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4" r:id="rId1"/>
  </p:sldMasterIdLst>
  <p:notesMasterIdLst>
    <p:notesMasterId r:id="rId59"/>
  </p:notesMasterIdLst>
  <p:sldIdLst>
    <p:sldId id="300" r:id="rId2"/>
    <p:sldId id="312" r:id="rId3"/>
    <p:sldId id="307" r:id="rId4"/>
    <p:sldId id="306" r:id="rId5"/>
    <p:sldId id="313" r:id="rId6"/>
    <p:sldId id="305" r:id="rId7"/>
    <p:sldId id="280" r:id="rId8"/>
    <p:sldId id="258" r:id="rId9"/>
    <p:sldId id="315" r:id="rId10"/>
    <p:sldId id="308" r:id="rId11"/>
    <p:sldId id="309" r:id="rId12"/>
    <p:sldId id="259" r:id="rId13"/>
    <p:sldId id="310" r:id="rId14"/>
    <p:sldId id="304" r:id="rId15"/>
    <p:sldId id="260" r:id="rId16"/>
    <p:sldId id="311" r:id="rId17"/>
    <p:sldId id="301" r:id="rId18"/>
    <p:sldId id="314" r:id="rId19"/>
    <p:sldId id="262" r:id="rId20"/>
    <p:sldId id="283" r:id="rId21"/>
    <p:sldId id="284" r:id="rId22"/>
    <p:sldId id="316" r:id="rId23"/>
    <p:sldId id="264" r:id="rId24"/>
    <p:sldId id="263" r:id="rId25"/>
    <p:sldId id="282" r:id="rId26"/>
    <p:sldId id="281" r:id="rId27"/>
    <p:sldId id="285" r:id="rId28"/>
    <p:sldId id="302" r:id="rId29"/>
    <p:sldId id="265" r:id="rId30"/>
    <p:sldId id="286" r:id="rId31"/>
    <p:sldId id="266" r:id="rId32"/>
    <p:sldId id="287" r:id="rId33"/>
    <p:sldId id="288" r:id="rId34"/>
    <p:sldId id="267" r:id="rId35"/>
    <p:sldId id="289" r:id="rId36"/>
    <p:sldId id="290" r:id="rId37"/>
    <p:sldId id="268" r:id="rId38"/>
    <p:sldId id="291" r:id="rId39"/>
    <p:sldId id="269" r:id="rId40"/>
    <p:sldId id="317" r:id="rId41"/>
    <p:sldId id="270" r:id="rId42"/>
    <p:sldId id="293" r:id="rId43"/>
    <p:sldId id="292" r:id="rId44"/>
    <p:sldId id="294" r:id="rId45"/>
    <p:sldId id="271" r:id="rId46"/>
    <p:sldId id="295" r:id="rId47"/>
    <p:sldId id="272" r:id="rId48"/>
    <p:sldId id="296" r:id="rId49"/>
    <p:sldId id="297" r:id="rId50"/>
    <p:sldId id="298" r:id="rId51"/>
    <p:sldId id="273" r:id="rId52"/>
    <p:sldId id="299" r:id="rId53"/>
    <p:sldId id="274" r:id="rId54"/>
    <p:sldId id="278" r:id="rId55"/>
    <p:sldId id="275" r:id="rId56"/>
    <p:sldId id="276" r:id="rId57"/>
    <p:sldId id="277"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FB89BF-E64E-4441-9B68-01B50353BD46}" v="203" dt="2019-08-15T11:39:15.9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5157" autoAdjust="0"/>
  </p:normalViewPr>
  <p:slideViewPr>
    <p:cSldViewPr snapToGrid="0">
      <p:cViewPr varScale="1">
        <p:scale>
          <a:sx n="61" d="100"/>
          <a:sy n="61" d="100"/>
        </p:scale>
        <p:origin x="10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ardo Mtz" userId="28b94b4c2cc33072" providerId="LiveId" clId="{9BFB89BF-E64E-4441-9B68-01B50353BD46}"/>
    <pc:docChg chg="undo custSel mod addSld delSld modSld sldOrd">
      <pc:chgData name="Ricardo Mtz" userId="28b94b4c2cc33072" providerId="LiveId" clId="{9BFB89BF-E64E-4441-9B68-01B50353BD46}" dt="2019-08-15T11:39:15.994" v="5960"/>
      <pc:docMkLst>
        <pc:docMk/>
      </pc:docMkLst>
      <pc:sldChg chg="modSp">
        <pc:chgData name="Ricardo Mtz" userId="28b94b4c2cc33072" providerId="LiveId" clId="{9BFB89BF-E64E-4441-9B68-01B50353BD46}" dt="2019-08-08T19:00:43.322" v="5386" actId="20577"/>
        <pc:sldMkLst>
          <pc:docMk/>
          <pc:sldMk cId="2992391622" sldId="258"/>
        </pc:sldMkLst>
        <pc:spChg chg="mod">
          <ac:chgData name="Ricardo Mtz" userId="28b94b4c2cc33072" providerId="LiveId" clId="{9BFB89BF-E64E-4441-9B68-01B50353BD46}" dt="2019-08-08T17:54:47.547" v="1077" actId="20577"/>
          <ac:spMkLst>
            <pc:docMk/>
            <pc:sldMk cId="2992391622" sldId="258"/>
            <ac:spMk id="2" creationId="{00000000-0000-0000-0000-000000000000}"/>
          </ac:spMkLst>
        </pc:spChg>
        <pc:spChg chg="mod">
          <ac:chgData name="Ricardo Mtz" userId="28b94b4c2cc33072" providerId="LiveId" clId="{9BFB89BF-E64E-4441-9B68-01B50353BD46}" dt="2019-08-08T19:00:43.322" v="5386" actId="20577"/>
          <ac:spMkLst>
            <pc:docMk/>
            <pc:sldMk cId="2992391622" sldId="258"/>
            <ac:spMk id="3" creationId="{00000000-0000-0000-0000-000000000000}"/>
          </ac:spMkLst>
        </pc:spChg>
      </pc:sldChg>
      <pc:sldChg chg="addSp delSp modSp">
        <pc:chgData name="Ricardo Mtz" userId="28b94b4c2cc33072" providerId="LiveId" clId="{9BFB89BF-E64E-4441-9B68-01B50353BD46}" dt="2019-08-08T18:04:13.832" v="2052" actId="20577"/>
        <pc:sldMkLst>
          <pc:docMk/>
          <pc:sldMk cId="3225172171" sldId="259"/>
        </pc:sldMkLst>
        <pc:spChg chg="mod">
          <ac:chgData name="Ricardo Mtz" userId="28b94b4c2cc33072" providerId="LiveId" clId="{9BFB89BF-E64E-4441-9B68-01B50353BD46}" dt="2019-08-08T18:04:13.832" v="2052" actId="20577"/>
          <ac:spMkLst>
            <pc:docMk/>
            <pc:sldMk cId="3225172171" sldId="259"/>
            <ac:spMk id="3" creationId="{00000000-0000-0000-0000-000000000000}"/>
          </ac:spMkLst>
        </pc:spChg>
        <pc:picChg chg="add del">
          <ac:chgData name="Ricardo Mtz" userId="28b94b4c2cc33072" providerId="LiveId" clId="{9BFB89BF-E64E-4441-9B68-01B50353BD46}" dt="2019-08-07T15:48:27.827" v="9"/>
          <ac:picMkLst>
            <pc:docMk/>
            <pc:sldMk cId="3225172171" sldId="259"/>
            <ac:picMk id="4" creationId="{31814528-D7C0-4A91-BD6D-D5465B85A875}"/>
          </ac:picMkLst>
        </pc:picChg>
      </pc:sldChg>
      <pc:sldChg chg="modSp">
        <pc:chgData name="Ricardo Mtz" userId="28b94b4c2cc33072" providerId="LiveId" clId="{9BFB89BF-E64E-4441-9B68-01B50353BD46}" dt="2019-08-08T19:01:59.855" v="5415" actId="20577"/>
        <pc:sldMkLst>
          <pc:docMk/>
          <pc:sldMk cId="1087687707" sldId="260"/>
        </pc:sldMkLst>
        <pc:spChg chg="mod">
          <ac:chgData name="Ricardo Mtz" userId="28b94b4c2cc33072" providerId="LiveId" clId="{9BFB89BF-E64E-4441-9B68-01B50353BD46}" dt="2019-08-08T19:01:59.855" v="5415" actId="20577"/>
          <ac:spMkLst>
            <pc:docMk/>
            <pc:sldMk cId="1087687707" sldId="260"/>
            <ac:spMk id="3" creationId="{00000000-0000-0000-0000-000000000000}"/>
          </ac:spMkLst>
        </pc:spChg>
      </pc:sldChg>
      <pc:sldChg chg="modSp">
        <pc:chgData name="Ricardo Mtz" userId="28b94b4c2cc33072" providerId="LiveId" clId="{9BFB89BF-E64E-4441-9B68-01B50353BD46}" dt="2019-08-08T19:10:35.330" v="5511" actId="20577"/>
        <pc:sldMkLst>
          <pc:docMk/>
          <pc:sldMk cId="836396505" sldId="263"/>
        </pc:sldMkLst>
        <pc:spChg chg="mod">
          <ac:chgData name="Ricardo Mtz" userId="28b94b4c2cc33072" providerId="LiveId" clId="{9BFB89BF-E64E-4441-9B68-01B50353BD46}" dt="2019-08-08T19:10:35.330" v="5511" actId="20577"/>
          <ac:spMkLst>
            <pc:docMk/>
            <pc:sldMk cId="836396505" sldId="263"/>
            <ac:spMk id="3" creationId="{00000000-0000-0000-0000-000000000000}"/>
          </ac:spMkLst>
        </pc:spChg>
      </pc:sldChg>
      <pc:sldChg chg="ord">
        <pc:chgData name="Ricardo Mtz" userId="28b94b4c2cc33072" providerId="LiveId" clId="{9BFB89BF-E64E-4441-9B68-01B50353BD46}" dt="2019-08-08T19:11:30.194" v="5512"/>
        <pc:sldMkLst>
          <pc:docMk/>
          <pc:sldMk cId="148938167" sldId="264"/>
        </pc:sldMkLst>
      </pc:sldChg>
      <pc:sldChg chg="modSp">
        <pc:chgData name="Ricardo Mtz" userId="28b94b4c2cc33072" providerId="LiveId" clId="{9BFB89BF-E64E-4441-9B68-01B50353BD46}" dt="2019-08-08T19:12:46.063" v="5513" actId="313"/>
        <pc:sldMkLst>
          <pc:docMk/>
          <pc:sldMk cId="1839319767" sldId="266"/>
        </pc:sldMkLst>
        <pc:spChg chg="mod">
          <ac:chgData name="Ricardo Mtz" userId="28b94b4c2cc33072" providerId="LiveId" clId="{9BFB89BF-E64E-4441-9B68-01B50353BD46}" dt="2019-08-08T19:12:46.063" v="5513" actId="313"/>
          <ac:spMkLst>
            <pc:docMk/>
            <pc:sldMk cId="1839319767" sldId="266"/>
            <ac:spMk id="2" creationId="{00000000-0000-0000-0000-000000000000}"/>
          </ac:spMkLst>
        </pc:spChg>
      </pc:sldChg>
      <pc:sldChg chg="modSp">
        <pc:chgData name="Ricardo Mtz" userId="28b94b4c2cc33072" providerId="LiveId" clId="{9BFB89BF-E64E-4441-9B68-01B50353BD46}" dt="2019-08-08T17:54:42.889" v="1073" actId="20577"/>
        <pc:sldMkLst>
          <pc:docMk/>
          <pc:sldMk cId="3232000723" sldId="280"/>
        </pc:sldMkLst>
        <pc:spChg chg="mod">
          <ac:chgData name="Ricardo Mtz" userId="28b94b4c2cc33072" providerId="LiveId" clId="{9BFB89BF-E64E-4441-9B68-01B50353BD46}" dt="2019-08-08T17:54:42.889" v="1073" actId="20577"/>
          <ac:spMkLst>
            <pc:docMk/>
            <pc:sldMk cId="3232000723" sldId="280"/>
            <ac:spMk id="2" creationId="{00000000-0000-0000-0000-000000000000}"/>
          </ac:spMkLst>
        </pc:spChg>
      </pc:sldChg>
      <pc:sldChg chg="modSp">
        <pc:chgData name="Ricardo Mtz" userId="28b94b4c2cc33072" providerId="LiveId" clId="{9BFB89BF-E64E-4441-9B68-01B50353BD46}" dt="2019-08-13T16:52:27.760" v="5678" actId="20577"/>
        <pc:sldMkLst>
          <pc:docMk/>
          <pc:sldMk cId="1994116928" sldId="283"/>
        </pc:sldMkLst>
        <pc:graphicFrameChg chg="mod">
          <ac:chgData name="Ricardo Mtz" userId="28b94b4c2cc33072" providerId="LiveId" clId="{9BFB89BF-E64E-4441-9B68-01B50353BD46}" dt="2019-08-13T16:52:27.760" v="5678" actId="20577"/>
          <ac:graphicFrameMkLst>
            <pc:docMk/>
            <pc:sldMk cId="1994116928" sldId="283"/>
            <ac:graphicFrameMk id="5" creationId="{84D99A59-237B-4485-94F6-83984D7B2970}"/>
          </ac:graphicFrameMkLst>
        </pc:graphicFrameChg>
      </pc:sldChg>
      <pc:sldChg chg="ord">
        <pc:chgData name="Ricardo Mtz" userId="28b94b4c2cc33072" providerId="LiveId" clId="{9BFB89BF-E64E-4441-9B68-01B50353BD46}" dt="2019-08-13T16:53:36.255" v="5679"/>
        <pc:sldMkLst>
          <pc:docMk/>
          <pc:sldMk cId="3654047433" sldId="284"/>
        </pc:sldMkLst>
      </pc:sldChg>
      <pc:sldChg chg="modSp">
        <pc:chgData name="Ricardo Mtz" userId="28b94b4c2cc33072" providerId="LiveId" clId="{9BFB89BF-E64E-4441-9B68-01B50353BD46}" dt="2019-08-08T19:13:26.556" v="5516" actId="33524"/>
        <pc:sldMkLst>
          <pc:docMk/>
          <pc:sldMk cId="1680220057" sldId="290"/>
        </pc:sldMkLst>
        <pc:spChg chg="mod">
          <ac:chgData name="Ricardo Mtz" userId="28b94b4c2cc33072" providerId="LiveId" clId="{9BFB89BF-E64E-4441-9B68-01B50353BD46}" dt="2019-08-08T19:13:26.556" v="5516" actId="33524"/>
          <ac:spMkLst>
            <pc:docMk/>
            <pc:sldMk cId="1680220057" sldId="290"/>
            <ac:spMk id="3" creationId="{00000000-0000-0000-0000-000000000000}"/>
          </ac:spMkLst>
        </pc:spChg>
      </pc:sldChg>
      <pc:sldChg chg="modSp">
        <pc:chgData name="Ricardo Mtz" userId="28b94b4c2cc33072" providerId="LiveId" clId="{9BFB89BF-E64E-4441-9B68-01B50353BD46}" dt="2019-08-08T19:14:27.624" v="5527" actId="120"/>
        <pc:sldMkLst>
          <pc:docMk/>
          <pc:sldMk cId="201163765" sldId="293"/>
        </pc:sldMkLst>
        <pc:spChg chg="mod">
          <ac:chgData name="Ricardo Mtz" userId="28b94b4c2cc33072" providerId="LiveId" clId="{9BFB89BF-E64E-4441-9B68-01B50353BD46}" dt="2019-08-08T19:14:27.624" v="5527" actId="120"/>
          <ac:spMkLst>
            <pc:docMk/>
            <pc:sldMk cId="201163765" sldId="293"/>
            <ac:spMk id="3" creationId="{00000000-0000-0000-0000-000000000000}"/>
          </ac:spMkLst>
        </pc:spChg>
      </pc:sldChg>
      <pc:sldChg chg="modSp ord">
        <pc:chgData name="Ricardo Mtz" userId="28b94b4c2cc33072" providerId="LiveId" clId="{9BFB89BF-E64E-4441-9B68-01B50353BD46}" dt="2019-08-15T11:38:47.410" v="5959"/>
        <pc:sldMkLst>
          <pc:docMk/>
          <pc:sldMk cId="1807826007" sldId="295"/>
        </pc:sldMkLst>
        <pc:spChg chg="mod">
          <ac:chgData name="Ricardo Mtz" userId="28b94b4c2cc33072" providerId="LiveId" clId="{9BFB89BF-E64E-4441-9B68-01B50353BD46}" dt="2019-08-15T11:38:37.208" v="5958" actId="403"/>
          <ac:spMkLst>
            <pc:docMk/>
            <pc:sldMk cId="1807826007" sldId="295"/>
            <ac:spMk id="3" creationId="{4AAA0AF2-7F8D-4B25-A067-EBC44AEA1101}"/>
          </ac:spMkLst>
        </pc:spChg>
      </pc:sldChg>
      <pc:sldChg chg="ord">
        <pc:chgData name="Ricardo Mtz" userId="28b94b4c2cc33072" providerId="LiveId" clId="{9BFB89BF-E64E-4441-9B68-01B50353BD46}" dt="2019-08-15T11:39:15.994" v="5960"/>
        <pc:sldMkLst>
          <pc:docMk/>
          <pc:sldMk cId="3322737103" sldId="296"/>
        </pc:sldMkLst>
      </pc:sldChg>
      <pc:sldChg chg="modSp ord">
        <pc:chgData name="Ricardo Mtz" userId="28b94b4c2cc33072" providerId="LiveId" clId="{9BFB89BF-E64E-4441-9B68-01B50353BD46}" dt="2019-08-08T19:04:58.529" v="5471" actId="20577"/>
        <pc:sldMkLst>
          <pc:docMk/>
          <pc:sldMk cId="3526176081" sldId="301"/>
        </pc:sldMkLst>
        <pc:spChg chg="mod">
          <ac:chgData name="Ricardo Mtz" userId="28b94b4c2cc33072" providerId="LiveId" clId="{9BFB89BF-E64E-4441-9B68-01B50353BD46}" dt="2019-08-08T19:04:33.345" v="5456" actId="20577"/>
          <ac:spMkLst>
            <pc:docMk/>
            <pc:sldMk cId="3526176081" sldId="301"/>
            <ac:spMk id="2" creationId="{00000000-0000-0000-0000-000000000000}"/>
          </ac:spMkLst>
        </pc:spChg>
        <pc:spChg chg="mod">
          <ac:chgData name="Ricardo Mtz" userId="28b94b4c2cc33072" providerId="LiveId" clId="{9BFB89BF-E64E-4441-9B68-01B50353BD46}" dt="2019-08-08T19:04:58.529" v="5471" actId="20577"/>
          <ac:spMkLst>
            <pc:docMk/>
            <pc:sldMk cId="3526176081" sldId="301"/>
            <ac:spMk id="3" creationId="{00000000-0000-0000-0000-000000000000}"/>
          </ac:spMkLst>
        </pc:spChg>
      </pc:sldChg>
      <pc:sldChg chg="addSp delSp modSp add mod ord setBg">
        <pc:chgData name="Ricardo Mtz" userId="28b94b4c2cc33072" providerId="LiveId" clId="{9BFB89BF-E64E-4441-9B68-01B50353BD46}" dt="2019-08-08T19:01:25.742" v="5388"/>
        <pc:sldMkLst>
          <pc:docMk/>
          <pc:sldMk cId="922091485" sldId="304"/>
        </pc:sldMkLst>
        <pc:spChg chg="add del">
          <ac:chgData name="Ricardo Mtz" userId="28b94b4c2cc33072" providerId="LiveId" clId="{9BFB89BF-E64E-4441-9B68-01B50353BD46}" dt="2019-08-07T15:48:37.602" v="13" actId="26606"/>
          <ac:spMkLst>
            <pc:docMk/>
            <pc:sldMk cId="922091485" sldId="304"/>
            <ac:spMk id="7" creationId="{C61657BD-3333-446A-A16A-CBDC77C8E559}"/>
          </ac:spMkLst>
        </pc:spChg>
        <pc:spChg chg="add del">
          <ac:chgData name="Ricardo Mtz" userId="28b94b4c2cc33072" providerId="LiveId" clId="{9BFB89BF-E64E-4441-9B68-01B50353BD46}" dt="2019-08-07T15:48:37.602" v="13" actId="26606"/>
          <ac:spMkLst>
            <pc:docMk/>
            <pc:sldMk cId="922091485" sldId="304"/>
            <ac:spMk id="9" creationId="{52CAFF06-4D3A-42A5-8614-B1FA47EA0F6D}"/>
          </ac:spMkLst>
        </pc:spChg>
        <pc:picChg chg="add mod">
          <ac:chgData name="Ricardo Mtz" userId="28b94b4c2cc33072" providerId="LiveId" clId="{9BFB89BF-E64E-4441-9B68-01B50353BD46}" dt="2019-08-07T15:48:37.602" v="13" actId="26606"/>
          <ac:picMkLst>
            <pc:docMk/>
            <pc:sldMk cId="922091485" sldId="304"/>
            <ac:picMk id="2" creationId="{BA85D1E5-8DB5-40B9-B497-7B20623E4044}"/>
          </ac:picMkLst>
        </pc:picChg>
      </pc:sldChg>
      <pc:sldChg chg="modSp add">
        <pc:chgData name="Ricardo Mtz" userId="28b94b4c2cc33072" providerId="LiveId" clId="{9BFB89BF-E64E-4441-9B68-01B50353BD46}" dt="2019-08-12T11:36:36.270" v="5528" actId="403"/>
        <pc:sldMkLst>
          <pc:docMk/>
          <pc:sldMk cId="2487630931" sldId="305"/>
        </pc:sldMkLst>
        <pc:spChg chg="mod">
          <ac:chgData name="Ricardo Mtz" userId="28b94b4c2cc33072" providerId="LiveId" clId="{9BFB89BF-E64E-4441-9B68-01B50353BD46}" dt="2019-08-08T18:58:56.674" v="5305" actId="20577"/>
          <ac:spMkLst>
            <pc:docMk/>
            <pc:sldMk cId="2487630931" sldId="305"/>
            <ac:spMk id="2" creationId="{C05CD068-234A-43B3-AED1-F27030C7A6A2}"/>
          </ac:spMkLst>
        </pc:spChg>
        <pc:spChg chg="mod">
          <ac:chgData name="Ricardo Mtz" userId="28b94b4c2cc33072" providerId="LiveId" clId="{9BFB89BF-E64E-4441-9B68-01B50353BD46}" dt="2019-08-12T11:36:36.270" v="5528" actId="403"/>
          <ac:spMkLst>
            <pc:docMk/>
            <pc:sldMk cId="2487630931" sldId="305"/>
            <ac:spMk id="3" creationId="{7FEA3C07-B4D5-4555-9B35-517D05B0E3A3}"/>
          </ac:spMkLst>
        </pc:spChg>
      </pc:sldChg>
      <pc:sldChg chg="modSp add ord">
        <pc:chgData name="Ricardo Mtz" userId="28b94b4c2cc33072" providerId="LiveId" clId="{9BFB89BF-E64E-4441-9B68-01B50353BD46}" dt="2019-08-08T18:40:16.386" v="4454"/>
        <pc:sldMkLst>
          <pc:docMk/>
          <pc:sldMk cId="2261399892" sldId="306"/>
        </pc:sldMkLst>
        <pc:spChg chg="mod">
          <ac:chgData name="Ricardo Mtz" userId="28b94b4c2cc33072" providerId="LiveId" clId="{9BFB89BF-E64E-4441-9B68-01B50353BD46}" dt="2019-08-08T17:37:30.391" v="373" actId="20577"/>
          <ac:spMkLst>
            <pc:docMk/>
            <pc:sldMk cId="2261399892" sldId="306"/>
            <ac:spMk id="2" creationId="{59547A9F-9CEA-4C62-811D-42D170286E20}"/>
          </ac:spMkLst>
        </pc:spChg>
        <pc:spChg chg="mod">
          <ac:chgData name="Ricardo Mtz" userId="28b94b4c2cc33072" providerId="LiveId" clId="{9BFB89BF-E64E-4441-9B68-01B50353BD46}" dt="2019-08-08T18:40:10.951" v="4453" actId="108"/>
          <ac:spMkLst>
            <pc:docMk/>
            <pc:sldMk cId="2261399892" sldId="306"/>
            <ac:spMk id="3" creationId="{063F8AB7-EBE8-44C0-8010-BF077A4A8D07}"/>
          </ac:spMkLst>
        </pc:spChg>
      </pc:sldChg>
      <pc:sldChg chg="modSp add ord">
        <pc:chgData name="Ricardo Mtz" userId="28b94b4c2cc33072" providerId="LiveId" clId="{9BFB89BF-E64E-4441-9B68-01B50353BD46}" dt="2019-08-08T18:51:47.371" v="5065"/>
        <pc:sldMkLst>
          <pc:docMk/>
          <pc:sldMk cId="4127370624" sldId="307"/>
        </pc:sldMkLst>
        <pc:spChg chg="mod">
          <ac:chgData name="Ricardo Mtz" userId="28b94b4c2cc33072" providerId="LiveId" clId="{9BFB89BF-E64E-4441-9B68-01B50353BD46}" dt="2019-08-08T17:39:32.132" v="685" actId="20577"/>
          <ac:spMkLst>
            <pc:docMk/>
            <pc:sldMk cId="4127370624" sldId="307"/>
            <ac:spMk id="2" creationId="{A37DA31C-48ED-442A-8297-C49E0E6FF2AA}"/>
          </ac:spMkLst>
        </pc:spChg>
        <pc:spChg chg="mod">
          <ac:chgData name="Ricardo Mtz" userId="28b94b4c2cc33072" providerId="LiveId" clId="{9BFB89BF-E64E-4441-9B68-01B50353BD46}" dt="2019-08-08T17:53:11.410" v="1025" actId="20577"/>
          <ac:spMkLst>
            <pc:docMk/>
            <pc:sldMk cId="4127370624" sldId="307"/>
            <ac:spMk id="3" creationId="{7AC94B5A-A46C-4BD5-946F-7264E2CD2C1B}"/>
          </ac:spMkLst>
        </pc:spChg>
      </pc:sldChg>
      <pc:sldChg chg="modSp add">
        <pc:chgData name="Ricardo Mtz" userId="28b94b4c2cc33072" providerId="LiveId" clId="{9BFB89BF-E64E-4441-9B68-01B50353BD46}" dt="2019-08-08T18:03:28.473" v="2050" actId="20577"/>
        <pc:sldMkLst>
          <pc:docMk/>
          <pc:sldMk cId="2328519632" sldId="308"/>
        </pc:sldMkLst>
        <pc:spChg chg="mod">
          <ac:chgData name="Ricardo Mtz" userId="28b94b4c2cc33072" providerId="LiveId" clId="{9BFB89BF-E64E-4441-9B68-01B50353BD46}" dt="2019-08-08T17:54:32.982" v="1069" actId="20577"/>
          <ac:spMkLst>
            <pc:docMk/>
            <pc:sldMk cId="2328519632" sldId="308"/>
            <ac:spMk id="2" creationId="{6D01A25D-A780-491E-8846-139E6CCA97FD}"/>
          </ac:spMkLst>
        </pc:spChg>
        <pc:spChg chg="mod">
          <ac:chgData name="Ricardo Mtz" userId="28b94b4c2cc33072" providerId="LiveId" clId="{9BFB89BF-E64E-4441-9B68-01B50353BD46}" dt="2019-08-08T18:03:28.473" v="2050" actId="20577"/>
          <ac:spMkLst>
            <pc:docMk/>
            <pc:sldMk cId="2328519632" sldId="308"/>
            <ac:spMk id="3" creationId="{668AE9BE-A012-4208-B347-DFAC69D5189B}"/>
          </ac:spMkLst>
        </pc:spChg>
      </pc:sldChg>
      <pc:sldChg chg="modSp add">
        <pc:chgData name="Ricardo Mtz" userId="28b94b4c2cc33072" providerId="LiveId" clId="{9BFB89BF-E64E-4441-9B68-01B50353BD46}" dt="2019-08-08T18:02:43.758" v="2034" actId="403"/>
        <pc:sldMkLst>
          <pc:docMk/>
          <pc:sldMk cId="856582445" sldId="309"/>
        </pc:sldMkLst>
        <pc:spChg chg="mod">
          <ac:chgData name="Ricardo Mtz" userId="28b94b4c2cc33072" providerId="LiveId" clId="{9BFB89BF-E64E-4441-9B68-01B50353BD46}" dt="2019-08-08T18:00:16.875" v="1663" actId="20577"/>
          <ac:spMkLst>
            <pc:docMk/>
            <pc:sldMk cId="856582445" sldId="309"/>
            <ac:spMk id="2" creationId="{594857AF-DD8F-46EE-9A69-40C963A35493}"/>
          </ac:spMkLst>
        </pc:spChg>
        <pc:spChg chg="mod">
          <ac:chgData name="Ricardo Mtz" userId="28b94b4c2cc33072" providerId="LiveId" clId="{9BFB89BF-E64E-4441-9B68-01B50353BD46}" dt="2019-08-08T18:02:43.758" v="2034" actId="403"/>
          <ac:spMkLst>
            <pc:docMk/>
            <pc:sldMk cId="856582445" sldId="309"/>
            <ac:spMk id="3" creationId="{0CC12AF7-BE8D-4D75-8842-6438E0353180}"/>
          </ac:spMkLst>
        </pc:spChg>
      </pc:sldChg>
      <pc:sldChg chg="modSp add">
        <pc:chgData name="Ricardo Mtz" userId="28b94b4c2cc33072" providerId="LiveId" clId="{9BFB89BF-E64E-4441-9B68-01B50353BD46}" dt="2019-08-08T18:04:16.503" v="2053" actId="20577"/>
        <pc:sldMkLst>
          <pc:docMk/>
          <pc:sldMk cId="2835142406" sldId="310"/>
        </pc:sldMkLst>
        <pc:spChg chg="mod">
          <ac:chgData name="Ricardo Mtz" userId="28b94b4c2cc33072" providerId="LiveId" clId="{9BFB89BF-E64E-4441-9B68-01B50353BD46}" dt="2019-08-08T18:04:16.503" v="2053" actId="20577"/>
          <ac:spMkLst>
            <pc:docMk/>
            <pc:sldMk cId="2835142406" sldId="310"/>
            <ac:spMk id="3" creationId="{00000000-0000-0000-0000-000000000000}"/>
          </ac:spMkLst>
        </pc:spChg>
      </pc:sldChg>
      <pc:sldChg chg="modSp add">
        <pc:chgData name="Ricardo Mtz" userId="28b94b4c2cc33072" providerId="LiveId" clId="{9BFB89BF-E64E-4441-9B68-01B50353BD46}" dt="2019-08-12T11:38:59.689" v="5532" actId="403"/>
        <pc:sldMkLst>
          <pc:docMk/>
          <pc:sldMk cId="3080551547" sldId="311"/>
        </pc:sldMkLst>
        <pc:spChg chg="mod">
          <ac:chgData name="Ricardo Mtz" userId="28b94b4c2cc33072" providerId="LiveId" clId="{9BFB89BF-E64E-4441-9B68-01B50353BD46}" dt="2019-08-08T18:08:10.296" v="2072" actId="20577"/>
          <ac:spMkLst>
            <pc:docMk/>
            <pc:sldMk cId="3080551547" sldId="311"/>
            <ac:spMk id="2" creationId="{8FDDD788-C095-4AEF-8D33-6916F6A31584}"/>
          </ac:spMkLst>
        </pc:spChg>
        <pc:spChg chg="mod">
          <ac:chgData name="Ricardo Mtz" userId="28b94b4c2cc33072" providerId="LiveId" clId="{9BFB89BF-E64E-4441-9B68-01B50353BD46}" dt="2019-08-12T11:38:59.689" v="5532" actId="403"/>
          <ac:spMkLst>
            <pc:docMk/>
            <pc:sldMk cId="3080551547" sldId="311"/>
            <ac:spMk id="3" creationId="{F1AC9711-9258-4DF0-B792-ED5EFEB16FBE}"/>
          </ac:spMkLst>
        </pc:spChg>
      </pc:sldChg>
      <pc:sldChg chg="modSp add">
        <pc:chgData name="Ricardo Mtz" userId="28b94b4c2cc33072" providerId="LiveId" clId="{9BFB89BF-E64E-4441-9B68-01B50353BD46}" dt="2019-08-08T18:49:55.753" v="5064" actId="20577"/>
        <pc:sldMkLst>
          <pc:docMk/>
          <pc:sldMk cId="1322321013" sldId="312"/>
        </pc:sldMkLst>
        <pc:spChg chg="mod">
          <ac:chgData name="Ricardo Mtz" userId="28b94b4c2cc33072" providerId="LiveId" clId="{9BFB89BF-E64E-4441-9B68-01B50353BD46}" dt="2019-08-08T18:42:17.083" v="4489" actId="20577"/>
          <ac:spMkLst>
            <pc:docMk/>
            <pc:sldMk cId="1322321013" sldId="312"/>
            <ac:spMk id="2" creationId="{3A77F81E-1FA7-4F02-8980-2D4122989890}"/>
          </ac:spMkLst>
        </pc:spChg>
        <pc:spChg chg="mod">
          <ac:chgData name="Ricardo Mtz" userId="28b94b4c2cc33072" providerId="LiveId" clId="{9BFB89BF-E64E-4441-9B68-01B50353BD46}" dt="2019-08-08T18:49:55.753" v="5064" actId="20577"/>
          <ac:spMkLst>
            <pc:docMk/>
            <pc:sldMk cId="1322321013" sldId="312"/>
            <ac:spMk id="3" creationId="{FAE69358-BEB9-428A-8394-0E0925953850}"/>
          </ac:spMkLst>
        </pc:spChg>
      </pc:sldChg>
      <pc:sldChg chg="modSp add">
        <pc:chgData name="Ricardo Mtz" userId="28b94b4c2cc33072" providerId="LiveId" clId="{9BFB89BF-E64E-4441-9B68-01B50353BD46}" dt="2019-08-08T18:59:17.252" v="5308" actId="14"/>
        <pc:sldMkLst>
          <pc:docMk/>
          <pc:sldMk cId="4218098115" sldId="313"/>
        </pc:sldMkLst>
        <pc:spChg chg="mod">
          <ac:chgData name="Ricardo Mtz" userId="28b94b4c2cc33072" providerId="LiveId" clId="{9BFB89BF-E64E-4441-9B68-01B50353BD46}" dt="2019-08-08T18:59:12.559" v="5306"/>
          <ac:spMkLst>
            <pc:docMk/>
            <pc:sldMk cId="4218098115" sldId="313"/>
            <ac:spMk id="2" creationId="{B6C99B71-4911-4480-A251-2D07144B27CA}"/>
          </ac:spMkLst>
        </pc:spChg>
        <pc:spChg chg="mod">
          <ac:chgData name="Ricardo Mtz" userId="28b94b4c2cc33072" providerId="LiveId" clId="{9BFB89BF-E64E-4441-9B68-01B50353BD46}" dt="2019-08-08T18:59:17.252" v="5308" actId="14"/>
          <ac:spMkLst>
            <pc:docMk/>
            <pc:sldMk cId="4218098115" sldId="313"/>
            <ac:spMk id="3" creationId="{68402097-798B-4F60-9013-911CE6326911}"/>
          </ac:spMkLst>
        </pc:spChg>
      </pc:sldChg>
      <pc:sldChg chg="modSp add">
        <pc:chgData name="Ricardo Mtz" userId="28b94b4c2cc33072" providerId="LiveId" clId="{9BFB89BF-E64E-4441-9B68-01B50353BD46}" dt="2019-08-08T19:05:39.149" v="5496" actId="20577"/>
        <pc:sldMkLst>
          <pc:docMk/>
          <pc:sldMk cId="2784495007" sldId="314"/>
        </pc:sldMkLst>
        <pc:spChg chg="mod">
          <ac:chgData name="Ricardo Mtz" userId="28b94b4c2cc33072" providerId="LiveId" clId="{9BFB89BF-E64E-4441-9B68-01B50353BD46}" dt="2019-08-08T19:05:39.149" v="5496" actId="20577"/>
          <ac:spMkLst>
            <pc:docMk/>
            <pc:sldMk cId="2784495007" sldId="314"/>
            <ac:spMk id="3" creationId="{00000000-0000-0000-0000-000000000000}"/>
          </ac:spMkLst>
        </pc:spChg>
      </pc:sldChg>
      <pc:sldChg chg="add ord">
        <pc:chgData name="Ricardo Mtz" userId="28b94b4c2cc33072" providerId="LiveId" clId="{9BFB89BF-E64E-4441-9B68-01B50353BD46}" dt="2019-08-12T11:38:09.632" v="5530"/>
        <pc:sldMkLst>
          <pc:docMk/>
          <pc:sldMk cId="1195318420" sldId="315"/>
        </pc:sldMkLst>
      </pc:sldChg>
      <pc:sldChg chg="modSp add">
        <pc:chgData name="Ricardo Mtz" userId="28b94b4c2cc33072" providerId="LiveId" clId="{9BFB89BF-E64E-4441-9B68-01B50353BD46}" dt="2019-08-13T16:55:58.377" v="5954" actId="313"/>
        <pc:sldMkLst>
          <pc:docMk/>
          <pc:sldMk cId="3848914699" sldId="316"/>
        </pc:sldMkLst>
        <pc:spChg chg="mod">
          <ac:chgData name="Ricardo Mtz" userId="28b94b4c2cc33072" providerId="LiveId" clId="{9BFB89BF-E64E-4441-9B68-01B50353BD46}" dt="2019-08-13T16:55:58.377" v="5954" actId="313"/>
          <ac:spMkLst>
            <pc:docMk/>
            <pc:sldMk cId="3848914699" sldId="316"/>
            <ac:spMk id="2" creationId="{B8750B20-35AB-4E85-91A3-E414B7DA99B0}"/>
          </ac:spMkLst>
        </pc:spChg>
        <pc:spChg chg="mod">
          <ac:chgData name="Ricardo Mtz" userId="28b94b4c2cc33072" providerId="LiveId" clId="{9BFB89BF-E64E-4441-9B68-01B50353BD46}" dt="2019-08-13T16:55:53.722" v="5953" actId="403"/>
          <ac:spMkLst>
            <pc:docMk/>
            <pc:sldMk cId="3848914699" sldId="316"/>
            <ac:spMk id="3" creationId="{421D2C68-3644-49DF-8BE4-1462CAA6DB6A}"/>
          </ac:spMkLst>
        </pc:spChg>
      </pc:sldChg>
      <pc:sldChg chg="add">
        <pc:chgData name="Ricardo Mtz" userId="28b94b4c2cc33072" providerId="LiveId" clId="{9BFB89BF-E64E-4441-9B68-01B50353BD46}" dt="2019-08-13T16:59:02.371" v="5956"/>
        <pc:sldMkLst>
          <pc:docMk/>
          <pc:sldMk cId="3334550801" sldId="317"/>
        </pc:sldMkLst>
      </pc:sldChg>
    </pc:docChg>
  </pc:docChgLst>
  <pc:docChgLst>
    <pc:chgData name="Ricardo Mtz" userId="28b94b4c2cc33072" providerId="LiveId" clId="{3B0597D7-1B4A-4D0F-B04B-1433CF145E72}"/>
    <pc:docChg chg="undo custSel mod addSld modSld sldOrd">
      <pc:chgData name="Ricardo Mtz" userId="28b94b4c2cc33072" providerId="LiveId" clId="{3B0597D7-1B4A-4D0F-B04B-1433CF145E72}" dt="2019-08-06T16:32:38.960" v="126" actId="403"/>
      <pc:docMkLst>
        <pc:docMk/>
      </pc:docMkLst>
      <pc:sldChg chg="delSp">
        <pc:chgData name="Ricardo Mtz" userId="28b94b4c2cc33072" providerId="LiveId" clId="{3B0597D7-1B4A-4D0F-B04B-1433CF145E72}" dt="2019-08-06T16:26:32.205" v="91"/>
        <pc:sldMkLst>
          <pc:docMk/>
          <pc:sldMk cId="2992391622" sldId="258"/>
        </pc:sldMkLst>
        <pc:spChg chg="del">
          <ac:chgData name="Ricardo Mtz" userId="28b94b4c2cc33072" providerId="LiveId" clId="{3B0597D7-1B4A-4D0F-B04B-1433CF145E72}" dt="2019-08-06T16:25:06.387" v="90"/>
          <ac:spMkLst>
            <pc:docMk/>
            <pc:sldMk cId="2992391622" sldId="258"/>
            <ac:spMk id="4" creationId="{41B87431-3037-43F3-A723-A095EFFEE752}"/>
          </ac:spMkLst>
        </pc:spChg>
        <pc:spChg chg="del">
          <ac:chgData name="Ricardo Mtz" userId="28b94b4c2cc33072" providerId="LiveId" clId="{3B0597D7-1B4A-4D0F-B04B-1433CF145E72}" dt="2019-08-06T16:26:32.205" v="91"/>
          <ac:spMkLst>
            <pc:docMk/>
            <pc:sldMk cId="2992391622" sldId="258"/>
            <ac:spMk id="5" creationId="{C8E996AE-3212-4903-98AD-EC0E3065D0E1}"/>
          </ac:spMkLst>
        </pc:spChg>
      </pc:sldChg>
      <pc:sldChg chg="delSp">
        <pc:chgData name="Ricardo Mtz" userId="28b94b4c2cc33072" providerId="LiveId" clId="{3B0597D7-1B4A-4D0F-B04B-1433CF145E72}" dt="2019-08-06T16:26:32.205" v="91"/>
        <pc:sldMkLst>
          <pc:docMk/>
          <pc:sldMk cId="3225172171" sldId="259"/>
        </pc:sldMkLst>
        <pc:spChg chg="del">
          <ac:chgData name="Ricardo Mtz" userId="28b94b4c2cc33072" providerId="LiveId" clId="{3B0597D7-1B4A-4D0F-B04B-1433CF145E72}" dt="2019-08-06T16:25:06.387" v="90"/>
          <ac:spMkLst>
            <pc:docMk/>
            <pc:sldMk cId="3225172171" sldId="259"/>
            <ac:spMk id="4" creationId="{4B1059B9-C99E-4DC9-852E-46DF05D004FB}"/>
          </ac:spMkLst>
        </pc:spChg>
        <pc:spChg chg="del">
          <ac:chgData name="Ricardo Mtz" userId="28b94b4c2cc33072" providerId="LiveId" clId="{3B0597D7-1B4A-4D0F-B04B-1433CF145E72}" dt="2019-08-06T16:26:32.205" v="91"/>
          <ac:spMkLst>
            <pc:docMk/>
            <pc:sldMk cId="3225172171" sldId="259"/>
            <ac:spMk id="5" creationId="{75BA32F0-F0AC-4201-8096-9BFAE2131AFB}"/>
          </ac:spMkLst>
        </pc:spChg>
      </pc:sldChg>
      <pc:sldChg chg="delSp">
        <pc:chgData name="Ricardo Mtz" userId="28b94b4c2cc33072" providerId="LiveId" clId="{3B0597D7-1B4A-4D0F-B04B-1433CF145E72}" dt="2019-08-06T16:26:32.205" v="91"/>
        <pc:sldMkLst>
          <pc:docMk/>
          <pc:sldMk cId="1087687707" sldId="260"/>
        </pc:sldMkLst>
        <pc:spChg chg="del">
          <ac:chgData name="Ricardo Mtz" userId="28b94b4c2cc33072" providerId="LiveId" clId="{3B0597D7-1B4A-4D0F-B04B-1433CF145E72}" dt="2019-08-06T16:25:06.387" v="90"/>
          <ac:spMkLst>
            <pc:docMk/>
            <pc:sldMk cId="1087687707" sldId="260"/>
            <ac:spMk id="4" creationId="{3D98765F-2D35-41A1-B71D-57F25685CAFC}"/>
          </ac:spMkLst>
        </pc:spChg>
        <pc:spChg chg="del">
          <ac:chgData name="Ricardo Mtz" userId="28b94b4c2cc33072" providerId="LiveId" clId="{3B0597D7-1B4A-4D0F-B04B-1433CF145E72}" dt="2019-08-06T16:26:32.205" v="91"/>
          <ac:spMkLst>
            <pc:docMk/>
            <pc:sldMk cId="1087687707" sldId="260"/>
            <ac:spMk id="5" creationId="{C2BEE91C-4E96-4E34-8B5C-6368A4E7B98D}"/>
          </ac:spMkLst>
        </pc:spChg>
      </pc:sldChg>
      <pc:sldChg chg="addSp delSp modSp mod setBg setClrOvrMap">
        <pc:chgData name="Ricardo Mtz" userId="28b94b4c2cc33072" providerId="LiveId" clId="{3B0597D7-1B4A-4D0F-B04B-1433CF145E72}" dt="2019-08-06T16:26:32.205" v="91"/>
        <pc:sldMkLst>
          <pc:docMk/>
          <pc:sldMk cId="836396505" sldId="263"/>
        </pc:sldMkLst>
        <pc:spChg chg="mod">
          <ac:chgData name="Ricardo Mtz" userId="28b94b4c2cc33072" providerId="LiveId" clId="{3B0597D7-1B4A-4D0F-B04B-1433CF145E72}" dt="2019-08-06T16:23:13.954" v="69" actId="26606"/>
          <ac:spMkLst>
            <pc:docMk/>
            <pc:sldMk cId="836396505" sldId="263"/>
            <ac:spMk id="2" creationId="{00000000-0000-0000-0000-000000000000}"/>
          </ac:spMkLst>
        </pc:spChg>
        <pc:spChg chg="mod">
          <ac:chgData name="Ricardo Mtz" userId="28b94b4c2cc33072" providerId="LiveId" clId="{3B0597D7-1B4A-4D0F-B04B-1433CF145E72}" dt="2019-08-06T16:23:13.954" v="69" actId="26606"/>
          <ac:spMkLst>
            <pc:docMk/>
            <pc:sldMk cId="836396505" sldId="263"/>
            <ac:spMk id="3" creationId="{00000000-0000-0000-0000-000000000000}"/>
          </ac:spMkLst>
        </pc:spChg>
        <pc:spChg chg="del mod">
          <ac:chgData name="Ricardo Mtz" userId="28b94b4c2cc33072" providerId="LiveId" clId="{3B0597D7-1B4A-4D0F-B04B-1433CF145E72}" dt="2019-08-06T16:25:06.387" v="90"/>
          <ac:spMkLst>
            <pc:docMk/>
            <pc:sldMk cId="836396505" sldId="263"/>
            <ac:spMk id="4" creationId="{B00937D4-E47A-44A8-9A56-53FCC4DE0500}"/>
          </ac:spMkLst>
        </pc:spChg>
        <pc:spChg chg="del">
          <ac:chgData name="Ricardo Mtz" userId="28b94b4c2cc33072" providerId="LiveId" clId="{3B0597D7-1B4A-4D0F-B04B-1433CF145E72}" dt="2019-08-06T16:26:32.205" v="91"/>
          <ac:spMkLst>
            <pc:docMk/>
            <pc:sldMk cId="836396505" sldId="263"/>
            <ac:spMk id="5" creationId="{23ECE614-4A11-4BE5-BEE8-8F12F22E34F9}"/>
          </ac:spMkLst>
        </pc:spChg>
        <pc:spChg chg="add del">
          <ac:chgData name="Ricardo Mtz" userId="28b94b4c2cc33072" providerId="LiveId" clId="{3B0597D7-1B4A-4D0F-B04B-1433CF145E72}" dt="2019-08-06T16:23:03.280" v="67" actId="26606"/>
          <ac:spMkLst>
            <pc:docMk/>
            <pc:sldMk cId="836396505" sldId="263"/>
            <ac:spMk id="8" creationId="{77D7B666-D5E6-48CE-B26A-FB5E5C34AF90}"/>
          </ac:spMkLst>
        </pc:spChg>
        <pc:spChg chg="add del">
          <ac:chgData name="Ricardo Mtz" userId="28b94b4c2cc33072" providerId="LiveId" clId="{3B0597D7-1B4A-4D0F-B04B-1433CF145E72}" dt="2019-08-06T16:23:03.280" v="67" actId="26606"/>
          <ac:spMkLst>
            <pc:docMk/>
            <pc:sldMk cId="836396505" sldId="263"/>
            <ac:spMk id="10" creationId="{F6EE670A-A41A-44AD-BC1C-2090365EB5B3}"/>
          </ac:spMkLst>
        </pc:spChg>
        <pc:spChg chg="add del">
          <ac:chgData name="Ricardo Mtz" userId="28b94b4c2cc33072" providerId="LiveId" clId="{3B0597D7-1B4A-4D0F-B04B-1433CF145E72}" dt="2019-08-06T16:23:13.954" v="69" actId="26606"/>
          <ac:spMkLst>
            <pc:docMk/>
            <pc:sldMk cId="836396505" sldId="263"/>
            <ac:spMk id="12" creationId="{98D95174-B5F2-424A-8183-654A5064D0B6}"/>
          </ac:spMkLst>
        </pc:spChg>
        <pc:spChg chg="add del">
          <ac:chgData name="Ricardo Mtz" userId="28b94b4c2cc33072" providerId="LiveId" clId="{3B0597D7-1B4A-4D0F-B04B-1433CF145E72}" dt="2019-08-06T16:23:13.954" v="69" actId="26606"/>
          <ac:spMkLst>
            <pc:docMk/>
            <pc:sldMk cId="836396505" sldId="263"/>
            <ac:spMk id="13" creationId="{A43280A9-E265-46D1-8575-622906D204C9}"/>
          </ac:spMkLst>
        </pc:spChg>
        <pc:spChg chg="add del">
          <ac:chgData name="Ricardo Mtz" userId="28b94b4c2cc33072" providerId="LiveId" clId="{3B0597D7-1B4A-4D0F-B04B-1433CF145E72}" dt="2019-08-06T16:23:13.954" v="69" actId="26606"/>
          <ac:spMkLst>
            <pc:docMk/>
            <pc:sldMk cId="836396505" sldId="263"/>
            <ac:spMk id="14" creationId="{DD368A96-A16E-42CE-842C-9166E567BCC1}"/>
          </ac:spMkLst>
        </pc:spChg>
        <pc:spChg chg="add del">
          <ac:chgData name="Ricardo Mtz" userId="28b94b4c2cc33072" providerId="LiveId" clId="{3B0597D7-1B4A-4D0F-B04B-1433CF145E72}" dt="2019-08-06T16:23:13.954" v="69" actId="26606"/>
          <ac:spMkLst>
            <pc:docMk/>
            <pc:sldMk cId="836396505" sldId="263"/>
            <ac:spMk id="15" creationId="{4DE20B70-4750-4280-B3AC-512C05EEF920}"/>
          </ac:spMkLst>
        </pc:spChg>
        <pc:cxnChg chg="add del">
          <ac:chgData name="Ricardo Mtz" userId="28b94b4c2cc33072" providerId="LiveId" clId="{3B0597D7-1B4A-4D0F-B04B-1433CF145E72}" dt="2019-08-06T16:23:13.954" v="69" actId="26606"/>
          <ac:cxnSpMkLst>
            <pc:docMk/>
            <pc:sldMk cId="836396505" sldId="263"/>
            <ac:cxnSpMk id="16" creationId="{E350D170-418B-4A22-8B98-15EF799FD957}"/>
          </ac:cxnSpMkLst>
        </pc:cxnChg>
      </pc:sldChg>
      <pc:sldChg chg="delSp">
        <pc:chgData name="Ricardo Mtz" userId="28b94b4c2cc33072" providerId="LiveId" clId="{3B0597D7-1B4A-4D0F-B04B-1433CF145E72}" dt="2019-08-06T16:26:32.205" v="91"/>
        <pc:sldMkLst>
          <pc:docMk/>
          <pc:sldMk cId="148938167" sldId="264"/>
        </pc:sldMkLst>
        <pc:spChg chg="del">
          <ac:chgData name="Ricardo Mtz" userId="28b94b4c2cc33072" providerId="LiveId" clId="{3B0597D7-1B4A-4D0F-B04B-1433CF145E72}" dt="2019-08-06T16:25:06.387" v="90"/>
          <ac:spMkLst>
            <pc:docMk/>
            <pc:sldMk cId="148938167" sldId="264"/>
            <ac:spMk id="4" creationId="{2FBD535A-87A2-416E-8FD8-1B95CCA0EEFA}"/>
          </ac:spMkLst>
        </pc:spChg>
        <pc:spChg chg="del">
          <ac:chgData name="Ricardo Mtz" userId="28b94b4c2cc33072" providerId="LiveId" clId="{3B0597D7-1B4A-4D0F-B04B-1433CF145E72}" dt="2019-08-06T16:26:32.205" v="91"/>
          <ac:spMkLst>
            <pc:docMk/>
            <pc:sldMk cId="148938167" sldId="264"/>
            <ac:spMk id="5" creationId="{73041493-13A4-4D68-AF98-032ABF7A0159}"/>
          </ac:spMkLst>
        </pc:spChg>
      </pc:sldChg>
      <pc:sldChg chg="delSp modSp">
        <pc:chgData name="Ricardo Mtz" userId="28b94b4c2cc33072" providerId="LiveId" clId="{3B0597D7-1B4A-4D0F-B04B-1433CF145E72}" dt="2019-08-06T16:29:18.193" v="102" actId="403"/>
        <pc:sldMkLst>
          <pc:docMk/>
          <pc:sldMk cId="2490383337" sldId="265"/>
        </pc:sldMkLst>
        <pc:spChg chg="mod">
          <ac:chgData name="Ricardo Mtz" userId="28b94b4c2cc33072" providerId="LiveId" clId="{3B0597D7-1B4A-4D0F-B04B-1433CF145E72}" dt="2019-08-06T16:29:18.193" v="102" actId="403"/>
          <ac:spMkLst>
            <pc:docMk/>
            <pc:sldMk cId="2490383337" sldId="265"/>
            <ac:spMk id="3" creationId="{00000000-0000-0000-0000-000000000000}"/>
          </ac:spMkLst>
        </pc:spChg>
        <pc:spChg chg="del">
          <ac:chgData name="Ricardo Mtz" userId="28b94b4c2cc33072" providerId="LiveId" clId="{3B0597D7-1B4A-4D0F-B04B-1433CF145E72}" dt="2019-08-06T16:25:06.387" v="90"/>
          <ac:spMkLst>
            <pc:docMk/>
            <pc:sldMk cId="2490383337" sldId="265"/>
            <ac:spMk id="4" creationId="{C859AF69-BF03-49E7-BF61-4BDDDD27A41A}"/>
          </ac:spMkLst>
        </pc:spChg>
        <pc:spChg chg="del">
          <ac:chgData name="Ricardo Mtz" userId="28b94b4c2cc33072" providerId="LiveId" clId="{3B0597D7-1B4A-4D0F-B04B-1433CF145E72}" dt="2019-08-06T16:26:32.205" v="91"/>
          <ac:spMkLst>
            <pc:docMk/>
            <pc:sldMk cId="2490383337" sldId="265"/>
            <ac:spMk id="5" creationId="{3BE97965-0C70-45B3-A0B6-039A7F79AF31}"/>
          </ac:spMkLst>
        </pc:spChg>
      </pc:sldChg>
      <pc:sldChg chg="delSp modSp">
        <pc:chgData name="Ricardo Mtz" userId="28b94b4c2cc33072" providerId="LiveId" clId="{3B0597D7-1B4A-4D0F-B04B-1433CF145E72}" dt="2019-08-06T16:30:48.883" v="123" actId="20577"/>
        <pc:sldMkLst>
          <pc:docMk/>
          <pc:sldMk cId="1839319767" sldId="266"/>
        </pc:sldMkLst>
        <pc:spChg chg="mod">
          <ac:chgData name="Ricardo Mtz" userId="28b94b4c2cc33072" providerId="LiveId" clId="{3B0597D7-1B4A-4D0F-B04B-1433CF145E72}" dt="2019-08-06T16:30:48.883" v="123" actId="20577"/>
          <ac:spMkLst>
            <pc:docMk/>
            <pc:sldMk cId="1839319767" sldId="266"/>
            <ac:spMk id="3" creationId="{00000000-0000-0000-0000-000000000000}"/>
          </ac:spMkLst>
        </pc:spChg>
        <pc:spChg chg="del">
          <ac:chgData name="Ricardo Mtz" userId="28b94b4c2cc33072" providerId="LiveId" clId="{3B0597D7-1B4A-4D0F-B04B-1433CF145E72}" dt="2019-08-06T16:25:06.387" v="90"/>
          <ac:spMkLst>
            <pc:docMk/>
            <pc:sldMk cId="1839319767" sldId="266"/>
            <ac:spMk id="4" creationId="{AA039428-74C7-4CF4-B40C-E6C7E2E7731B}"/>
          </ac:spMkLst>
        </pc:spChg>
        <pc:spChg chg="del">
          <ac:chgData name="Ricardo Mtz" userId="28b94b4c2cc33072" providerId="LiveId" clId="{3B0597D7-1B4A-4D0F-B04B-1433CF145E72}" dt="2019-08-06T16:26:32.205" v="91"/>
          <ac:spMkLst>
            <pc:docMk/>
            <pc:sldMk cId="1839319767" sldId="266"/>
            <ac:spMk id="5" creationId="{9CD9311A-9E01-4167-85C2-471093203C22}"/>
          </ac:spMkLst>
        </pc:spChg>
      </pc:sldChg>
      <pc:sldChg chg="delSp">
        <pc:chgData name="Ricardo Mtz" userId="28b94b4c2cc33072" providerId="LiveId" clId="{3B0597D7-1B4A-4D0F-B04B-1433CF145E72}" dt="2019-08-06T16:26:32.205" v="91"/>
        <pc:sldMkLst>
          <pc:docMk/>
          <pc:sldMk cId="325645357" sldId="267"/>
        </pc:sldMkLst>
        <pc:spChg chg="del">
          <ac:chgData name="Ricardo Mtz" userId="28b94b4c2cc33072" providerId="LiveId" clId="{3B0597D7-1B4A-4D0F-B04B-1433CF145E72}" dt="2019-08-06T16:25:06.387" v="90"/>
          <ac:spMkLst>
            <pc:docMk/>
            <pc:sldMk cId="325645357" sldId="267"/>
            <ac:spMk id="4" creationId="{67E0F68B-F539-4886-A386-642F5EB7C8D7}"/>
          </ac:spMkLst>
        </pc:spChg>
        <pc:spChg chg="del">
          <ac:chgData name="Ricardo Mtz" userId="28b94b4c2cc33072" providerId="LiveId" clId="{3B0597D7-1B4A-4D0F-B04B-1433CF145E72}" dt="2019-08-06T16:26:32.205" v="91"/>
          <ac:spMkLst>
            <pc:docMk/>
            <pc:sldMk cId="325645357" sldId="267"/>
            <ac:spMk id="5" creationId="{22F0FCB9-F9A5-4F62-86E7-72DE045BAF79}"/>
          </ac:spMkLst>
        </pc:spChg>
      </pc:sldChg>
      <pc:sldChg chg="delSp">
        <pc:chgData name="Ricardo Mtz" userId="28b94b4c2cc33072" providerId="LiveId" clId="{3B0597D7-1B4A-4D0F-B04B-1433CF145E72}" dt="2019-08-06T16:26:32.205" v="91"/>
        <pc:sldMkLst>
          <pc:docMk/>
          <pc:sldMk cId="1791227285" sldId="268"/>
        </pc:sldMkLst>
        <pc:spChg chg="del">
          <ac:chgData name="Ricardo Mtz" userId="28b94b4c2cc33072" providerId="LiveId" clId="{3B0597D7-1B4A-4D0F-B04B-1433CF145E72}" dt="2019-08-06T16:25:06.387" v="90"/>
          <ac:spMkLst>
            <pc:docMk/>
            <pc:sldMk cId="1791227285" sldId="268"/>
            <ac:spMk id="4" creationId="{6A41B003-C5F4-4F67-8B8F-862983B69B28}"/>
          </ac:spMkLst>
        </pc:spChg>
        <pc:spChg chg="del">
          <ac:chgData name="Ricardo Mtz" userId="28b94b4c2cc33072" providerId="LiveId" clId="{3B0597D7-1B4A-4D0F-B04B-1433CF145E72}" dt="2019-08-06T16:26:32.205" v="91"/>
          <ac:spMkLst>
            <pc:docMk/>
            <pc:sldMk cId="1791227285" sldId="268"/>
            <ac:spMk id="5" creationId="{29ADAFF5-7DBA-4633-B802-B3B3FDA20455}"/>
          </ac:spMkLst>
        </pc:spChg>
      </pc:sldChg>
      <pc:sldChg chg="delSp modSp">
        <pc:chgData name="Ricardo Mtz" userId="28b94b4c2cc33072" providerId="LiveId" clId="{3B0597D7-1B4A-4D0F-B04B-1433CF145E72}" dt="2019-08-06T16:32:12.124" v="124" actId="403"/>
        <pc:sldMkLst>
          <pc:docMk/>
          <pc:sldMk cId="4192297998" sldId="270"/>
        </pc:sldMkLst>
        <pc:spChg chg="mod">
          <ac:chgData name="Ricardo Mtz" userId="28b94b4c2cc33072" providerId="LiveId" clId="{3B0597D7-1B4A-4D0F-B04B-1433CF145E72}" dt="2019-08-06T16:32:12.124" v="124" actId="403"/>
          <ac:spMkLst>
            <pc:docMk/>
            <pc:sldMk cId="4192297998" sldId="270"/>
            <ac:spMk id="3" creationId="{00000000-0000-0000-0000-000000000000}"/>
          </ac:spMkLst>
        </pc:spChg>
        <pc:spChg chg="del">
          <ac:chgData name="Ricardo Mtz" userId="28b94b4c2cc33072" providerId="LiveId" clId="{3B0597D7-1B4A-4D0F-B04B-1433CF145E72}" dt="2019-08-06T16:25:06.387" v="90"/>
          <ac:spMkLst>
            <pc:docMk/>
            <pc:sldMk cId="4192297998" sldId="270"/>
            <ac:spMk id="4" creationId="{8B88BEFB-550E-4657-B35F-0BEFFEBE0ED1}"/>
          </ac:spMkLst>
        </pc:spChg>
        <pc:spChg chg="del">
          <ac:chgData name="Ricardo Mtz" userId="28b94b4c2cc33072" providerId="LiveId" clId="{3B0597D7-1B4A-4D0F-B04B-1433CF145E72}" dt="2019-08-06T16:26:32.205" v="91"/>
          <ac:spMkLst>
            <pc:docMk/>
            <pc:sldMk cId="4192297998" sldId="270"/>
            <ac:spMk id="5" creationId="{F2B560FC-1D0C-4FE1-BDAF-15A9F19DF6A7}"/>
          </ac:spMkLst>
        </pc:spChg>
      </pc:sldChg>
      <pc:sldChg chg="delSp">
        <pc:chgData name="Ricardo Mtz" userId="28b94b4c2cc33072" providerId="LiveId" clId="{3B0597D7-1B4A-4D0F-B04B-1433CF145E72}" dt="2019-08-06T16:26:32.205" v="91"/>
        <pc:sldMkLst>
          <pc:docMk/>
          <pc:sldMk cId="3131615235" sldId="271"/>
        </pc:sldMkLst>
        <pc:spChg chg="del">
          <ac:chgData name="Ricardo Mtz" userId="28b94b4c2cc33072" providerId="LiveId" clId="{3B0597D7-1B4A-4D0F-B04B-1433CF145E72}" dt="2019-08-06T16:25:06.387" v="90"/>
          <ac:spMkLst>
            <pc:docMk/>
            <pc:sldMk cId="3131615235" sldId="271"/>
            <ac:spMk id="4" creationId="{5B78A3E0-3250-4567-87E3-888DF57909E1}"/>
          </ac:spMkLst>
        </pc:spChg>
        <pc:spChg chg="del">
          <ac:chgData name="Ricardo Mtz" userId="28b94b4c2cc33072" providerId="LiveId" clId="{3B0597D7-1B4A-4D0F-B04B-1433CF145E72}" dt="2019-08-06T16:26:32.205" v="91"/>
          <ac:spMkLst>
            <pc:docMk/>
            <pc:sldMk cId="3131615235" sldId="271"/>
            <ac:spMk id="5" creationId="{B87E40A9-BDF7-4966-8D93-B00A017F9088}"/>
          </ac:spMkLst>
        </pc:spChg>
      </pc:sldChg>
      <pc:sldChg chg="delSp">
        <pc:chgData name="Ricardo Mtz" userId="28b94b4c2cc33072" providerId="LiveId" clId="{3B0597D7-1B4A-4D0F-B04B-1433CF145E72}" dt="2019-08-06T16:26:32.205" v="91"/>
        <pc:sldMkLst>
          <pc:docMk/>
          <pc:sldMk cId="3171153252" sldId="272"/>
        </pc:sldMkLst>
        <pc:spChg chg="del">
          <ac:chgData name="Ricardo Mtz" userId="28b94b4c2cc33072" providerId="LiveId" clId="{3B0597D7-1B4A-4D0F-B04B-1433CF145E72}" dt="2019-08-06T16:25:06.387" v="90"/>
          <ac:spMkLst>
            <pc:docMk/>
            <pc:sldMk cId="3171153252" sldId="272"/>
            <ac:spMk id="4" creationId="{8EFDB666-EBE5-4A87-A55E-532C8C4C7508}"/>
          </ac:spMkLst>
        </pc:spChg>
        <pc:spChg chg="del">
          <ac:chgData name="Ricardo Mtz" userId="28b94b4c2cc33072" providerId="LiveId" clId="{3B0597D7-1B4A-4D0F-B04B-1433CF145E72}" dt="2019-08-06T16:26:32.205" v="91"/>
          <ac:spMkLst>
            <pc:docMk/>
            <pc:sldMk cId="3171153252" sldId="272"/>
            <ac:spMk id="5" creationId="{E04E3E19-D225-4CAD-88C9-89B900155932}"/>
          </ac:spMkLst>
        </pc:spChg>
      </pc:sldChg>
      <pc:sldChg chg="delSp">
        <pc:chgData name="Ricardo Mtz" userId="28b94b4c2cc33072" providerId="LiveId" clId="{3B0597D7-1B4A-4D0F-B04B-1433CF145E72}" dt="2019-08-06T16:26:32.205" v="91"/>
        <pc:sldMkLst>
          <pc:docMk/>
          <pc:sldMk cId="3700460073" sldId="273"/>
        </pc:sldMkLst>
        <pc:spChg chg="del">
          <ac:chgData name="Ricardo Mtz" userId="28b94b4c2cc33072" providerId="LiveId" clId="{3B0597D7-1B4A-4D0F-B04B-1433CF145E72}" dt="2019-08-06T16:25:06.387" v="90"/>
          <ac:spMkLst>
            <pc:docMk/>
            <pc:sldMk cId="3700460073" sldId="273"/>
            <ac:spMk id="4" creationId="{A3A0F9A1-25F0-4440-95B5-1B07D96037F7}"/>
          </ac:spMkLst>
        </pc:spChg>
        <pc:spChg chg="del">
          <ac:chgData name="Ricardo Mtz" userId="28b94b4c2cc33072" providerId="LiveId" clId="{3B0597D7-1B4A-4D0F-B04B-1433CF145E72}" dt="2019-08-06T16:26:32.205" v="91"/>
          <ac:spMkLst>
            <pc:docMk/>
            <pc:sldMk cId="3700460073" sldId="273"/>
            <ac:spMk id="5" creationId="{19727859-1E55-4976-815F-5625A797FE47}"/>
          </ac:spMkLst>
        </pc:spChg>
      </pc:sldChg>
      <pc:sldChg chg="delSp">
        <pc:chgData name="Ricardo Mtz" userId="28b94b4c2cc33072" providerId="LiveId" clId="{3B0597D7-1B4A-4D0F-B04B-1433CF145E72}" dt="2019-08-06T16:26:32.205" v="91"/>
        <pc:sldMkLst>
          <pc:docMk/>
          <pc:sldMk cId="4099256922" sldId="274"/>
        </pc:sldMkLst>
        <pc:spChg chg="del">
          <ac:chgData name="Ricardo Mtz" userId="28b94b4c2cc33072" providerId="LiveId" clId="{3B0597D7-1B4A-4D0F-B04B-1433CF145E72}" dt="2019-08-06T16:25:06.387" v="90"/>
          <ac:spMkLst>
            <pc:docMk/>
            <pc:sldMk cId="4099256922" sldId="274"/>
            <ac:spMk id="4" creationId="{A2C4474C-0848-4DAF-A208-B640A3008E06}"/>
          </ac:spMkLst>
        </pc:spChg>
        <pc:spChg chg="del">
          <ac:chgData name="Ricardo Mtz" userId="28b94b4c2cc33072" providerId="LiveId" clId="{3B0597D7-1B4A-4D0F-B04B-1433CF145E72}" dt="2019-08-06T16:26:32.205" v="91"/>
          <ac:spMkLst>
            <pc:docMk/>
            <pc:sldMk cId="4099256922" sldId="274"/>
            <ac:spMk id="5" creationId="{23259158-0EF6-47B3-AC24-DEC4B1E917BD}"/>
          </ac:spMkLst>
        </pc:spChg>
      </pc:sldChg>
      <pc:sldChg chg="delSp">
        <pc:chgData name="Ricardo Mtz" userId="28b94b4c2cc33072" providerId="LiveId" clId="{3B0597D7-1B4A-4D0F-B04B-1433CF145E72}" dt="2019-08-06T16:26:32.205" v="91"/>
        <pc:sldMkLst>
          <pc:docMk/>
          <pc:sldMk cId="1549067543" sldId="275"/>
        </pc:sldMkLst>
        <pc:spChg chg="del">
          <ac:chgData name="Ricardo Mtz" userId="28b94b4c2cc33072" providerId="LiveId" clId="{3B0597D7-1B4A-4D0F-B04B-1433CF145E72}" dt="2019-08-06T16:25:06.387" v="90"/>
          <ac:spMkLst>
            <pc:docMk/>
            <pc:sldMk cId="1549067543" sldId="275"/>
            <ac:spMk id="4" creationId="{37FABBC7-E452-44EB-9A0D-0054D111069E}"/>
          </ac:spMkLst>
        </pc:spChg>
        <pc:spChg chg="del">
          <ac:chgData name="Ricardo Mtz" userId="28b94b4c2cc33072" providerId="LiveId" clId="{3B0597D7-1B4A-4D0F-B04B-1433CF145E72}" dt="2019-08-06T16:26:32.205" v="91"/>
          <ac:spMkLst>
            <pc:docMk/>
            <pc:sldMk cId="1549067543" sldId="275"/>
            <ac:spMk id="5" creationId="{749B63B5-B180-4BAF-AFA3-F2620DC7191A}"/>
          </ac:spMkLst>
        </pc:spChg>
      </pc:sldChg>
      <pc:sldChg chg="delSp">
        <pc:chgData name="Ricardo Mtz" userId="28b94b4c2cc33072" providerId="LiveId" clId="{3B0597D7-1B4A-4D0F-B04B-1433CF145E72}" dt="2019-08-06T16:26:32.205" v="91"/>
        <pc:sldMkLst>
          <pc:docMk/>
          <pc:sldMk cId="1223278180" sldId="276"/>
        </pc:sldMkLst>
        <pc:spChg chg="del">
          <ac:chgData name="Ricardo Mtz" userId="28b94b4c2cc33072" providerId="LiveId" clId="{3B0597D7-1B4A-4D0F-B04B-1433CF145E72}" dt="2019-08-06T16:25:06.387" v="90"/>
          <ac:spMkLst>
            <pc:docMk/>
            <pc:sldMk cId="1223278180" sldId="276"/>
            <ac:spMk id="4" creationId="{C4C6613E-FCB1-47D2-AE86-CD1D32D94CC2}"/>
          </ac:spMkLst>
        </pc:spChg>
        <pc:spChg chg="del">
          <ac:chgData name="Ricardo Mtz" userId="28b94b4c2cc33072" providerId="LiveId" clId="{3B0597D7-1B4A-4D0F-B04B-1433CF145E72}" dt="2019-08-06T16:26:32.205" v="91"/>
          <ac:spMkLst>
            <pc:docMk/>
            <pc:sldMk cId="1223278180" sldId="276"/>
            <ac:spMk id="5" creationId="{1D2B915F-8863-4866-AB1C-EE84B6B1CCBB}"/>
          </ac:spMkLst>
        </pc:spChg>
      </pc:sldChg>
      <pc:sldChg chg="delSp">
        <pc:chgData name="Ricardo Mtz" userId="28b94b4c2cc33072" providerId="LiveId" clId="{3B0597D7-1B4A-4D0F-B04B-1433CF145E72}" dt="2019-08-06T16:26:32.205" v="91"/>
        <pc:sldMkLst>
          <pc:docMk/>
          <pc:sldMk cId="499410800" sldId="277"/>
        </pc:sldMkLst>
        <pc:spChg chg="del">
          <ac:chgData name="Ricardo Mtz" userId="28b94b4c2cc33072" providerId="LiveId" clId="{3B0597D7-1B4A-4D0F-B04B-1433CF145E72}" dt="2019-08-06T16:25:06.387" v="90"/>
          <ac:spMkLst>
            <pc:docMk/>
            <pc:sldMk cId="499410800" sldId="277"/>
            <ac:spMk id="4" creationId="{C8515DBF-5317-42EC-9B17-3987E9DDC3C5}"/>
          </ac:spMkLst>
        </pc:spChg>
        <pc:spChg chg="del">
          <ac:chgData name="Ricardo Mtz" userId="28b94b4c2cc33072" providerId="LiveId" clId="{3B0597D7-1B4A-4D0F-B04B-1433CF145E72}" dt="2019-08-06T16:26:32.205" v="91"/>
          <ac:spMkLst>
            <pc:docMk/>
            <pc:sldMk cId="499410800" sldId="277"/>
            <ac:spMk id="5" creationId="{2FF26B3C-E0BD-43DF-B1BA-637563B3BCE3}"/>
          </ac:spMkLst>
        </pc:spChg>
      </pc:sldChg>
      <pc:sldChg chg="delSp">
        <pc:chgData name="Ricardo Mtz" userId="28b94b4c2cc33072" providerId="LiveId" clId="{3B0597D7-1B4A-4D0F-B04B-1433CF145E72}" dt="2019-08-06T16:26:32.205" v="91"/>
        <pc:sldMkLst>
          <pc:docMk/>
          <pc:sldMk cId="3854866781" sldId="278"/>
        </pc:sldMkLst>
        <pc:spChg chg="del">
          <ac:chgData name="Ricardo Mtz" userId="28b94b4c2cc33072" providerId="LiveId" clId="{3B0597D7-1B4A-4D0F-B04B-1433CF145E72}" dt="2019-08-06T16:25:06.387" v="90"/>
          <ac:spMkLst>
            <pc:docMk/>
            <pc:sldMk cId="3854866781" sldId="278"/>
            <ac:spMk id="3" creationId="{BF311451-4C80-4F95-8E6F-3BF884C21068}"/>
          </ac:spMkLst>
        </pc:spChg>
        <pc:spChg chg="del">
          <ac:chgData name="Ricardo Mtz" userId="28b94b4c2cc33072" providerId="LiveId" clId="{3B0597D7-1B4A-4D0F-B04B-1433CF145E72}" dt="2019-08-06T16:26:32.205" v="91"/>
          <ac:spMkLst>
            <pc:docMk/>
            <pc:sldMk cId="3854866781" sldId="278"/>
            <ac:spMk id="5" creationId="{89DBC5ED-1F54-48E8-BD53-E0AC8D5388F0}"/>
          </ac:spMkLst>
        </pc:spChg>
      </pc:sldChg>
      <pc:sldChg chg="delSp">
        <pc:chgData name="Ricardo Mtz" userId="28b94b4c2cc33072" providerId="LiveId" clId="{3B0597D7-1B4A-4D0F-B04B-1433CF145E72}" dt="2019-08-06T16:26:32.205" v="91"/>
        <pc:sldMkLst>
          <pc:docMk/>
          <pc:sldMk cId="3232000723" sldId="280"/>
        </pc:sldMkLst>
        <pc:spChg chg="del">
          <ac:chgData name="Ricardo Mtz" userId="28b94b4c2cc33072" providerId="LiveId" clId="{3B0597D7-1B4A-4D0F-B04B-1433CF145E72}" dt="2019-08-06T16:25:06.387" v="90"/>
          <ac:spMkLst>
            <pc:docMk/>
            <pc:sldMk cId="3232000723" sldId="280"/>
            <ac:spMk id="3" creationId="{58C23363-5977-465E-84BF-84A8EF2ED4F4}"/>
          </ac:spMkLst>
        </pc:spChg>
        <pc:spChg chg="del">
          <ac:chgData name="Ricardo Mtz" userId="28b94b4c2cc33072" providerId="LiveId" clId="{3B0597D7-1B4A-4D0F-B04B-1433CF145E72}" dt="2019-08-06T16:26:32.205" v="91"/>
          <ac:spMkLst>
            <pc:docMk/>
            <pc:sldMk cId="3232000723" sldId="280"/>
            <ac:spMk id="5" creationId="{F0E1CF84-C62D-473F-8AC5-5D150C337092}"/>
          </ac:spMkLst>
        </pc:spChg>
      </pc:sldChg>
      <pc:sldChg chg="delSp modSp">
        <pc:chgData name="Ricardo Mtz" userId="28b94b4c2cc33072" providerId="LiveId" clId="{3B0597D7-1B4A-4D0F-B04B-1433CF145E72}" dt="2019-08-06T16:27:52.323" v="97" actId="403"/>
        <pc:sldMkLst>
          <pc:docMk/>
          <pc:sldMk cId="1684931099" sldId="281"/>
        </pc:sldMkLst>
        <pc:spChg chg="mod">
          <ac:chgData name="Ricardo Mtz" userId="28b94b4c2cc33072" providerId="LiveId" clId="{3B0597D7-1B4A-4D0F-B04B-1433CF145E72}" dt="2019-08-06T16:27:52.323" v="97" actId="403"/>
          <ac:spMkLst>
            <pc:docMk/>
            <pc:sldMk cId="1684931099" sldId="281"/>
            <ac:spMk id="3" creationId="{947BFE39-8136-4057-B503-147D88CE9E81}"/>
          </ac:spMkLst>
        </pc:spChg>
        <pc:spChg chg="del">
          <ac:chgData name="Ricardo Mtz" userId="28b94b4c2cc33072" providerId="LiveId" clId="{3B0597D7-1B4A-4D0F-B04B-1433CF145E72}" dt="2019-08-06T16:25:06.387" v="90"/>
          <ac:spMkLst>
            <pc:docMk/>
            <pc:sldMk cId="1684931099" sldId="281"/>
            <ac:spMk id="4" creationId="{951497ED-5D71-4C8D-9C7C-FB9587BB4F22}"/>
          </ac:spMkLst>
        </pc:spChg>
        <pc:spChg chg="del">
          <ac:chgData name="Ricardo Mtz" userId="28b94b4c2cc33072" providerId="LiveId" clId="{3B0597D7-1B4A-4D0F-B04B-1433CF145E72}" dt="2019-08-06T16:26:32.205" v="91"/>
          <ac:spMkLst>
            <pc:docMk/>
            <pc:sldMk cId="1684931099" sldId="281"/>
            <ac:spMk id="5" creationId="{8C5825E4-0610-4159-9850-AC2C65144BAE}"/>
          </ac:spMkLst>
        </pc:spChg>
      </pc:sldChg>
      <pc:sldChg chg="delSp">
        <pc:chgData name="Ricardo Mtz" userId="28b94b4c2cc33072" providerId="LiveId" clId="{3B0597D7-1B4A-4D0F-B04B-1433CF145E72}" dt="2019-08-06T16:26:32.205" v="91"/>
        <pc:sldMkLst>
          <pc:docMk/>
          <pc:sldMk cId="1881127249" sldId="282"/>
        </pc:sldMkLst>
        <pc:spChg chg="del">
          <ac:chgData name="Ricardo Mtz" userId="28b94b4c2cc33072" providerId="LiveId" clId="{3B0597D7-1B4A-4D0F-B04B-1433CF145E72}" dt="2019-08-06T16:25:06.387" v="90"/>
          <ac:spMkLst>
            <pc:docMk/>
            <pc:sldMk cId="1881127249" sldId="282"/>
            <ac:spMk id="4" creationId="{D4C8F9C9-7B0D-4C26-A952-77309D6ACB28}"/>
          </ac:spMkLst>
        </pc:spChg>
        <pc:spChg chg="del">
          <ac:chgData name="Ricardo Mtz" userId="28b94b4c2cc33072" providerId="LiveId" clId="{3B0597D7-1B4A-4D0F-B04B-1433CF145E72}" dt="2019-08-06T16:26:32.205" v="91"/>
          <ac:spMkLst>
            <pc:docMk/>
            <pc:sldMk cId="1881127249" sldId="282"/>
            <ac:spMk id="5" creationId="{185720EF-F270-4D2F-8542-F6941EFC0F91}"/>
          </ac:spMkLst>
        </pc:spChg>
      </pc:sldChg>
      <pc:sldChg chg="addSp delSp modSp mod setBg">
        <pc:chgData name="Ricardo Mtz" userId="28b94b4c2cc33072" providerId="LiveId" clId="{3B0597D7-1B4A-4D0F-B04B-1433CF145E72}" dt="2019-08-06T16:26:32.205" v="91"/>
        <pc:sldMkLst>
          <pc:docMk/>
          <pc:sldMk cId="1994116928" sldId="283"/>
        </pc:sldMkLst>
        <pc:spChg chg="mod">
          <ac:chgData name="Ricardo Mtz" userId="28b94b4c2cc33072" providerId="LiveId" clId="{3B0597D7-1B4A-4D0F-B04B-1433CF145E72}" dt="2019-08-06T16:22:32.118" v="65" actId="26606"/>
          <ac:spMkLst>
            <pc:docMk/>
            <pc:sldMk cId="1994116928" sldId="283"/>
            <ac:spMk id="2" creationId="{6FE45746-59EF-446A-B4C3-E231CA2BC1AA}"/>
          </ac:spMkLst>
        </pc:spChg>
        <pc:spChg chg="del">
          <ac:chgData name="Ricardo Mtz" userId="28b94b4c2cc33072" providerId="LiveId" clId="{3B0597D7-1B4A-4D0F-B04B-1433CF145E72}" dt="2019-08-06T16:22:32.118" v="65" actId="26606"/>
          <ac:spMkLst>
            <pc:docMk/>
            <pc:sldMk cId="1994116928" sldId="283"/>
            <ac:spMk id="3" creationId="{F3711321-DC72-4E18-A7C6-9A7B223FD52D}"/>
          </ac:spMkLst>
        </pc:spChg>
        <pc:spChg chg="del">
          <ac:chgData name="Ricardo Mtz" userId="28b94b4c2cc33072" providerId="LiveId" clId="{3B0597D7-1B4A-4D0F-B04B-1433CF145E72}" dt="2019-08-06T16:25:06.387" v="90"/>
          <ac:spMkLst>
            <pc:docMk/>
            <pc:sldMk cId="1994116928" sldId="283"/>
            <ac:spMk id="4" creationId="{7AA81875-0CC8-4FA1-9F6E-AD3A0E9BBDF1}"/>
          </ac:spMkLst>
        </pc:spChg>
        <pc:spChg chg="del">
          <ac:chgData name="Ricardo Mtz" userId="28b94b4c2cc33072" providerId="LiveId" clId="{3B0597D7-1B4A-4D0F-B04B-1433CF145E72}" dt="2019-08-06T16:26:32.205" v="91"/>
          <ac:spMkLst>
            <pc:docMk/>
            <pc:sldMk cId="1994116928" sldId="283"/>
            <ac:spMk id="6" creationId="{B472F820-3064-46BF-987E-CB7D9F0FB387}"/>
          </ac:spMkLst>
        </pc:spChg>
        <pc:graphicFrameChg chg="add">
          <ac:chgData name="Ricardo Mtz" userId="28b94b4c2cc33072" providerId="LiveId" clId="{3B0597D7-1B4A-4D0F-B04B-1433CF145E72}" dt="2019-08-06T16:22:32.118" v="65" actId="26606"/>
          <ac:graphicFrameMkLst>
            <pc:docMk/>
            <pc:sldMk cId="1994116928" sldId="283"/>
            <ac:graphicFrameMk id="5" creationId="{84D99A59-237B-4485-94F6-83984D7B2970}"/>
          </ac:graphicFrameMkLst>
        </pc:graphicFrameChg>
      </pc:sldChg>
      <pc:sldChg chg="delSp modSp">
        <pc:chgData name="Ricardo Mtz" userId="28b94b4c2cc33072" providerId="LiveId" clId="{3B0597D7-1B4A-4D0F-B04B-1433CF145E72}" dt="2019-08-06T16:27:17.293" v="94" actId="403"/>
        <pc:sldMkLst>
          <pc:docMk/>
          <pc:sldMk cId="3654047433" sldId="284"/>
        </pc:sldMkLst>
        <pc:spChg chg="mod">
          <ac:chgData name="Ricardo Mtz" userId="28b94b4c2cc33072" providerId="LiveId" clId="{3B0597D7-1B4A-4D0F-B04B-1433CF145E72}" dt="2019-08-06T16:27:17.293" v="94" actId="403"/>
          <ac:spMkLst>
            <pc:docMk/>
            <pc:sldMk cId="3654047433" sldId="284"/>
            <ac:spMk id="3" creationId="{42D659B6-3CED-49EF-BFA6-78339DCBE654}"/>
          </ac:spMkLst>
        </pc:spChg>
        <pc:spChg chg="del">
          <ac:chgData name="Ricardo Mtz" userId="28b94b4c2cc33072" providerId="LiveId" clId="{3B0597D7-1B4A-4D0F-B04B-1433CF145E72}" dt="2019-08-06T16:25:06.387" v="90"/>
          <ac:spMkLst>
            <pc:docMk/>
            <pc:sldMk cId="3654047433" sldId="284"/>
            <ac:spMk id="4" creationId="{AFE70559-8842-4D65-946A-171A82997B8E}"/>
          </ac:spMkLst>
        </pc:spChg>
        <pc:spChg chg="del">
          <ac:chgData name="Ricardo Mtz" userId="28b94b4c2cc33072" providerId="LiveId" clId="{3B0597D7-1B4A-4D0F-B04B-1433CF145E72}" dt="2019-08-06T16:26:32.205" v="91"/>
          <ac:spMkLst>
            <pc:docMk/>
            <pc:sldMk cId="3654047433" sldId="284"/>
            <ac:spMk id="5" creationId="{19154F9B-8764-4523-8A1D-25460EB235DA}"/>
          </ac:spMkLst>
        </pc:spChg>
      </pc:sldChg>
      <pc:sldChg chg="delSp modSp">
        <pc:chgData name="Ricardo Mtz" userId="28b94b4c2cc33072" providerId="LiveId" clId="{3B0597D7-1B4A-4D0F-B04B-1433CF145E72}" dt="2019-08-06T16:28:48.809" v="99" actId="6549"/>
        <pc:sldMkLst>
          <pc:docMk/>
          <pc:sldMk cId="3369982172" sldId="285"/>
        </pc:sldMkLst>
        <pc:spChg chg="mod">
          <ac:chgData name="Ricardo Mtz" userId="28b94b4c2cc33072" providerId="LiveId" clId="{3B0597D7-1B4A-4D0F-B04B-1433CF145E72}" dt="2019-08-06T16:28:48.809" v="99" actId="6549"/>
          <ac:spMkLst>
            <pc:docMk/>
            <pc:sldMk cId="3369982172" sldId="285"/>
            <ac:spMk id="3" creationId="{00000000-0000-0000-0000-000000000000}"/>
          </ac:spMkLst>
        </pc:spChg>
        <pc:spChg chg="del">
          <ac:chgData name="Ricardo Mtz" userId="28b94b4c2cc33072" providerId="LiveId" clId="{3B0597D7-1B4A-4D0F-B04B-1433CF145E72}" dt="2019-08-06T16:25:06.387" v="90"/>
          <ac:spMkLst>
            <pc:docMk/>
            <pc:sldMk cId="3369982172" sldId="285"/>
            <ac:spMk id="4" creationId="{92A38F57-EFCF-4909-A56C-8A8B9EA1D381}"/>
          </ac:spMkLst>
        </pc:spChg>
        <pc:spChg chg="del">
          <ac:chgData name="Ricardo Mtz" userId="28b94b4c2cc33072" providerId="LiveId" clId="{3B0597D7-1B4A-4D0F-B04B-1433CF145E72}" dt="2019-08-06T16:26:32.205" v="91"/>
          <ac:spMkLst>
            <pc:docMk/>
            <pc:sldMk cId="3369982172" sldId="285"/>
            <ac:spMk id="5" creationId="{23C2D790-1BDB-4518-9F50-69CE6E98A5EF}"/>
          </ac:spMkLst>
        </pc:spChg>
      </pc:sldChg>
      <pc:sldChg chg="delSp modSp">
        <pc:chgData name="Ricardo Mtz" userId="28b94b4c2cc33072" providerId="LiveId" clId="{3B0597D7-1B4A-4D0F-B04B-1433CF145E72}" dt="2019-08-06T16:30:32.350" v="122" actId="20577"/>
        <pc:sldMkLst>
          <pc:docMk/>
          <pc:sldMk cId="3863144484" sldId="286"/>
        </pc:sldMkLst>
        <pc:spChg chg="mod">
          <ac:chgData name="Ricardo Mtz" userId="28b94b4c2cc33072" providerId="LiveId" clId="{3B0597D7-1B4A-4D0F-B04B-1433CF145E72}" dt="2019-08-06T16:30:32.350" v="122" actId="20577"/>
          <ac:spMkLst>
            <pc:docMk/>
            <pc:sldMk cId="3863144484" sldId="286"/>
            <ac:spMk id="3" creationId="{00000000-0000-0000-0000-000000000000}"/>
          </ac:spMkLst>
        </pc:spChg>
        <pc:spChg chg="del">
          <ac:chgData name="Ricardo Mtz" userId="28b94b4c2cc33072" providerId="LiveId" clId="{3B0597D7-1B4A-4D0F-B04B-1433CF145E72}" dt="2019-08-06T16:25:06.387" v="90"/>
          <ac:spMkLst>
            <pc:docMk/>
            <pc:sldMk cId="3863144484" sldId="286"/>
            <ac:spMk id="4" creationId="{C4C5F8D2-D6D6-48FB-8AB3-161E2DAEE3A1}"/>
          </ac:spMkLst>
        </pc:spChg>
        <pc:spChg chg="del">
          <ac:chgData name="Ricardo Mtz" userId="28b94b4c2cc33072" providerId="LiveId" clId="{3B0597D7-1B4A-4D0F-B04B-1433CF145E72}" dt="2019-08-06T16:26:32.205" v="91"/>
          <ac:spMkLst>
            <pc:docMk/>
            <pc:sldMk cId="3863144484" sldId="286"/>
            <ac:spMk id="5" creationId="{9BBA072C-2036-472E-A133-E183FFEFC67F}"/>
          </ac:spMkLst>
        </pc:spChg>
      </pc:sldChg>
      <pc:sldChg chg="delSp">
        <pc:chgData name="Ricardo Mtz" userId="28b94b4c2cc33072" providerId="LiveId" clId="{3B0597D7-1B4A-4D0F-B04B-1433CF145E72}" dt="2019-08-06T16:26:32.205" v="91"/>
        <pc:sldMkLst>
          <pc:docMk/>
          <pc:sldMk cId="668128510" sldId="287"/>
        </pc:sldMkLst>
        <pc:spChg chg="del">
          <ac:chgData name="Ricardo Mtz" userId="28b94b4c2cc33072" providerId="LiveId" clId="{3B0597D7-1B4A-4D0F-B04B-1433CF145E72}" dt="2019-08-06T16:25:06.387" v="90"/>
          <ac:spMkLst>
            <pc:docMk/>
            <pc:sldMk cId="668128510" sldId="287"/>
            <ac:spMk id="4" creationId="{966B0FF5-4C4E-45D3-B3D3-B4AA97B7D921}"/>
          </ac:spMkLst>
        </pc:spChg>
        <pc:spChg chg="del">
          <ac:chgData name="Ricardo Mtz" userId="28b94b4c2cc33072" providerId="LiveId" clId="{3B0597D7-1B4A-4D0F-B04B-1433CF145E72}" dt="2019-08-06T16:26:32.205" v="91"/>
          <ac:spMkLst>
            <pc:docMk/>
            <pc:sldMk cId="668128510" sldId="287"/>
            <ac:spMk id="5" creationId="{F2527BB4-8821-4A37-943C-F9CC0E95E442}"/>
          </ac:spMkLst>
        </pc:spChg>
      </pc:sldChg>
      <pc:sldChg chg="delSp">
        <pc:chgData name="Ricardo Mtz" userId="28b94b4c2cc33072" providerId="LiveId" clId="{3B0597D7-1B4A-4D0F-B04B-1433CF145E72}" dt="2019-08-06T16:26:32.205" v="91"/>
        <pc:sldMkLst>
          <pc:docMk/>
          <pc:sldMk cId="61359780" sldId="288"/>
        </pc:sldMkLst>
        <pc:spChg chg="del">
          <ac:chgData name="Ricardo Mtz" userId="28b94b4c2cc33072" providerId="LiveId" clId="{3B0597D7-1B4A-4D0F-B04B-1433CF145E72}" dt="2019-08-06T16:25:06.387" v="90"/>
          <ac:spMkLst>
            <pc:docMk/>
            <pc:sldMk cId="61359780" sldId="288"/>
            <ac:spMk id="4" creationId="{08FC8E84-EF1D-41BC-A477-CFA5BF64A8BB}"/>
          </ac:spMkLst>
        </pc:spChg>
        <pc:spChg chg="del">
          <ac:chgData name="Ricardo Mtz" userId="28b94b4c2cc33072" providerId="LiveId" clId="{3B0597D7-1B4A-4D0F-B04B-1433CF145E72}" dt="2019-08-06T16:26:32.205" v="91"/>
          <ac:spMkLst>
            <pc:docMk/>
            <pc:sldMk cId="61359780" sldId="288"/>
            <ac:spMk id="5" creationId="{9113A417-3CB7-4805-BBD1-BA068158175B}"/>
          </ac:spMkLst>
        </pc:spChg>
      </pc:sldChg>
      <pc:sldChg chg="delSp">
        <pc:chgData name="Ricardo Mtz" userId="28b94b4c2cc33072" providerId="LiveId" clId="{3B0597D7-1B4A-4D0F-B04B-1433CF145E72}" dt="2019-08-06T16:26:32.205" v="91"/>
        <pc:sldMkLst>
          <pc:docMk/>
          <pc:sldMk cId="2492804520" sldId="289"/>
        </pc:sldMkLst>
        <pc:spChg chg="del">
          <ac:chgData name="Ricardo Mtz" userId="28b94b4c2cc33072" providerId="LiveId" clId="{3B0597D7-1B4A-4D0F-B04B-1433CF145E72}" dt="2019-08-06T16:25:06.387" v="90"/>
          <ac:spMkLst>
            <pc:docMk/>
            <pc:sldMk cId="2492804520" sldId="289"/>
            <ac:spMk id="4" creationId="{18ABC23B-A908-4A91-8753-75271E5B9AD5}"/>
          </ac:spMkLst>
        </pc:spChg>
        <pc:spChg chg="del">
          <ac:chgData name="Ricardo Mtz" userId="28b94b4c2cc33072" providerId="LiveId" clId="{3B0597D7-1B4A-4D0F-B04B-1433CF145E72}" dt="2019-08-06T16:26:32.205" v="91"/>
          <ac:spMkLst>
            <pc:docMk/>
            <pc:sldMk cId="2492804520" sldId="289"/>
            <ac:spMk id="5" creationId="{A6CA69E9-E82E-45D0-90FF-D9EC1249C9BA}"/>
          </ac:spMkLst>
        </pc:spChg>
      </pc:sldChg>
      <pc:sldChg chg="delSp">
        <pc:chgData name="Ricardo Mtz" userId="28b94b4c2cc33072" providerId="LiveId" clId="{3B0597D7-1B4A-4D0F-B04B-1433CF145E72}" dt="2019-08-06T16:26:32.205" v="91"/>
        <pc:sldMkLst>
          <pc:docMk/>
          <pc:sldMk cId="1680220057" sldId="290"/>
        </pc:sldMkLst>
        <pc:spChg chg="del">
          <ac:chgData name="Ricardo Mtz" userId="28b94b4c2cc33072" providerId="LiveId" clId="{3B0597D7-1B4A-4D0F-B04B-1433CF145E72}" dt="2019-08-06T16:25:06.387" v="90"/>
          <ac:spMkLst>
            <pc:docMk/>
            <pc:sldMk cId="1680220057" sldId="290"/>
            <ac:spMk id="4" creationId="{0B983420-A441-4D35-9092-C9B64BCF0155}"/>
          </ac:spMkLst>
        </pc:spChg>
        <pc:spChg chg="del">
          <ac:chgData name="Ricardo Mtz" userId="28b94b4c2cc33072" providerId="LiveId" clId="{3B0597D7-1B4A-4D0F-B04B-1433CF145E72}" dt="2019-08-06T16:26:32.205" v="91"/>
          <ac:spMkLst>
            <pc:docMk/>
            <pc:sldMk cId="1680220057" sldId="290"/>
            <ac:spMk id="5" creationId="{447A2B0F-0F88-46C1-ACBD-0B7C74CF6275}"/>
          </ac:spMkLst>
        </pc:spChg>
      </pc:sldChg>
      <pc:sldChg chg="delSp">
        <pc:chgData name="Ricardo Mtz" userId="28b94b4c2cc33072" providerId="LiveId" clId="{3B0597D7-1B4A-4D0F-B04B-1433CF145E72}" dt="2019-08-06T16:26:32.205" v="91"/>
        <pc:sldMkLst>
          <pc:docMk/>
          <pc:sldMk cId="1731662496" sldId="291"/>
        </pc:sldMkLst>
        <pc:spChg chg="del">
          <ac:chgData name="Ricardo Mtz" userId="28b94b4c2cc33072" providerId="LiveId" clId="{3B0597D7-1B4A-4D0F-B04B-1433CF145E72}" dt="2019-08-06T16:25:06.387" v="90"/>
          <ac:spMkLst>
            <pc:docMk/>
            <pc:sldMk cId="1731662496" sldId="291"/>
            <ac:spMk id="4" creationId="{9405DC1B-B712-4D93-A42B-9CA6995F48E0}"/>
          </ac:spMkLst>
        </pc:spChg>
        <pc:spChg chg="del">
          <ac:chgData name="Ricardo Mtz" userId="28b94b4c2cc33072" providerId="LiveId" clId="{3B0597D7-1B4A-4D0F-B04B-1433CF145E72}" dt="2019-08-06T16:26:32.205" v="91"/>
          <ac:spMkLst>
            <pc:docMk/>
            <pc:sldMk cId="1731662496" sldId="291"/>
            <ac:spMk id="5" creationId="{47A84ABD-9A7A-4446-9FA9-D1DA821468DF}"/>
          </ac:spMkLst>
        </pc:spChg>
      </pc:sldChg>
      <pc:sldChg chg="delSp">
        <pc:chgData name="Ricardo Mtz" userId="28b94b4c2cc33072" providerId="LiveId" clId="{3B0597D7-1B4A-4D0F-B04B-1433CF145E72}" dt="2019-08-06T16:26:32.205" v="91"/>
        <pc:sldMkLst>
          <pc:docMk/>
          <pc:sldMk cId="1173086688" sldId="292"/>
        </pc:sldMkLst>
        <pc:spChg chg="del">
          <ac:chgData name="Ricardo Mtz" userId="28b94b4c2cc33072" providerId="LiveId" clId="{3B0597D7-1B4A-4D0F-B04B-1433CF145E72}" dt="2019-08-06T16:25:06.387" v="90"/>
          <ac:spMkLst>
            <pc:docMk/>
            <pc:sldMk cId="1173086688" sldId="292"/>
            <ac:spMk id="4" creationId="{046142AF-730F-4814-AF33-9D57E81788B1}"/>
          </ac:spMkLst>
        </pc:spChg>
        <pc:spChg chg="del">
          <ac:chgData name="Ricardo Mtz" userId="28b94b4c2cc33072" providerId="LiveId" clId="{3B0597D7-1B4A-4D0F-B04B-1433CF145E72}" dt="2019-08-06T16:26:32.205" v="91"/>
          <ac:spMkLst>
            <pc:docMk/>
            <pc:sldMk cId="1173086688" sldId="292"/>
            <ac:spMk id="5" creationId="{58BB0AB6-8348-42D6-B0E2-D9BF4BA0C4FC}"/>
          </ac:spMkLst>
        </pc:spChg>
      </pc:sldChg>
      <pc:sldChg chg="delSp modSp">
        <pc:chgData name="Ricardo Mtz" userId="28b94b4c2cc33072" providerId="LiveId" clId="{3B0597D7-1B4A-4D0F-B04B-1433CF145E72}" dt="2019-08-06T16:32:21.736" v="125" actId="403"/>
        <pc:sldMkLst>
          <pc:docMk/>
          <pc:sldMk cId="201163765" sldId="293"/>
        </pc:sldMkLst>
        <pc:spChg chg="mod">
          <ac:chgData name="Ricardo Mtz" userId="28b94b4c2cc33072" providerId="LiveId" clId="{3B0597D7-1B4A-4D0F-B04B-1433CF145E72}" dt="2019-08-06T16:32:21.736" v="125" actId="403"/>
          <ac:spMkLst>
            <pc:docMk/>
            <pc:sldMk cId="201163765" sldId="293"/>
            <ac:spMk id="3" creationId="{00000000-0000-0000-0000-000000000000}"/>
          </ac:spMkLst>
        </pc:spChg>
        <pc:spChg chg="del">
          <ac:chgData name="Ricardo Mtz" userId="28b94b4c2cc33072" providerId="LiveId" clId="{3B0597D7-1B4A-4D0F-B04B-1433CF145E72}" dt="2019-08-06T16:25:06.387" v="90"/>
          <ac:spMkLst>
            <pc:docMk/>
            <pc:sldMk cId="201163765" sldId="293"/>
            <ac:spMk id="4" creationId="{9A97F874-76CA-4C89-8632-294C1532D6B9}"/>
          </ac:spMkLst>
        </pc:spChg>
        <pc:spChg chg="del">
          <ac:chgData name="Ricardo Mtz" userId="28b94b4c2cc33072" providerId="LiveId" clId="{3B0597D7-1B4A-4D0F-B04B-1433CF145E72}" dt="2019-08-06T16:26:32.205" v="91"/>
          <ac:spMkLst>
            <pc:docMk/>
            <pc:sldMk cId="201163765" sldId="293"/>
            <ac:spMk id="5" creationId="{74CD7172-158E-4AFA-9CBC-4CC3AEEEDADC}"/>
          </ac:spMkLst>
        </pc:spChg>
      </pc:sldChg>
      <pc:sldChg chg="delSp modSp">
        <pc:chgData name="Ricardo Mtz" userId="28b94b4c2cc33072" providerId="LiveId" clId="{3B0597D7-1B4A-4D0F-B04B-1433CF145E72}" dt="2019-08-06T16:32:38.960" v="126" actId="403"/>
        <pc:sldMkLst>
          <pc:docMk/>
          <pc:sldMk cId="2666828454" sldId="294"/>
        </pc:sldMkLst>
        <pc:spChg chg="mod">
          <ac:chgData name="Ricardo Mtz" userId="28b94b4c2cc33072" providerId="LiveId" clId="{3B0597D7-1B4A-4D0F-B04B-1433CF145E72}" dt="2019-08-06T16:32:38.960" v="126" actId="403"/>
          <ac:spMkLst>
            <pc:docMk/>
            <pc:sldMk cId="2666828454" sldId="294"/>
            <ac:spMk id="3" creationId="{51DC4E07-40A1-4189-A272-BF61010C6C21}"/>
          </ac:spMkLst>
        </pc:spChg>
        <pc:spChg chg="del">
          <ac:chgData name="Ricardo Mtz" userId="28b94b4c2cc33072" providerId="LiveId" clId="{3B0597D7-1B4A-4D0F-B04B-1433CF145E72}" dt="2019-08-06T16:25:06.387" v="90"/>
          <ac:spMkLst>
            <pc:docMk/>
            <pc:sldMk cId="2666828454" sldId="294"/>
            <ac:spMk id="4" creationId="{9226337B-BB4F-4955-AB64-4EBEB67E12EC}"/>
          </ac:spMkLst>
        </pc:spChg>
        <pc:spChg chg="del">
          <ac:chgData name="Ricardo Mtz" userId="28b94b4c2cc33072" providerId="LiveId" clId="{3B0597D7-1B4A-4D0F-B04B-1433CF145E72}" dt="2019-08-06T16:26:32.205" v="91"/>
          <ac:spMkLst>
            <pc:docMk/>
            <pc:sldMk cId="2666828454" sldId="294"/>
            <ac:spMk id="5" creationId="{B527452C-87ED-4ABE-AD46-97FE0AE4BD82}"/>
          </ac:spMkLst>
        </pc:spChg>
      </pc:sldChg>
      <pc:sldChg chg="delSp">
        <pc:chgData name="Ricardo Mtz" userId="28b94b4c2cc33072" providerId="LiveId" clId="{3B0597D7-1B4A-4D0F-B04B-1433CF145E72}" dt="2019-08-06T16:26:32.205" v="91"/>
        <pc:sldMkLst>
          <pc:docMk/>
          <pc:sldMk cId="1807826007" sldId="295"/>
        </pc:sldMkLst>
        <pc:spChg chg="del">
          <ac:chgData name="Ricardo Mtz" userId="28b94b4c2cc33072" providerId="LiveId" clId="{3B0597D7-1B4A-4D0F-B04B-1433CF145E72}" dt="2019-08-06T16:25:06.387" v="90"/>
          <ac:spMkLst>
            <pc:docMk/>
            <pc:sldMk cId="1807826007" sldId="295"/>
            <ac:spMk id="4" creationId="{40C833E1-4642-48B8-9D06-7F3441829E0F}"/>
          </ac:spMkLst>
        </pc:spChg>
        <pc:spChg chg="del">
          <ac:chgData name="Ricardo Mtz" userId="28b94b4c2cc33072" providerId="LiveId" clId="{3B0597D7-1B4A-4D0F-B04B-1433CF145E72}" dt="2019-08-06T16:26:32.205" v="91"/>
          <ac:spMkLst>
            <pc:docMk/>
            <pc:sldMk cId="1807826007" sldId="295"/>
            <ac:spMk id="5" creationId="{DF824F09-D61D-4D99-AD69-0E387F22CCA9}"/>
          </ac:spMkLst>
        </pc:spChg>
      </pc:sldChg>
      <pc:sldChg chg="delSp">
        <pc:chgData name="Ricardo Mtz" userId="28b94b4c2cc33072" providerId="LiveId" clId="{3B0597D7-1B4A-4D0F-B04B-1433CF145E72}" dt="2019-08-06T16:26:32.205" v="91"/>
        <pc:sldMkLst>
          <pc:docMk/>
          <pc:sldMk cId="3322737103" sldId="296"/>
        </pc:sldMkLst>
        <pc:spChg chg="del">
          <ac:chgData name="Ricardo Mtz" userId="28b94b4c2cc33072" providerId="LiveId" clId="{3B0597D7-1B4A-4D0F-B04B-1433CF145E72}" dt="2019-08-06T16:25:06.387" v="90"/>
          <ac:spMkLst>
            <pc:docMk/>
            <pc:sldMk cId="3322737103" sldId="296"/>
            <ac:spMk id="4" creationId="{9D61A2DD-0CA2-4E36-9064-DBFA04488094}"/>
          </ac:spMkLst>
        </pc:spChg>
        <pc:spChg chg="del">
          <ac:chgData name="Ricardo Mtz" userId="28b94b4c2cc33072" providerId="LiveId" clId="{3B0597D7-1B4A-4D0F-B04B-1433CF145E72}" dt="2019-08-06T16:26:32.205" v="91"/>
          <ac:spMkLst>
            <pc:docMk/>
            <pc:sldMk cId="3322737103" sldId="296"/>
            <ac:spMk id="5" creationId="{CCA165EE-3CD1-4F4E-ABAF-05A76D44E7D4}"/>
          </ac:spMkLst>
        </pc:spChg>
      </pc:sldChg>
      <pc:sldChg chg="delSp">
        <pc:chgData name="Ricardo Mtz" userId="28b94b4c2cc33072" providerId="LiveId" clId="{3B0597D7-1B4A-4D0F-B04B-1433CF145E72}" dt="2019-08-06T16:26:32.205" v="91"/>
        <pc:sldMkLst>
          <pc:docMk/>
          <pc:sldMk cId="3620507450" sldId="297"/>
        </pc:sldMkLst>
        <pc:spChg chg="del">
          <ac:chgData name="Ricardo Mtz" userId="28b94b4c2cc33072" providerId="LiveId" clId="{3B0597D7-1B4A-4D0F-B04B-1433CF145E72}" dt="2019-08-06T16:25:06.387" v="90"/>
          <ac:spMkLst>
            <pc:docMk/>
            <pc:sldMk cId="3620507450" sldId="297"/>
            <ac:spMk id="4" creationId="{DD7B7E25-00AC-4C91-B1F3-CF04928A674C}"/>
          </ac:spMkLst>
        </pc:spChg>
        <pc:spChg chg="del">
          <ac:chgData name="Ricardo Mtz" userId="28b94b4c2cc33072" providerId="LiveId" clId="{3B0597D7-1B4A-4D0F-B04B-1433CF145E72}" dt="2019-08-06T16:26:32.205" v="91"/>
          <ac:spMkLst>
            <pc:docMk/>
            <pc:sldMk cId="3620507450" sldId="297"/>
            <ac:spMk id="5" creationId="{DDEBFDCA-7ACF-44B0-AF08-5B72254E7682}"/>
          </ac:spMkLst>
        </pc:spChg>
      </pc:sldChg>
      <pc:sldChg chg="delSp">
        <pc:chgData name="Ricardo Mtz" userId="28b94b4c2cc33072" providerId="LiveId" clId="{3B0597D7-1B4A-4D0F-B04B-1433CF145E72}" dt="2019-08-06T16:26:32.205" v="91"/>
        <pc:sldMkLst>
          <pc:docMk/>
          <pc:sldMk cId="1645853576" sldId="298"/>
        </pc:sldMkLst>
        <pc:spChg chg="del">
          <ac:chgData name="Ricardo Mtz" userId="28b94b4c2cc33072" providerId="LiveId" clId="{3B0597D7-1B4A-4D0F-B04B-1433CF145E72}" dt="2019-08-06T16:25:06.387" v="90"/>
          <ac:spMkLst>
            <pc:docMk/>
            <pc:sldMk cId="1645853576" sldId="298"/>
            <ac:spMk id="4" creationId="{726C7A53-B71F-4584-994B-1A7CE9F132A9}"/>
          </ac:spMkLst>
        </pc:spChg>
        <pc:spChg chg="del">
          <ac:chgData name="Ricardo Mtz" userId="28b94b4c2cc33072" providerId="LiveId" clId="{3B0597D7-1B4A-4D0F-B04B-1433CF145E72}" dt="2019-08-06T16:26:32.205" v="91"/>
          <ac:spMkLst>
            <pc:docMk/>
            <pc:sldMk cId="1645853576" sldId="298"/>
            <ac:spMk id="5" creationId="{69B8FCAB-4D49-407A-B86C-62AE7F46CEB4}"/>
          </ac:spMkLst>
        </pc:spChg>
      </pc:sldChg>
      <pc:sldChg chg="delSp">
        <pc:chgData name="Ricardo Mtz" userId="28b94b4c2cc33072" providerId="LiveId" clId="{3B0597D7-1B4A-4D0F-B04B-1433CF145E72}" dt="2019-08-06T16:26:32.205" v="91"/>
        <pc:sldMkLst>
          <pc:docMk/>
          <pc:sldMk cId="2656050628" sldId="299"/>
        </pc:sldMkLst>
        <pc:spChg chg="del">
          <ac:chgData name="Ricardo Mtz" userId="28b94b4c2cc33072" providerId="LiveId" clId="{3B0597D7-1B4A-4D0F-B04B-1433CF145E72}" dt="2019-08-06T16:25:06.387" v="90"/>
          <ac:spMkLst>
            <pc:docMk/>
            <pc:sldMk cId="2656050628" sldId="299"/>
            <ac:spMk id="4" creationId="{3F9FECC9-5937-42A3-A103-F5DBFB63E3F4}"/>
          </ac:spMkLst>
        </pc:spChg>
        <pc:spChg chg="del">
          <ac:chgData name="Ricardo Mtz" userId="28b94b4c2cc33072" providerId="LiveId" clId="{3B0597D7-1B4A-4D0F-B04B-1433CF145E72}" dt="2019-08-06T16:26:32.205" v="91"/>
          <ac:spMkLst>
            <pc:docMk/>
            <pc:sldMk cId="2656050628" sldId="299"/>
            <ac:spMk id="5" creationId="{95916BED-F30E-4494-A796-E4C027B51F6B}"/>
          </ac:spMkLst>
        </pc:spChg>
      </pc:sldChg>
      <pc:sldChg chg="addSp delSp modSp add ord">
        <pc:chgData name="Ricardo Mtz" userId="28b94b4c2cc33072" providerId="LiveId" clId="{3B0597D7-1B4A-4D0F-B04B-1433CF145E72}" dt="2019-08-06T16:06:31.723" v="55" actId="20577"/>
        <pc:sldMkLst>
          <pc:docMk/>
          <pc:sldMk cId="1013425515" sldId="300"/>
        </pc:sldMkLst>
        <pc:spChg chg="del">
          <ac:chgData name="Ricardo Mtz" userId="28b94b4c2cc33072" providerId="LiveId" clId="{3B0597D7-1B4A-4D0F-B04B-1433CF145E72}" dt="2019-08-06T16:05:59.178" v="2"/>
          <ac:spMkLst>
            <pc:docMk/>
            <pc:sldMk cId="1013425515" sldId="300"/>
            <ac:spMk id="2" creationId="{CA3421D9-FA86-4644-B8F7-EA30F73A01D4}"/>
          </ac:spMkLst>
        </pc:spChg>
        <pc:spChg chg="del">
          <ac:chgData name="Ricardo Mtz" userId="28b94b4c2cc33072" providerId="LiveId" clId="{3B0597D7-1B4A-4D0F-B04B-1433CF145E72}" dt="2019-08-06T16:05:59.178" v="2"/>
          <ac:spMkLst>
            <pc:docMk/>
            <pc:sldMk cId="1013425515" sldId="300"/>
            <ac:spMk id="3" creationId="{6D19AABC-8B1F-4431-8A38-88CE161A55BF}"/>
          </ac:spMkLst>
        </pc:spChg>
        <pc:spChg chg="add mod">
          <ac:chgData name="Ricardo Mtz" userId="28b94b4c2cc33072" providerId="LiveId" clId="{3B0597D7-1B4A-4D0F-B04B-1433CF145E72}" dt="2019-08-06T16:06:19.312" v="45" actId="20577"/>
          <ac:spMkLst>
            <pc:docMk/>
            <pc:sldMk cId="1013425515" sldId="300"/>
            <ac:spMk id="4" creationId="{70ACE794-BB1C-4304-BDD8-3BFB6D773106}"/>
          </ac:spMkLst>
        </pc:spChg>
        <pc:spChg chg="add mod">
          <ac:chgData name="Ricardo Mtz" userId="28b94b4c2cc33072" providerId="LiveId" clId="{3B0597D7-1B4A-4D0F-B04B-1433CF145E72}" dt="2019-08-06T16:06:31.723" v="55" actId="20577"/>
          <ac:spMkLst>
            <pc:docMk/>
            <pc:sldMk cId="1013425515" sldId="300"/>
            <ac:spMk id="5" creationId="{88392E9A-99D2-49DE-BE36-9F39FD702F34}"/>
          </ac:spMkLst>
        </pc:spChg>
      </pc:sldChg>
      <pc:sldChg chg="delSp modSp add">
        <pc:chgData name="Ricardo Mtz" userId="28b94b4c2cc33072" providerId="LiveId" clId="{3B0597D7-1B4A-4D0F-B04B-1433CF145E72}" dt="2019-08-06T16:26:32.205" v="91"/>
        <pc:sldMkLst>
          <pc:docMk/>
          <pc:sldMk cId="3526176081" sldId="301"/>
        </pc:sldMkLst>
        <pc:spChg chg="mod">
          <ac:chgData name="Ricardo Mtz" userId="28b94b4c2cc33072" providerId="LiveId" clId="{3B0597D7-1B4A-4D0F-B04B-1433CF145E72}" dt="2019-08-06T16:21:56.668" v="64" actId="14100"/>
          <ac:spMkLst>
            <pc:docMk/>
            <pc:sldMk cId="3526176081" sldId="301"/>
            <ac:spMk id="3" creationId="{00000000-0000-0000-0000-000000000000}"/>
          </ac:spMkLst>
        </pc:spChg>
        <pc:spChg chg="del">
          <ac:chgData name="Ricardo Mtz" userId="28b94b4c2cc33072" providerId="LiveId" clId="{3B0597D7-1B4A-4D0F-B04B-1433CF145E72}" dt="2019-08-06T16:25:06.387" v="90"/>
          <ac:spMkLst>
            <pc:docMk/>
            <pc:sldMk cId="3526176081" sldId="301"/>
            <ac:spMk id="4" creationId="{119E3C2C-A9B0-4354-8332-E1C5B997D1E8}"/>
          </ac:spMkLst>
        </pc:spChg>
        <pc:spChg chg="del">
          <ac:chgData name="Ricardo Mtz" userId="28b94b4c2cc33072" providerId="LiveId" clId="{3B0597D7-1B4A-4D0F-B04B-1433CF145E72}" dt="2019-08-06T16:26:32.205" v="91"/>
          <ac:spMkLst>
            <pc:docMk/>
            <pc:sldMk cId="3526176081" sldId="301"/>
            <ac:spMk id="5" creationId="{9C62B35D-9AED-4D3C-AAE3-416BBDB0578D}"/>
          </ac:spMkLst>
        </pc:spChg>
      </pc:sldChg>
      <pc:sldChg chg="modSp add">
        <pc:chgData name="Ricardo Mtz" userId="28b94b4c2cc33072" providerId="LiveId" clId="{3B0597D7-1B4A-4D0F-B04B-1433CF145E72}" dt="2019-08-06T16:28:52.715" v="100" actId="6549"/>
        <pc:sldMkLst>
          <pc:docMk/>
          <pc:sldMk cId="1258358311" sldId="302"/>
        </pc:sldMkLst>
        <pc:spChg chg="mod">
          <ac:chgData name="Ricardo Mtz" userId="28b94b4c2cc33072" providerId="LiveId" clId="{3B0597D7-1B4A-4D0F-B04B-1433CF145E72}" dt="2019-08-06T16:28:52.715" v="100" actId="6549"/>
          <ac:spMkLst>
            <pc:docMk/>
            <pc:sldMk cId="1258358311" sldId="302"/>
            <ac:spMk id="3" creationId="{00000000-0000-0000-0000-000000000000}"/>
          </ac:spMkLst>
        </pc:spChg>
      </pc:sldChg>
    </pc:docChg>
  </pc:docChgLst>
  <pc:docChgLst>
    <pc:chgData name="Ricardo Mtz" userId="28b94b4c2cc33072" providerId="LiveId" clId="{FE0E9CE3-D8A3-4E81-BEF7-1EA9DD55C2CC}"/>
  </pc:docChgLst>
  <pc:docChgLst>
    <pc:chgData name="Ricardo Mtz" userId="28b94b4c2cc33072" providerId="LiveId" clId="{0A90C19E-28FD-4911-A31D-5C0C0733C430}"/>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A72140-AB74-4D65-BF41-F62F49DA7263}"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s-MX"/>
        </a:p>
      </dgm:t>
    </dgm:pt>
    <dgm:pt modelId="{3800320E-E31F-423A-A28B-47AC3ADDC0AF}">
      <dgm:prSet phldrT="[Texto]"/>
      <dgm:spPr/>
      <dgm:t>
        <a:bodyPr/>
        <a:lstStyle/>
        <a:p>
          <a:r>
            <a:rPr lang="es-MX" dirty="0"/>
            <a:t>Organizacional</a:t>
          </a:r>
        </a:p>
      </dgm:t>
    </dgm:pt>
    <dgm:pt modelId="{D896CEEB-F281-4B15-B33A-CB8FB4B23775}" type="parTrans" cxnId="{599403AB-58FF-4C1F-9405-8359365FD5CD}">
      <dgm:prSet/>
      <dgm:spPr/>
      <dgm:t>
        <a:bodyPr/>
        <a:lstStyle/>
        <a:p>
          <a:endParaRPr lang="es-MX"/>
        </a:p>
      </dgm:t>
    </dgm:pt>
    <dgm:pt modelId="{93682788-D1BD-4D01-826F-E342B021DF05}" type="sibTrans" cxnId="{599403AB-58FF-4C1F-9405-8359365FD5CD}">
      <dgm:prSet/>
      <dgm:spPr/>
      <dgm:t>
        <a:bodyPr/>
        <a:lstStyle/>
        <a:p>
          <a:endParaRPr lang="es-MX"/>
        </a:p>
      </dgm:t>
    </dgm:pt>
    <dgm:pt modelId="{8C510AFE-6629-4F86-9F3A-9E1DD2BAB95C}">
      <dgm:prSet phldrT="[Texto]"/>
      <dgm:spPr/>
      <dgm:t>
        <a:bodyPr/>
        <a:lstStyle/>
        <a:p>
          <a:r>
            <a:rPr lang="es-MX" dirty="0"/>
            <a:t>Informativo</a:t>
          </a:r>
        </a:p>
      </dgm:t>
    </dgm:pt>
    <dgm:pt modelId="{67363443-415B-490B-955B-DDC4541AFD3A}" type="parTrans" cxnId="{931B4C50-7D47-4FE5-9D71-2278E61540F1}">
      <dgm:prSet/>
      <dgm:spPr/>
      <dgm:t>
        <a:bodyPr/>
        <a:lstStyle/>
        <a:p>
          <a:endParaRPr lang="es-MX"/>
        </a:p>
      </dgm:t>
    </dgm:pt>
    <dgm:pt modelId="{3B0C2DC3-7578-47BB-86B2-9C30A52D0406}" type="sibTrans" cxnId="{931B4C50-7D47-4FE5-9D71-2278E61540F1}">
      <dgm:prSet/>
      <dgm:spPr/>
      <dgm:t>
        <a:bodyPr/>
        <a:lstStyle/>
        <a:p>
          <a:endParaRPr lang="es-MX"/>
        </a:p>
      </dgm:t>
    </dgm:pt>
    <dgm:pt modelId="{3936D8F0-0180-4311-833E-AFDA40317429}">
      <dgm:prSet phldrT="[Texto]"/>
      <dgm:spPr/>
      <dgm:t>
        <a:bodyPr/>
        <a:lstStyle/>
        <a:p>
          <a:r>
            <a:rPr lang="es-MX" dirty="0"/>
            <a:t>Comunicacional</a:t>
          </a:r>
        </a:p>
      </dgm:t>
    </dgm:pt>
    <dgm:pt modelId="{0102BA96-DA67-4E16-A139-9DE00149B6AD}" type="parTrans" cxnId="{E949220C-72FD-4273-A3D7-A393C46634E1}">
      <dgm:prSet/>
      <dgm:spPr/>
      <dgm:t>
        <a:bodyPr/>
        <a:lstStyle/>
        <a:p>
          <a:endParaRPr lang="es-MX"/>
        </a:p>
      </dgm:t>
    </dgm:pt>
    <dgm:pt modelId="{AC216096-206E-4BC5-9057-0CF46362E971}" type="sibTrans" cxnId="{E949220C-72FD-4273-A3D7-A393C46634E1}">
      <dgm:prSet/>
      <dgm:spPr/>
      <dgm:t>
        <a:bodyPr/>
        <a:lstStyle/>
        <a:p>
          <a:endParaRPr lang="es-MX"/>
        </a:p>
      </dgm:t>
    </dgm:pt>
    <dgm:pt modelId="{F4F0A498-C14B-4D6E-80E3-016495D447EB}">
      <dgm:prSet phldrT="[Texto]"/>
      <dgm:spPr/>
      <dgm:t>
        <a:bodyPr/>
        <a:lstStyle/>
        <a:p>
          <a:r>
            <a:rPr lang="es-MX" dirty="0"/>
            <a:t>Funcional</a:t>
          </a:r>
        </a:p>
      </dgm:t>
    </dgm:pt>
    <dgm:pt modelId="{0324B5DF-ED7C-4E78-9CE8-B9F8F9699879}" type="parTrans" cxnId="{85C583D4-6259-4B96-B934-47940492FD72}">
      <dgm:prSet/>
      <dgm:spPr/>
      <dgm:t>
        <a:bodyPr/>
        <a:lstStyle/>
        <a:p>
          <a:endParaRPr lang="es-MX"/>
        </a:p>
      </dgm:t>
    </dgm:pt>
    <dgm:pt modelId="{9AED6424-A838-4392-BAD8-C771352EF85C}" type="sibTrans" cxnId="{85C583D4-6259-4B96-B934-47940492FD72}">
      <dgm:prSet/>
      <dgm:spPr/>
      <dgm:t>
        <a:bodyPr/>
        <a:lstStyle/>
        <a:p>
          <a:endParaRPr lang="es-MX"/>
        </a:p>
      </dgm:t>
    </dgm:pt>
    <dgm:pt modelId="{32730958-7678-482A-834D-49B0C8345668}" type="pres">
      <dgm:prSet presAssocID="{EDA72140-AB74-4D65-BF41-F62F49DA7263}" presName="Name0" presStyleCnt="0">
        <dgm:presLayoutVars>
          <dgm:dir/>
          <dgm:resizeHandles val="exact"/>
        </dgm:presLayoutVars>
      </dgm:prSet>
      <dgm:spPr/>
    </dgm:pt>
    <dgm:pt modelId="{02B734FD-3DB3-4925-97B2-7B601472AE3F}" type="pres">
      <dgm:prSet presAssocID="{3800320E-E31F-423A-A28B-47AC3ADDC0AF}" presName="composite" presStyleCnt="0"/>
      <dgm:spPr/>
    </dgm:pt>
    <dgm:pt modelId="{6B2B97D9-5AC9-425F-BAAC-2B7F8AE9C454}" type="pres">
      <dgm:prSet presAssocID="{3800320E-E31F-423A-A28B-47AC3ADDC0AF}" presName="rect1" presStyleLbl="trAlignAcc1" presStyleIdx="0" presStyleCnt="4">
        <dgm:presLayoutVars>
          <dgm:bulletEnabled val="1"/>
        </dgm:presLayoutVars>
      </dgm:prSet>
      <dgm:spPr/>
    </dgm:pt>
    <dgm:pt modelId="{021C9B78-B25A-4FA8-A542-992950363842}" type="pres">
      <dgm:prSet presAssocID="{3800320E-E31F-423A-A28B-47AC3ADDC0AF}" presName="rect2" presStyleLbl="fgImgPlace1" presStyleIdx="0" presStyleCnt="4">
        <dgm:style>
          <a:lnRef idx="1">
            <a:schemeClr val="accent3"/>
          </a:lnRef>
          <a:fillRef idx="3">
            <a:schemeClr val="accent3"/>
          </a:fillRef>
          <a:effectRef idx="2">
            <a:schemeClr val="accent3"/>
          </a:effectRef>
          <a:fontRef idx="minor">
            <a:schemeClr val="lt1"/>
          </a:fontRef>
        </dgm:style>
      </dgm:prSet>
      <dgm:spPr/>
    </dgm:pt>
    <dgm:pt modelId="{349AA84D-0302-4C66-8C7C-94833DD76EC5}" type="pres">
      <dgm:prSet presAssocID="{93682788-D1BD-4D01-826F-E342B021DF05}" presName="sibTrans" presStyleCnt="0"/>
      <dgm:spPr/>
    </dgm:pt>
    <dgm:pt modelId="{570D0275-84E0-482E-81BC-E250E5646C18}" type="pres">
      <dgm:prSet presAssocID="{8C510AFE-6629-4F86-9F3A-9E1DD2BAB95C}" presName="composite" presStyleCnt="0"/>
      <dgm:spPr/>
    </dgm:pt>
    <dgm:pt modelId="{08F8C9C6-DA7B-4475-A57B-BEBA5E9ADE9E}" type="pres">
      <dgm:prSet presAssocID="{8C510AFE-6629-4F86-9F3A-9E1DD2BAB95C}" presName="rect1" presStyleLbl="trAlignAcc1" presStyleIdx="1" presStyleCnt="4">
        <dgm:presLayoutVars>
          <dgm:bulletEnabled val="1"/>
        </dgm:presLayoutVars>
      </dgm:prSet>
      <dgm:spPr/>
    </dgm:pt>
    <dgm:pt modelId="{3AEADBBD-5E9D-4091-A903-2988DF728110}" type="pres">
      <dgm:prSet presAssocID="{8C510AFE-6629-4F86-9F3A-9E1DD2BAB95C}" presName="rect2" presStyleLbl="fgImgPlace1" presStyleIdx="1" presStyleCnt="4">
        <dgm:style>
          <a:lnRef idx="1">
            <a:schemeClr val="accent2"/>
          </a:lnRef>
          <a:fillRef idx="3">
            <a:schemeClr val="accent2"/>
          </a:fillRef>
          <a:effectRef idx="2">
            <a:schemeClr val="accent2"/>
          </a:effectRef>
          <a:fontRef idx="minor">
            <a:schemeClr val="lt1"/>
          </a:fontRef>
        </dgm:style>
      </dgm:prSet>
      <dgm:spPr/>
    </dgm:pt>
    <dgm:pt modelId="{965B11C4-8C6E-4D8A-83EF-316B1FB8C0F3}" type="pres">
      <dgm:prSet presAssocID="{3B0C2DC3-7578-47BB-86B2-9C30A52D0406}" presName="sibTrans" presStyleCnt="0"/>
      <dgm:spPr/>
    </dgm:pt>
    <dgm:pt modelId="{70C46EAF-3A38-41C6-9EEE-E42B94C2D16C}" type="pres">
      <dgm:prSet presAssocID="{3936D8F0-0180-4311-833E-AFDA40317429}" presName="composite" presStyleCnt="0"/>
      <dgm:spPr/>
    </dgm:pt>
    <dgm:pt modelId="{0BDA2C0C-9372-468F-9822-FE96F99C9B41}" type="pres">
      <dgm:prSet presAssocID="{3936D8F0-0180-4311-833E-AFDA40317429}" presName="rect1" presStyleLbl="trAlignAcc1" presStyleIdx="2" presStyleCnt="4">
        <dgm:presLayoutVars>
          <dgm:bulletEnabled val="1"/>
        </dgm:presLayoutVars>
      </dgm:prSet>
      <dgm:spPr/>
    </dgm:pt>
    <dgm:pt modelId="{88F950BA-88CB-4897-9508-315B2C56E5D8}" type="pres">
      <dgm:prSet presAssocID="{3936D8F0-0180-4311-833E-AFDA40317429}" presName="rect2" presStyleLbl="fgImgPlace1" presStyleIdx="2" presStyleCnt="4">
        <dgm:style>
          <a:lnRef idx="1">
            <a:schemeClr val="accent1"/>
          </a:lnRef>
          <a:fillRef idx="3">
            <a:schemeClr val="accent1"/>
          </a:fillRef>
          <a:effectRef idx="2">
            <a:schemeClr val="accent1"/>
          </a:effectRef>
          <a:fontRef idx="minor">
            <a:schemeClr val="lt1"/>
          </a:fontRef>
        </dgm:style>
      </dgm:prSet>
      <dgm:spPr/>
    </dgm:pt>
    <dgm:pt modelId="{FF0557AA-0E8D-4D4A-89A5-B4661B97ECBC}" type="pres">
      <dgm:prSet presAssocID="{AC216096-206E-4BC5-9057-0CF46362E971}" presName="sibTrans" presStyleCnt="0"/>
      <dgm:spPr/>
    </dgm:pt>
    <dgm:pt modelId="{FE6BFD4A-04FC-4B80-8283-562319B6C4E2}" type="pres">
      <dgm:prSet presAssocID="{F4F0A498-C14B-4D6E-80E3-016495D447EB}" presName="composite" presStyleCnt="0"/>
      <dgm:spPr/>
    </dgm:pt>
    <dgm:pt modelId="{618CB98B-1255-402E-A3F6-826E0021DA7F}" type="pres">
      <dgm:prSet presAssocID="{F4F0A498-C14B-4D6E-80E3-016495D447EB}" presName="rect1" presStyleLbl="trAlignAcc1" presStyleIdx="3" presStyleCnt="4">
        <dgm:presLayoutVars>
          <dgm:bulletEnabled val="1"/>
        </dgm:presLayoutVars>
      </dgm:prSet>
      <dgm:spPr/>
    </dgm:pt>
    <dgm:pt modelId="{EAD37C1D-F5FB-4A63-A0D1-EA67BF57A468}" type="pres">
      <dgm:prSet presAssocID="{F4F0A498-C14B-4D6E-80E3-016495D447EB}" presName="rect2" presStyleLbl="fgImgPlace1" presStyleIdx="3" presStyleCnt="4">
        <dgm:style>
          <a:lnRef idx="0">
            <a:schemeClr val="dk1"/>
          </a:lnRef>
          <a:fillRef idx="3">
            <a:schemeClr val="dk1"/>
          </a:fillRef>
          <a:effectRef idx="3">
            <a:schemeClr val="dk1"/>
          </a:effectRef>
          <a:fontRef idx="minor">
            <a:schemeClr val="lt1"/>
          </a:fontRef>
        </dgm:style>
      </dgm:prSet>
      <dgm:spPr/>
    </dgm:pt>
  </dgm:ptLst>
  <dgm:cxnLst>
    <dgm:cxn modelId="{E949220C-72FD-4273-A3D7-A393C46634E1}" srcId="{EDA72140-AB74-4D65-BF41-F62F49DA7263}" destId="{3936D8F0-0180-4311-833E-AFDA40317429}" srcOrd="2" destOrd="0" parTransId="{0102BA96-DA67-4E16-A139-9DE00149B6AD}" sibTransId="{AC216096-206E-4BC5-9057-0CF46362E971}"/>
    <dgm:cxn modelId="{6D8C0E0F-9A91-4194-8056-A8188D17D04F}" type="presOf" srcId="{3936D8F0-0180-4311-833E-AFDA40317429}" destId="{0BDA2C0C-9372-468F-9822-FE96F99C9B41}" srcOrd="0" destOrd="0" presId="urn:microsoft.com/office/officeart/2008/layout/PictureStrips"/>
    <dgm:cxn modelId="{0F24582D-C054-481E-851B-67BB292BCA83}" type="presOf" srcId="{8C510AFE-6629-4F86-9F3A-9E1DD2BAB95C}" destId="{08F8C9C6-DA7B-4475-A57B-BEBA5E9ADE9E}" srcOrd="0" destOrd="0" presId="urn:microsoft.com/office/officeart/2008/layout/PictureStrips"/>
    <dgm:cxn modelId="{4ADAC92F-C65F-4200-A1FC-DD33118010CF}" type="presOf" srcId="{3800320E-E31F-423A-A28B-47AC3ADDC0AF}" destId="{6B2B97D9-5AC9-425F-BAAC-2B7F8AE9C454}" srcOrd="0" destOrd="0" presId="urn:microsoft.com/office/officeart/2008/layout/PictureStrips"/>
    <dgm:cxn modelId="{931B4C50-7D47-4FE5-9D71-2278E61540F1}" srcId="{EDA72140-AB74-4D65-BF41-F62F49DA7263}" destId="{8C510AFE-6629-4F86-9F3A-9E1DD2BAB95C}" srcOrd="1" destOrd="0" parTransId="{67363443-415B-490B-955B-DDC4541AFD3A}" sibTransId="{3B0C2DC3-7578-47BB-86B2-9C30A52D0406}"/>
    <dgm:cxn modelId="{50DE2380-5431-4455-9C42-B0E4A22018B8}" type="presOf" srcId="{F4F0A498-C14B-4D6E-80E3-016495D447EB}" destId="{618CB98B-1255-402E-A3F6-826E0021DA7F}" srcOrd="0" destOrd="0" presId="urn:microsoft.com/office/officeart/2008/layout/PictureStrips"/>
    <dgm:cxn modelId="{599403AB-58FF-4C1F-9405-8359365FD5CD}" srcId="{EDA72140-AB74-4D65-BF41-F62F49DA7263}" destId="{3800320E-E31F-423A-A28B-47AC3ADDC0AF}" srcOrd="0" destOrd="0" parTransId="{D896CEEB-F281-4B15-B33A-CB8FB4B23775}" sibTransId="{93682788-D1BD-4D01-826F-E342B021DF05}"/>
    <dgm:cxn modelId="{3345C1B3-8AEF-4AD6-AE9E-AB7A90583632}" type="presOf" srcId="{EDA72140-AB74-4D65-BF41-F62F49DA7263}" destId="{32730958-7678-482A-834D-49B0C8345668}" srcOrd="0" destOrd="0" presId="urn:microsoft.com/office/officeart/2008/layout/PictureStrips"/>
    <dgm:cxn modelId="{85C583D4-6259-4B96-B934-47940492FD72}" srcId="{EDA72140-AB74-4D65-BF41-F62F49DA7263}" destId="{F4F0A498-C14B-4D6E-80E3-016495D447EB}" srcOrd="3" destOrd="0" parTransId="{0324B5DF-ED7C-4E78-9CE8-B9F8F9699879}" sibTransId="{9AED6424-A838-4392-BAD8-C771352EF85C}"/>
    <dgm:cxn modelId="{F85DEFC9-54A9-464C-A5AD-9AFDF820CD45}" type="presParOf" srcId="{32730958-7678-482A-834D-49B0C8345668}" destId="{02B734FD-3DB3-4925-97B2-7B601472AE3F}" srcOrd="0" destOrd="0" presId="urn:microsoft.com/office/officeart/2008/layout/PictureStrips"/>
    <dgm:cxn modelId="{F30854AC-4005-4B0F-B3C5-7B1124A24CDE}" type="presParOf" srcId="{02B734FD-3DB3-4925-97B2-7B601472AE3F}" destId="{6B2B97D9-5AC9-425F-BAAC-2B7F8AE9C454}" srcOrd="0" destOrd="0" presId="urn:microsoft.com/office/officeart/2008/layout/PictureStrips"/>
    <dgm:cxn modelId="{8CD553DB-825D-45C3-B166-3F7AE5FF7F4A}" type="presParOf" srcId="{02B734FD-3DB3-4925-97B2-7B601472AE3F}" destId="{021C9B78-B25A-4FA8-A542-992950363842}" srcOrd="1" destOrd="0" presId="urn:microsoft.com/office/officeart/2008/layout/PictureStrips"/>
    <dgm:cxn modelId="{F9271A85-DD86-49A4-981D-B262CE754D5A}" type="presParOf" srcId="{32730958-7678-482A-834D-49B0C8345668}" destId="{349AA84D-0302-4C66-8C7C-94833DD76EC5}" srcOrd="1" destOrd="0" presId="urn:microsoft.com/office/officeart/2008/layout/PictureStrips"/>
    <dgm:cxn modelId="{726A4C4D-3C31-4397-A812-61B3F2322018}" type="presParOf" srcId="{32730958-7678-482A-834D-49B0C8345668}" destId="{570D0275-84E0-482E-81BC-E250E5646C18}" srcOrd="2" destOrd="0" presId="urn:microsoft.com/office/officeart/2008/layout/PictureStrips"/>
    <dgm:cxn modelId="{CBBA91E4-7E52-436A-8055-1638386EEF0F}" type="presParOf" srcId="{570D0275-84E0-482E-81BC-E250E5646C18}" destId="{08F8C9C6-DA7B-4475-A57B-BEBA5E9ADE9E}" srcOrd="0" destOrd="0" presId="urn:microsoft.com/office/officeart/2008/layout/PictureStrips"/>
    <dgm:cxn modelId="{E8C03B50-63F7-4F8F-805E-6D351CB49206}" type="presParOf" srcId="{570D0275-84E0-482E-81BC-E250E5646C18}" destId="{3AEADBBD-5E9D-4091-A903-2988DF728110}" srcOrd="1" destOrd="0" presId="urn:microsoft.com/office/officeart/2008/layout/PictureStrips"/>
    <dgm:cxn modelId="{14C31668-8B3E-4B5C-835B-731894C9BB93}" type="presParOf" srcId="{32730958-7678-482A-834D-49B0C8345668}" destId="{965B11C4-8C6E-4D8A-83EF-316B1FB8C0F3}" srcOrd="3" destOrd="0" presId="urn:microsoft.com/office/officeart/2008/layout/PictureStrips"/>
    <dgm:cxn modelId="{E7331B18-9CB8-4E4B-8A66-44DC3D91A176}" type="presParOf" srcId="{32730958-7678-482A-834D-49B0C8345668}" destId="{70C46EAF-3A38-41C6-9EEE-E42B94C2D16C}" srcOrd="4" destOrd="0" presId="urn:microsoft.com/office/officeart/2008/layout/PictureStrips"/>
    <dgm:cxn modelId="{D983D503-067D-4D5B-A03C-6317B5F1F905}" type="presParOf" srcId="{70C46EAF-3A38-41C6-9EEE-E42B94C2D16C}" destId="{0BDA2C0C-9372-468F-9822-FE96F99C9B41}" srcOrd="0" destOrd="0" presId="urn:microsoft.com/office/officeart/2008/layout/PictureStrips"/>
    <dgm:cxn modelId="{D60ABC5B-C82E-443D-B995-6B616A18A6DD}" type="presParOf" srcId="{70C46EAF-3A38-41C6-9EEE-E42B94C2D16C}" destId="{88F950BA-88CB-4897-9508-315B2C56E5D8}" srcOrd="1" destOrd="0" presId="urn:microsoft.com/office/officeart/2008/layout/PictureStrips"/>
    <dgm:cxn modelId="{A1CB4A8A-060E-4863-B51C-1284B7D66961}" type="presParOf" srcId="{32730958-7678-482A-834D-49B0C8345668}" destId="{FF0557AA-0E8D-4D4A-89A5-B4661B97ECBC}" srcOrd="5" destOrd="0" presId="urn:microsoft.com/office/officeart/2008/layout/PictureStrips"/>
    <dgm:cxn modelId="{1A375AED-6387-457A-BD7C-288F2444E734}" type="presParOf" srcId="{32730958-7678-482A-834D-49B0C8345668}" destId="{FE6BFD4A-04FC-4B80-8283-562319B6C4E2}" srcOrd="6" destOrd="0" presId="urn:microsoft.com/office/officeart/2008/layout/PictureStrips"/>
    <dgm:cxn modelId="{4B87CA5A-059A-4A96-B7C2-644DA365DC45}" type="presParOf" srcId="{FE6BFD4A-04FC-4B80-8283-562319B6C4E2}" destId="{618CB98B-1255-402E-A3F6-826E0021DA7F}" srcOrd="0" destOrd="0" presId="urn:microsoft.com/office/officeart/2008/layout/PictureStrips"/>
    <dgm:cxn modelId="{00F7B191-FB12-4C72-9EB5-BDA3B46873ED}" type="presParOf" srcId="{FE6BFD4A-04FC-4B80-8283-562319B6C4E2}" destId="{EAD37C1D-F5FB-4A63-A0D1-EA67BF57A468}"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B2F921-06D9-4D80-95DC-B321C7509FB1}"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5C28257C-A5F7-4FB9-93EB-860E168B5D3E}">
      <dgm:prSet/>
      <dgm:spPr/>
      <dgm:t>
        <a:bodyPr/>
        <a:lstStyle/>
        <a:p>
          <a:r>
            <a:rPr lang="es-MX" dirty="0"/>
            <a:t>Estándar abierto de OASIS diseñado para la interoperabilidad de los sistemas de gestión de contenidos a través de internet.</a:t>
          </a:r>
          <a:endParaRPr lang="en-US" dirty="0"/>
        </a:p>
      </dgm:t>
    </dgm:pt>
    <dgm:pt modelId="{6DD94B8C-D90F-44B9-AA66-5E0C4F54226E}" type="parTrans" cxnId="{97F61865-1E3E-40A7-B434-910DBC8612F4}">
      <dgm:prSet/>
      <dgm:spPr/>
      <dgm:t>
        <a:bodyPr/>
        <a:lstStyle/>
        <a:p>
          <a:endParaRPr lang="en-US"/>
        </a:p>
      </dgm:t>
    </dgm:pt>
    <dgm:pt modelId="{5DF837EF-8DD2-4A20-92C1-776F2592AAE9}" type="sibTrans" cxnId="{97F61865-1E3E-40A7-B434-910DBC8612F4}">
      <dgm:prSet/>
      <dgm:spPr/>
      <dgm:t>
        <a:bodyPr/>
        <a:lstStyle/>
        <a:p>
          <a:endParaRPr lang="en-US"/>
        </a:p>
      </dgm:t>
    </dgm:pt>
    <dgm:pt modelId="{00CB330E-74AD-4260-A86A-C710E0F8270C}">
      <dgm:prSet/>
      <dgm:spPr/>
      <dgm:t>
        <a:bodyPr/>
        <a:lstStyle/>
        <a:p>
          <a:r>
            <a:rPr lang="es-MX" dirty="0"/>
            <a:t>A través de una capa de abstracción permite la interoperabilidad entre productos de gestión  de contenidos.</a:t>
          </a:r>
          <a:endParaRPr lang="en-US" dirty="0"/>
        </a:p>
      </dgm:t>
    </dgm:pt>
    <dgm:pt modelId="{450D92B4-1C09-4156-8036-87A5C7424959}" type="parTrans" cxnId="{A1B6AFF7-362F-4D39-9A35-EDA9BB3A15C4}">
      <dgm:prSet/>
      <dgm:spPr/>
      <dgm:t>
        <a:bodyPr/>
        <a:lstStyle/>
        <a:p>
          <a:endParaRPr lang="en-US"/>
        </a:p>
      </dgm:t>
    </dgm:pt>
    <dgm:pt modelId="{BBC1D7C2-607D-4780-90D8-A9A26F751D5E}" type="sibTrans" cxnId="{A1B6AFF7-362F-4D39-9A35-EDA9BB3A15C4}">
      <dgm:prSet/>
      <dgm:spPr/>
      <dgm:t>
        <a:bodyPr/>
        <a:lstStyle/>
        <a:p>
          <a:endParaRPr lang="en-US"/>
        </a:p>
      </dgm:t>
    </dgm:pt>
    <dgm:pt modelId="{7D0D03DD-863B-4E25-BBAE-2B596A4ECF7E}" type="pres">
      <dgm:prSet presAssocID="{B8B2F921-06D9-4D80-95DC-B321C7509FB1}" presName="hierChild1" presStyleCnt="0">
        <dgm:presLayoutVars>
          <dgm:chPref val="1"/>
          <dgm:dir/>
          <dgm:animOne val="branch"/>
          <dgm:animLvl val="lvl"/>
          <dgm:resizeHandles/>
        </dgm:presLayoutVars>
      </dgm:prSet>
      <dgm:spPr/>
    </dgm:pt>
    <dgm:pt modelId="{148D928A-F5AE-4F1D-AEC3-A0E00EB6B5E7}" type="pres">
      <dgm:prSet presAssocID="{5C28257C-A5F7-4FB9-93EB-860E168B5D3E}" presName="hierRoot1" presStyleCnt="0"/>
      <dgm:spPr/>
    </dgm:pt>
    <dgm:pt modelId="{E75AC702-4723-489E-BFDA-C97513E432A2}" type="pres">
      <dgm:prSet presAssocID="{5C28257C-A5F7-4FB9-93EB-860E168B5D3E}" presName="composite" presStyleCnt="0"/>
      <dgm:spPr/>
    </dgm:pt>
    <dgm:pt modelId="{D4334B13-668D-4E1C-AC6A-496D69D41E8B}" type="pres">
      <dgm:prSet presAssocID="{5C28257C-A5F7-4FB9-93EB-860E168B5D3E}" presName="background" presStyleLbl="node0" presStyleIdx="0" presStyleCnt="2"/>
      <dgm:spPr/>
    </dgm:pt>
    <dgm:pt modelId="{5961713C-A1E4-44B0-81B9-E26CC84F2000}" type="pres">
      <dgm:prSet presAssocID="{5C28257C-A5F7-4FB9-93EB-860E168B5D3E}" presName="text" presStyleLbl="fgAcc0" presStyleIdx="0" presStyleCnt="2">
        <dgm:presLayoutVars>
          <dgm:chPref val="3"/>
        </dgm:presLayoutVars>
      </dgm:prSet>
      <dgm:spPr/>
    </dgm:pt>
    <dgm:pt modelId="{4CC95F96-565F-4874-80DF-D89DB26C6C5B}" type="pres">
      <dgm:prSet presAssocID="{5C28257C-A5F7-4FB9-93EB-860E168B5D3E}" presName="hierChild2" presStyleCnt="0"/>
      <dgm:spPr/>
    </dgm:pt>
    <dgm:pt modelId="{B3EC0BBB-2426-4C1D-ADB1-0DDBC621EDE5}" type="pres">
      <dgm:prSet presAssocID="{00CB330E-74AD-4260-A86A-C710E0F8270C}" presName="hierRoot1" presStyleCnt="0"/>
      <dgm:spPr/>
    </dgm:pt>
    <dgm:pt modelId="{A9B163B6-4C0B-4F6C-A4A0-7A04BA6F793D}" type="pres">
      <dgm:prSet presAssocID="{00CB330E-74AD-4260-A86A-C710E0F8270C}" presName="composite" presStyleCnt="0"/>
      <dgm:spPr/>
    </dgm:pt>
    <dgm:pt modelId="{7D43021F-6085-42D2-B9B3-CAC34E5907A1}" type="pres">
      <dgm:prSet presAssocID="{00CB330E-74AD-4260-A86A-C710E0F8270C}" presName="background" presStyleLbl="node0" presStyleIdx="1" presStyleCnt="2"/>
      <dgm:spPr/>
    </dgm:pt>
    <dgm:pt modelId="{EAD107F2-199E-4850-94FF-F52C2784A20F}" type="pres">
      <dgm:prSet presAssocID="{00CB330E-74AD-4260-A86A-C710E0F8270C}" presName="text" presStyleLbl="fgAcc0" presStyleIdx="1" presStyleCnt="2">
        <dgm:presLayoutVars>
          <dgm:chPref val="3"/>
        </dgm:presLayoutVars>
      </dgm:prSet>
      <dgm:spPr/>
    </dgm:pt>
    <dgm:pt modelId="{18FD3102-4EAE-4CB1-9DB4-CC5E0B10F2DB}" type="pres">
      <dgm:prSet presAssocID="{00CB330E-74AD-4260-A86A-C710E0F8270C}" presName="hierChild2" presStyleCnt="0"/>
      <dgm:spPr/>
    </dgm:pt>
  </dgm:ptLst>
  <dgm:cxnLst>
    <dgm:cxn modelId="{DBB7A05B-B670-46AC-B574-6B9F3EB446D9}" type="presOf" srcId="{5C28257C-A5F7-4FB9-93EB-860E168B5D3E}" destId="{5961713C-A1E4-44B0-81B9-E26CC84F2000}" srcOrd="0" destOrd="0" presId="urn:microsoft.com/office/officeart/2005/8/layout/hierarchy1"/>
    <dgm:cxn modelId="{97F61865-1E3E-40A7-B434-910DBC8612F4}" srcId="{B8B2F921-06D9-4D80-95DC-B321C7509FB1}" destId="{5C28257C-A5F7-4FB9-93EB-860E168B5D3E}" srcOrd="0" destOrd="0" parTransId="{6DD94B8C-D90F-44B9-AA66-5E0C4F54226E}" sibTransId="{5DF837EF-8DD2-4A20-92C1-776F2592AAE9}"/>
    <dgm:cxn modelId="{E957D965-13CC-4727-86CB-B0955BA11811}" type="presOf" srcId="{B8B2F921-06D9-4D80-95DC-B321C7509FB1}" destId="{7D0D03DD-863B-4E25-BBAE-2B596A4ECF7E}" srcOrd="0" destOrd="0" presId="urn:microsoft.com/office/officeart/2005/8/layout/hierarchy1"/>
    <dgm:cxn modelId="{156DDB7E-03AB-4F01-B883-DE70D38637CE}" type="presOf" srcId="{00CB330E-74AD-4260-A86A-C710E0F8270C}" destId="{EAD107F2-199E-4850-94FF-F52C2784A20F}" srcOrd="0" destOrd="0" presId="urn:microsoft.com/office/officeart/2005/8/layout/hierarchy1"/>
    <dgm:cxn modelId="{A1B6AFF7-362F-4D39-9A35-EDA9BB3A15C4}" srcId="{B8B2F921-06D9-4D80-95DC-B321C7509FB1}" destId="{00CB330E-74AD-4260-A86A-C710E0F8270C}" srcOrd="1" destOrd="0" parTransId="{450D92B4-1C09-4156-8036-87A5C7424959}" sibTransId="{BBC1D7C2-607D-4780-90D8-A9A26F751D5E}"/>
    <dgm:cxn modelId="{2A45A847-BC23-4F8B-A66F-DBCFEED71EA7}" type="presParOf" srcId="{7D0D03DD-863B-4E25-BBAE-2B596A4ECF7E}" destId="{148D928A-F5AE-4F1D-AEC3-A0E00EB6B5E7}" srcOrd="0" destOrd="0" presId="urn:microsoft.com/office/officeart/2005/8/layout/hierarchy1"/>
    <dgm:cxn modelId="{0F4ABFC0-AC00-4402-8E30-67C277DD5C48}" type="presParOf" srcId="{148D928A-F5AE-4F1D-AEC3-A0E00EB6B5E7}" destId="{E75AC702-4723-489E-BFDA-C97513E432A2}" srcOrd="0" destOrd="0" presId="urn:microsoft.com/office/officeart/2005/8/layout/hierarchy1"/>
    <dgm:cxn modelId="{02302DD1-3232-4377-AD8F-2343AC7B1798}" type="presParOf" srcId="{E75AC702-4723-489E-BFDA-C97513E432A2}" destId="{D4334B13-668D-4E1C-AC6A-496D69D41E8B}" srcOrd="0" destOrd="0" presId="urn:microsoft.com/office/officeart/2005/8/layout/hierarchy1"/>
    <dgm:cxn modelId="{3C512C2A-1747-4D23-8C77-7F3A882B0842}" type="presParOf" srcId="{E75AC702-4723-489E-BFDA-C97513E432A2}" destId="{5961713C-A1E4-44B0-81B9-E26CC84F2000}" srcOrd="1" destOrd="0" presId="urn:microsoft.com/office/officeart/2005/8/layout/hierarchy1"/>
    <dgm:cxn modelId="{F1ED0504-18A7-4C6F-AD97-6003F23F934A}" type="presParOf" srcId="{148D928A-F5AE-4F1D-AEC3-A0E00EB6B5E7}" destId="{4CC95F96-565F-4874-80DF-D89DB26C6C5B}" srcOrd="1" destOrd="0" presId="urn:microsoft.com/office/officeart/2005/8/layout/hierarchy1"/>
    <dgm:cxn modelId="{C44997DD-FA04-4F91-B846-1439085B6027}" type="presParOf" srcId="{7D0D03DD-863B-4E25-BBAE-2B596A4ECF7E}" destId="{B3EC0BBB-2426-4C1D-ADB1-0DDBC621EDE5}" srcOrd="1" destOrd="0" presId="urn:microsoft.com/office/officeart/2005/8/layout/hierarchy1"/>
    <dgm:cxn modelId="{89DA267D-7400-4BC7-9767-68C57BCE60F0}" type="presParOf" srcId="{B3EC0BBB-2426-4C1D-ADB1-0DDBC621EDE5}" destId="{A9B163B6-4C0B-4F6C-A4A0-7A04BA6F793D}" srcOrd="0" destOrd="0" presId="urn:microsoft.com/office/officeart/2005/8/layout/hierarchy1"/>
    <dgm:cxn modelId="{9FF82B3A-E962-4B42-8F5C-20DCA737970F}" type="presParOf" srcId="{A9B163B6-4C0B-4F6C-A4A0-7A04BA6F793D}" destId="{7D43021F-6085-42D2-B9B3-CAC34E5907A1}" srcOrd="0" destOrd="0" presId="urn:microsoft.com/office/officeart/2005/8/layout/hierarchy1"/>
    <dgm:cxn modelId="{3B2AA7C4-69F6-43B9-AFC6-20867CC4817B}" type="presParOf" srcId="{A9B163B6-4C0B-4F6C-A4A0-7A04BA6F793D}" destId="{EAD107F2-199E-4850-94FF-F52C2784A20F}" srcOrd="1" destOrd="0" presId="urn:microsoft.com/office/officeart/2005/8/layout/hierarchy1"/>
    <dgm:cxn modelId="{409A8477-BDC7-42DC-8A60-A2DFC256580C}" type="presParOf" srcId="{B3EC0BBB-2426-4C1D-ADB1-0DDBC621EDE5}" destId="{18FD3102-4EAE-4CB1-9DB4-CC5E0B10F2D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2B97D9-5AC9-425F-BAAC-2B7F8AE9C454}">
      <dsp:nvSpPr>
        <dsp:cNvPr id="0" name=""/>
        <dsp:cNvSpPr/>
      </dsp:nvSpPr>
      <dsp:spPr>
        <a:xfrm>
          <a:off x="1116094" y="639061"/>
          <a:ext cx="3727495" cy="1164842"/>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8987" tIns="133350" rIns="133350" bIns="133350" numCol="1" spcCol="1270" anchor="ctr" anchorCtr="0">
          <a:noAutofit/>
        </a:bodyPr>
        <a:lstStyle/>
        <a:p>
          <a:pPr marL="0" lvl="0" indent="0" algn="l" defTabSz="1555750">
            <a:lnSpc>
              <a:spcPct val="90000"/>
            </a:lnSpc>
            <a:spcBef>
              <a:spcPct val="0"/>
            </a:spcBef>
            <a:spcAft>
              <a:spcPct val="35000"/>
            </a:spcAft>
            <a:buNone/>
          </a:pPr>
          <a:r>
            <a:rPr lang="es-MX" sz="3500" kern="1200" dirty="0"/>
            <a:t>Organizacional</a:t>
          </a:r>
        </a:p>
      </dsp:txBody>
      <dsp:txXfrm>
        <a:off x="1116094" y="639061"/>
        <a:ext cx="3727495" cy="1164842"/>
      </dsp:txXfrm>
    </dsp:sp>
    <dsp:sp modelId="{021C9B78-B25A-4FA8-A542-992950363842}">
      <dsp:nvSpPr>
        <dsp:cNvPr id="0" name=""/>
        <dsp:cNvSpPr/>
      </dsp:nvSpPr>
      <dsp:spPr>
        <a:xfrm>
          <a:off x="960782" y="470806"/>
          <a:ext cx="815389" cy="1223084"/>
        </a:xfrm>
        <a:prstGeom prst="rect">
          <a:avLst/>
        </a:prstGeom>
        <a:gradFill rotWithShape="1">
          <a:gsLst>
            <a:gs pos="0">
              <a:schemeClr val="accent3">
                <a:tint val="100000"/>
                <a:shade val="85000"/>
                <a:satMod val="100000"/>
                <a:lumMod val="100000"/>
              </a:schemeClr>
            </a:gs>
            <a:gs pos="100000">
              <a:schemeClr val="accent3">
                <a:tint val="90000"/>
                <a:shade val="100000"/>
                <a:satMod val="150000"/>
                <a:lumMod val="100000"/>
              </a:schemeClr>
            </a:gs>
          </a:gsLst>
          <a:path path="circle">
            <a:fillToRect l="100000" t="100000" r="100000" b="100000"/>
          </a:path>
        </a:gradFill>
        <a:ln w="9525" cap="flat" cmpd="sng" algn="ctr">
          <a:solidFill>
            <a:schemeClr val="accent3"/>
          </a:solidFill>
          <a:prstDash val="solid"/>
        </a:ln>
        <a:effectLst>
          <a:outerShdw blurRad="50800" dist="12700" dir="5400000" algn="ctr" rotWithShape="0">
            <a:srgbClr val="000000">
              <a:alpha val="50000"/>
            </a:srgbClr>
          </a:outerShdw>
        </a:effectLst>
      </dsp:spPr>
      <dsp:style>
        <a:lnRef idx="1">
          <a:schemeClr val="accent3"/>
        </a:lnRef>
        <a:fillRef idx="3">
          <a:schemeClr val="accent3"/>
        </a:fillRef>
        <a:effectRef idx="2">
          <a:schemeClr val="accent3"/>
        </a:effectRef>
        <a:fontRef idx="minor">
          <a:schemeClr val="lt1"/>
        </a:fontRef>
      </dsp:style>
    </dsp:sp>
    <dsp:sp modelId="{08F8C9C6-DA7B-4475-A57B-BEBA5E9ADE9E}">
      <dsp:nvSpPr>
        <dsp:cNvPr id="0" name=""/>
        <dsp:cNvSpPr/>
      </dsp:nvSpPr>
      <dsp:spPr>
        <a:xfrm>
          <a:off x="1116094" y="2105468"/>
          <a:ext cx="3727495" cy="1164842"/>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8987" tIns="133350" rIns="133350" bIns="133350" numCol="1" spcCol="1270" anchor="ctr" anchorCtr="0">
          <a:noAutofit/>
        </a:bodyPr>
        <a:lstStyle/>
        <a:p>
          <a:pPr marL="0" lvl="0" indent="0" algn="l" defTabSz="1555750">
            <a:lnSpc>
              <a:spcPct val="90000"/>
            </a:lnSpc>
            <a:spcBef>
              <a:spcPct val="0"/>
            </a:spcBef>
            <a:spcAft>
              <a:spcPct val="35000"/>
            </a:spcAft>
            <a:buNone/>
          </a:pPr>
          <a:r>
            <a:rPr lang="es-MX" sz="3500" kern="1200" dirty="0"/>
            <a:t>Informativo</a:t>
          </a:r>
        </a:p>
      </dsp:txBody>
      <dsp:txXfrm>
        <a:off x="1116094" y="2105468"/>
        <a:ext cx="3727495" cy="1164842"/>
      </dsp:txXfrm>
    </dsp:sp>
    <dsp:sp modelId="{3AEADBBD-5E9D-4091-A903-2988DF728110}">
      <dsp:nvSpPr>
        <dsp:cNvPr id="0" name=""/>
        <dsp:cNvSpPr/>
      </dsp:nvSpPr>
      <dsp:spPr>
        <a:xfrm>
          <a:off x="960782" y="1937213"/>
          <a:ext cx="815389" cy="1223084"/>
        </a:xfrm>
        <a:prstGeom prst="rect">
          <a:avLst/>
        </a:prstGeom>
        <a:gradFill rotWithShape="1">
          <a:gsLst>
            <a:gs pos="0">
              <a:schemeClr val="accent2">
                <a:tint val="100000"/>
                <a:shade val="85000"/>
                <a:satMod val="100000"/>
                <a:lumMod val="100000"/>
              </a:schemeClr>
            </a:gs>
            <a:gs pos="100000">
              <a:schemeClr val="accent2">
                <a:tint val="90000"/>
                <a:shade val="100000"/>
                <a:satMod val="150000"/>
                <a:lumMod val="100000"/>
              </a:schemeClr>
            </a:gs>
          </a:gsLst>
          <a:path path="circle">
            <a:fillToRect l="100000" t="100000" r="100000" b="100000"/>
          </a:path>
        </a:gradFill>
        <a:ln w="9525" cap="flat" cmpd="sng" algn="ctr">
          <a:solidFill>
            <a:schemeClr val="accent2"/>
          </a:solidFill>
          <a:prstDash val="solid"/>
        </a:ln>
        <a:effectLst>
          <a:outerShdw blurRad="50800" dist="12700" dir="5400000" algn="ctr" rotWithShape="0">
            <a:srgbClr val="000000">
              <a:alpha val="50000"/>
            </a:srgbClr>
          </a:outerShdw>
        </a:effectLst>
      </dsp:spPr>
      <dsp:style>
        <a:lnRef idx="1">
          <a:schemeClr val="accent2"/>
        </a:lnRef>
        <a:fillRef idx="3">
          <a:schemeClr val="accent2"/>
        </a:fillRef>
        <a:effectRef idx="2">
          <a:schemeClr val="accent2"/>
        </a:effectRef>
        <a:fontRef idx="minor">
          <a:schemeClr val="lt1"/>
        </a:fontRef>
      </dsp:style>
    </dsp:sp>
    <dsp:sp modelId="{0BDA2C0C-9372-468F-9822-FE96F99C9B41}">
      <dsp:nvSpPr>
        <dsp:cNvPr id="0" name=""/>
        <dsp:cNvSpPr/>
      </dsp:nvSpPr>
      <dsp:spPr>
        <a:xfrm>
          <a:off x="1116094" y="3571875"/>
          <a:ext cx="3727495" cy="1164842"/>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8987" tIns="133350" rIns="133350" bIns="133350" numCol="1" spcCol="1270" anchor="ctr" anchorCtr="0">
          <a:noAutofit/>
        </a:bodyPr>
        <a:lstStyle/>
        <a:p>
          <a:pPr marL="0" lvl="0" indent="0" algn="l" defTabSz="1555750">
            <a:lnSpc>
              <a:spcPct val="90000"/>
            </a:lnSpc>
            <a:spcBef>
              <a:spcPct val="0"/>
            </a:spcBef>
            <a:spcAft>
              <a:spcPct val="35000"/>
            </a:spcAft>
            <a:buNone/>
          </a:pPr>
          <a:r>
            <a:rPr lang="es-MX" sz="3500" kern="1200" dirty="0"/>
            <a:t>Comunicacional</a:t>
          </a:r>
        </a:p>
      </dsp:txBody>
      <dsp:txXfrm>
        <a:off x="1116094" y="3571875"/>
        <a:ext cx="3727495" cy="1164842"/>
      </dsp:txXfrm>
    </dsp:sp>
    <dsp:sp modelId="{88F950BA-88CB-4897-9508-315B2C56E5D8}">
      <dsp:nvSpPr>
        <dsp:cNvPr id="0" name=""/>
        <dsp:cNvSpPr/>
      </dsp:nvSpPr>
      <dsp:spPr>
        <a:xfrm>
          <a:off x="960782" y="3403620"/>
          <a:ext cx="815389" cy="1223084"/>
        </a:xfrm>
        <a:prstGeom prst="rect">
          <a:avLst/>
        </a:prstGeom>
        <a:gradFill rotWithShape="1">
          <a:gsLst>
            <a:gs pos="0">
              <a:schemeClr val="accent1">
                <a:tint val="100000"/>
                <a:shade val="85000"/>
                <a:satMod val="100000"/>
                <a:lumMod val="100000"/>
              </a:schemeClr>
            </a:gs>
            <a:gs pos="100000">
              <a:schemeClr val="accent1">
                <a:tint val="90000"/>
                <a:shade val="100000"/>
                <a:satMod val="150000"/>
                <a:lumMod val="100000"/>
              </a:schemeClr>
            </a:gs>
          </a:gsLst>
          <a:path path="circle">
            <a:fillToRect l="100000" t="100000" r="100000" b="100000"/>
          </a:path>
        </a:gradFill>
        <a:ln w="9525" cap="flat" cmpd="sng" algn="ctr">
          <a:solidFill>
            <a:schemeClr val="accent1"/>
          </a:solidFill>
          <a:prstDash val="solid"/>
        </a:ln>
        <a:effectLst>
          <a:outerShdw blurRad="50800" dist="12700" dir="5400000" algn="ctr" rotWithShape="0">
            <a:srgbClr val="000000">
              <a:alpha val="50000"/>
            </a:srgbClr>
          </a:outerShdw>
        </a:effectLst>
      </dsp:spPr>
      <dsp:style>
        <a:lnRef idx="1">
          <a:schemeClr val="accent1"/>
        </a:lnRef>
        <a:fillRef idx="3">
          <a:schemeClr val="accent1"/>
        </a:fillRef>
        <a:effectRef idx="2">
          <a:schemeClr val="accent1"/>
        </a:effectRef>
        <a:fontRef idx="minor">
          <a:schemeClr val="lt1"/>
        </a:fontRef>
      </dsp:style>
    </dsp:sp>
    <dsp:sp modelId="{618CB98B-1255-402E-A3F6-826E0021DA7F}">
      <dsp:nvSpPr>
        <dsp:cNvPr id="0" name=""/>
        <dsp:cNvSpPr/>
      </dsp:nvSpPr>
      <dsp:spPr>
        <a:xfrm>
          <a:off x="1116094" y="5038283"/>
          <a:ext cx="3727495" cy="1164842"/>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8987" tIns="133350" rIns="133350" bIns="133350" numCol="1" spcCol="1270" anchor="ctr" anchorCtr="0">
          <a:noAutofit/>
        </a:bodyPr>
        <a:lstStyle/>
        <a:p>
          <a:pPr marL="0" lvl="0" indent="0" algn="l" defTabSz="1555750">
            <a:lnSpc>
              <a:spcPct val="90000"/>
            </a:lnSpc>
            <a:spcBef>
              <a:spcPct val="0"/>
            </a:spcBef>
            <a:spcAft>
              <a:spcPct val="35000"/>
            </a:spcAft>
            <a:buNone/>
          </a:pPr>
          <a:r>
            <a:rPr lang="es-MX" sz="3500" kern="1200" dirty="0"/>
            <a:t>Funcional</a:t>
          </a:r>
        </a:p>
      </dsp:txBody>
      <dsp:txXfrm>
        <a:off x="1116094" y="5038283"/>
        <a:ext cx="3727495" cy="1164842"/>
      </dsp:txXfrm>
    </dsp:sp>
    <dsp:sp modelId="{EAD37C1D-F5FB-4A63-A0D1-EA67BF57A468}">
      <dsp:nvSpPr>
        <dsp:cNvPr id="0" name=""/>
        <dsp:cNvSpPr/>
      </dsp:nvSpPr>
      <dsp:spPr>
        <a:xfrm>
          <a:off x="960782" y="4870028"/>
          <a:ext cx="815389" cy="1223084"/>
        </a:xfrm>
        <a:prstGeom prst="rect">
          <a:avLst/>
        </a:prstGeom>
        <a:gradFill rotWithShape="1">
          <a:gsLst>
            <a:gs pos="0">
              <a:schemeClr val="dk1">
                <a:tint val="100000"/>
                <a:shade val="85000"/>
                <a:satMod val="100000"/>
                <a:lumMod val="100000"/>
              </a:schemeClr>
            </a:gs>
            <a:gs pos="100000">
              <a:schemeClr val="dk1">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dk1">
              <a:shade val="35000"/>
              <a:satMod val="160000"/>
            </a:schemeClr>
          </a:contourClr>
        </a:sp3d>
      </dsp:spPr>
      <dsp:style>
        <a:lnRef idx="0">
          <a:schemeClr val="dk1"/>
        </a:lnRef>
        <a:fillRef idx="3">
          <a:schemeClr val="dk1"/>
        </a:fillRef>
        <a:effectRef idx="3">
          <a:schemeClr val="dk1"/>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334B13-668D-4E1C-AC6A-496D69D41E8B}">
      <dsp:nvSpPr>
        <dsp:cNvPr id="0" name=""/>
        <dsp:cNvSpPr/>
      </dsp:nvSpPr>
      <dsp:spPr>
        <a:xfrm>
          <a:off x="1186" y="469226"/>
          <a:ext cx="4164809" cy="264465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61713C-A1E4-44B0-81B9-E26CC84F2000}">
      <dsp:nvSpPr>
        <dsp:cNvPr id="0" name=""/>
        <dsp:cNvSpPr/>
      </dsp:nvSpPr>
      <dsp:spPr>
        <a:xfrm>
          <a:off x="463943" y="908844"/>
          <a:ext cx="4164809" cy="264465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s-MX" sz="3000" kern="1200" dirty="0"/>
            <a:t>Estándar abierto de OASIS diseñado para la interoperabilidad de los sistemas de gestión de contenidos a través de internet.</a:t>
          </a:r>
          <a:endParaRPr lang="en-US" sz="3000" kern="1200" dirty="0"/>
        </a:p>
      </dsp:txBody>
      <dsp:txXfrm>
        <a:off x="541402" y="986303"/>
        <a:ext cx="4009891" cy="2489736"/>
      </dsp:txXfrm>
    </dsp:sp>
    <dsp:sp modelId="{7D43021F-6085-42D2-B9B3-CAC34E5907A1}">
      <dsp:nvSpPr>
        <dsp:cNvPr id="0" name=""/>
        <dsp:cNvSpPr/>
      </dsp:nvSpPr>
      <dsp:spPr>
        <a:xfrm>
          <a:off x="5091509" y="469226"/>
          <a:ext cx="4164809" cy="264465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D107F2-199E-4850-94FF-F52C2784A20F}">
      <dsp:nvSpPr>
        <dsp:cNvPr id="0" name=""/>
        <dsp:cNvSpPr/>
      </dsp:nvSpPr>
      <dsp:spPr>
        <a:xfrm>
          <a:off x="5554265" y="908844"/>
          <a:ext cx="4164809" cy="264465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s-MX" sz="3000" kern="1200" dirty="0"/>
            <a:t>A través de una capa de abstracción permite la interoperabilidad entre productos de gestión  de contenidos.</a:t>
          </a:r>
          <a:endParaRPr lang="en-US" sz="3000" kern="1200" dirty="0"/>
        </a:p>
      </dsp:txBody>
      <dsp:txXfrm>
        <a:off x="5631724" y="986303"/>
        <a:ext cx="4009891" cy="2489736"/>
      </dsp:txXfrm>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2BC867-7AB8-483F-9CA8-4B5DAB74E38C}" type="datetimeFigureOut">
              <a:rPr lang="es-MX" smtClean="0"/>
              <a:t>15/08/2019</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B4CFC7-0945-4F25-85CB-C8DADB452E90}" type="slidenum">
              <a:rPr lang="es-MX" smtClean="0"/>
              <a:t>‹Nº›</a:t>
            </a:fld>
            <a:endParaRPr lang="es-MX"/>
          </a:p>
        </p:txBody>
      </p:sp>
    </p:spTree>
    <p:extLst>
      <p:ext uri="{BB962C8B-B14F-4D97-AF65-F5344CB8AC3E}">
        <p14:creationId xmlns:p14="http://schemas.microsoft.com/office/powerpoint/2010/main" val="3803395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a:t>Esta es una visión de arriba hacia abajo de la administración de redes, dividida en cuatro sub modelos y reconocida por el estándar OSI. </a:t>
            </a:r>
          </a:p>
          <a:p>
            <a:endParaRPr lang="es-MX" dirty="0"/>
          </a:p>
        </p:txBody>
      </p:sp>
      <p:sp>
        <p:nvSpPr>
          <p:cNvPr id="4" name="Marcador de número de diapositiva 3"/>
          <p:cNvSpPr>
            <a:spLocks noGrp="1"/>
          </p:cNvSpPr>
          <p:nvPr>
            <p:ph type="sldNum" sz="quarter" idx="10"/>
          </p:nvPr>
        </p:nvSpPr>
        <p:spPr/>
        <p:txBody>
          <a:bodyPr/>
          <a:lstStyle/>
          <a:p>
            <a:fld id="{E9B4CFC7-0945-4F25-85CB-C8DADB452E90}" type="slidenum">
              <a:rPr lang="es-MX" smtClean="0"/>
              <a:t>7</a:t>
            </a:fld>
            <a:endParaRPr lang="es-MX"/>
          </a:p>
        </p:txBody>
      </p:sp>
    </p:spTree>
    <p:extLst>
      <p:ext uri="{BB962C8B-B14F-4D97-AF65-F5344CB8AC3E}">
        <p14:creationId xmlns:p14="http://schemas.microsoft.com/office/powerpoint/2010/main" val="1405394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8/15/2019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259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8/15/2019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585474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8/15/2019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9740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8/15/2019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944047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5A61015F-7CC6-4D0A-9D87-873EA4C304CC}" type="datetimeFigureOut">
              <a:rPr lang="en-US" smtClean="0"/>
              <a:t>8/15/2019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325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8/15/2019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20375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Editar los estilos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8/15/2019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061815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8/15/2019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345036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8/15/2019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077291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5C68B11-C5A8-448C-8CE9-B1A273C79CFC}" type="datetimeFigureOut">
              <a:rPr lang="en-US" smtClean="0"/>
              <a:t>8/15/2019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201131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C7616CA0-919D-4A49-9C8A-62FDFB3A5183}" type="datetimeFigureOut">
              <a:rPr lang="en-US" smtClean="0"/>
              <a:t>8/15/2019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5103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smtClean="0"/>
              <a:pPr/>
              <a:t>8/15/2019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‹Nº›</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1093076"/>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0ACE794-BB1C-4304-BDD8-3BFB6D773106}"/>
              </a:ext>
            </a:extLst>
          </p:cNvPr>
          <p:cNvSpPr>
            <a:spLocks noGrp="1"/>
          </p:cNvSpPr>
          <p:nvPr>
            <p:ph type="ctrTitle"/>
          </p:nvPr>
        </p:nvSpPr>
        <p:spPr/>
        <p:txBody>
          <a:bodyPr/>
          <a:lstStyle/>
          <a:p>
            <a:r>
              <a:rPr lang="es-MX" dirty="0"/>
              <a:t>Administración de redes de computadoras</a:t>
            </a:r>
          </a:p>
        </p:txBody>
      </p:sp>
      <p:sp>
        <p:nvSpPr>
          <p:cNvPr id="5" name="Subtítulo 4">
            <a:extLst>
              <a:ext uri="{FF2B5EF4-FFF2-40B4-BE49-F238E27FC236}">
                <a16:creationId xmlns:a16="http://schemas.microsoft.com/office/drawing/2014/main" id="{88392E9A-99D2-49DE-BE36-9F39FD702F34}"/>
              </a:ext>
            </a:extLst>
          </p:cNvPr>
          <p:cNvSpPr>
            <a:spLocks noGrp="1"/>
          </p:cNvSpPr>
          <p:nvPr>
            <p:ph type="subTitle" idx="1"/>
          </p:nvPr>
        </p:nvSpPr>
        <p:spPr/>
        <p:txBody>
          <a:bodyPr/>
          <a:lstStyle/>
          <a:p>
            <a:r>
              <a:rPr lang="es-MX" dirty="0"/>
              <a:t>Modelo OSI</a:t>
            </a:r>
          </a:p>
        </p:txBody>
      </p:sp>
    </p:spTree>
    <p:extLst>
      <p:ext uri="{BB962C8B-B14F-4D97-AF65-F5344CB8AC3E}">
        <p14:creationId xmlns:p14="http://schemas.microsoft.com/office/powerpoint/2010/main" val="1013425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01A25D-A780-491E-8846-139E6CCA97FD}"/>
              </a:ext>
            </a:extLst>
          </p:cNvPr>
          <p:cNvSpPr>
            <a:spLocks noGrp="1"/>
          </p:cNvSpPr>
          <p:nvPr>
            <p:ph type="title"/>
          </p:nvPr>
        </p:nvSpPr>
        <p:spPr/>
        <p:txBody>
          <a:bodyPr/>
          <a:lstStyle/>
          <a:p>
            <a:r>
              <a:rPr lang="es-MX" dirty="0"/>
              <a:t>Modelo organizacional</a:t>
            </a:r>
          </a:p>
        </p:txBody>
      </p:sp>
      <p:sp>
        <p:nvSpPr>
          <p:cNvPr id="3" name="Marcador de contenido 2">
            <a:extLst>
              <a:ext uri="{FF2B5EF4-FFF2-40B4-BE49-F238E27FC236}">
                <a16:creationId xmlns:a16="http://schemas.microsoft.com/office/drawing/2014/main" id="{668AE9BE-A012-4208-B347-DFAC69D5189B}"/>
              </a:ext>
            </a:extLst>
          </p:cNvPr>
          <p:cNvSpPr>
            <a:spLocks noGrp="1"/>
          </p:cNvSpPr>
          <p:nvPr>
            <p:ph idx="1"/>
          </p:nvPr>
        </p:nvSpPr>
        <p:spPr/>
        <p:txBody>
          <a:bodyPr>
            <a:normAutofit/>
          </a:bodyPr>
          <a:lstStyle/>
          <a:p>
            <a:r>
              <a:rPr lang="es-MX" sz="2800" dirty="0"/>
              <a:t>Es una estructura dividida en dominios de red, los cuales comprenden su operabilidad y ofrece el soporte de los aspectos de gestión del mismo.</a:t>
            </a:r>
          </a:p>
          <a:p>
            <a:r>
              <a:rPr lang="es-MX" sz="2800" dirty="0"/>
              <a:t>Define conceptos para una gestión cooperativa, como para una gestión basada en jerarquías:</a:t>
            </a:r>
          </a:p>
          <a:p>
            <a:pPr lvl="1"/>
            <a:r>
              <a:rPr lang="es-MX" sz="2400" dirty="0"/>
              <a:t>Concepto simétrico – entre dominios</a:t>
            </a:r>
          </a:p>
          <a:p>
            <a:pPr lvl="1"/>
            <a:r>
              <a:rPr lang="es-MX" sz="2400" dirty="0"/>
              <a:t>Concepto asimétrico – entre dominios y subdominios</a:t>
            </a:r>
          </a:p>
          <a:p>
            <a:pPr lvl="1"/>
            <a:endParaRPr lang="es-MX" sz="2400" dirty="0"/>
          </a:p>
        </p:txBody>
      </p:sp>
    </p:spTree>
    <p:extLst>
      <p:ext uri="{BB962C8B-B14F-4D97-AF65-F5344CB8AC3E}">
        <p14:creationId xmlns:p14="http://schemas.microsoft.com/office/powerpoint/2010/main" val="2328519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4857AF-DD8F-46EE-9A69-40C963A35493}"/>
              </a:ext>
            </a:extLst>
          </p:cNvPr>
          <p:cNvSpPr>
            <a:spLocks noGrp="1"/>
          </p:cNvSpPr>
          <p:nvPr>
            <p:ph type="title"/>
          </p:nvPr>
        </p:nvSpPr>
        <p:spPr/>
        <p:txBody>
          <a:bodyPr/>
          <a:lstStyle/>
          <a:p>
            <a:r>
              <a:rPr lang="es-MX" dirty="0"/>
              <a:t>Gestión de dominios</a:t>
            </a:r>
          </a:p>
        </p:txBody>
      </p:sp>
      <p:sp>
        <p:nvSpPr>
          <p:cNvPr id="3" name="Marcador de contenido 2">
            <a:extLst>
              <a:ext uri="{FF2B5EF4-FFF2-40B4-BE49-F238E27FC236}">
                <a16:creationId xmlns:a16="http://schemas.microsoft.com/office/drawing/2014/main" id="{0CC12AF7-BE8D-4D75-8842-6438E0353180}"/>
              </a:ext>
            </a:extLst>
          </p:cNvPr>
          <p:cNvSpPr>
            <a:spLocks noGrp="1"/>
          </p:cNvSpPr>
          <p:nvPr>
            <p:ph idx="1"/>
          </p:nvPr>
        </p:nvSpPr>
        <p:spPr/>
        <p:txBody>
          <a:bodyPr>
            <a:normAutofit/>
          </a:bodyPr>
          <a:lstStyle/>
          <a:p>
            <a:r>
              <a:rPr lang="es-MX" sz="3200" dirty="0"/>
              <a:t>Define la división del entorno, teniendo en cuenta dos motivos principales:</a:t>
            </a:r>
          </a:p>
          <a:p>
            <a:pPr lvl="1"/>
            <a:r>
              <a:rPr lang="es-MX" sz="2800" dirty="0"/>
              <a:t>Políticas funcionales, donde se incluyen políticas de seguridad, contabilidad, etc.</a:t>
            </a:r>
          </a:p>
          <a:p>
            <a:pPr lvl="1"/>
            <a:r>
              <a:rPr lang="es-MX" sz="2800" dirty="0"/>
              <a:t>Otras políticas, en donde se encuentran dominios geográficos y tecnológicos, entre otras</a:t>
            </a:r>
          </a:p>
        </p:txBody>
      </p:sp>
    </p:spTree>
    <p:extLst>
      <p:ext uri="{BB962C8B-B14F-4D97-AF65-F5344CB8AC3E}">
        <p14:creationId xmlns:p14="http://schemas.microsoft.com/office/powerpoint/2010/main" val="856582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Sub modelo Informativo </a:t>
            </a:r>
          </a:p>
        </p:txBody>
      </p:sp>
      <p:sp>
        <p:nvSpPr>
          <p:cNvPr id="3" name="Marcador de contenido 2"/>
          <p:cNvSpPr>
            <a:spLocks noGrp="1"/>
          </p:cNvSpPr>
          <p:nvPr>
            <p:ph idx="1"/>
          </p:nvPr>
        </p:nvSpPr>
        <p:spPr>
          <a:xfrm>
            <a:off x="1024128" y="1828800"/>
            <a:ext cx="10647172" cy="4480560"/>
          </a:xfrm>
        </p:spPr>
        <p:txBody>
          <a:bodyPr>
            <a:normAutofit/>
          </a:bodyPr>
          <a:lstStyle/>
          <a:p>
            <a:r>
              <a:rPr lang="es-MX" sz="3200" dirty="0"/>
              <a:t>Trata de la estructura y almacenamiento de la información relativa a la administración de la red. </a:t>
            </a:r>
          </a:p>
          <a:p>
            <a:r>
              <a:rPr lang="es-MX" sz="3200" dirty="0"/>
              <a:t>Esta información se guarda en una base de datos la cual recibe el nombre de Base de datos de información sobre administración (</a:t>
            </a:r>
            <a:r>
              <a:rPr lang="es-MX" sz="3200" b="1" dirty="0"/>
              <a:t>MIB</a:t>
            </a:r>
            <a:r>
              <a:rPr lang="es-MX" sz="3200" dirty="0"/>
              <a:t>). </a:t>
            </a:r>
          </a:p>
        </p:txBody>
      </p:sp>
    </p:spTree>
    <p:extLst>
      <p:ext uri="{BB962C8B-B14F-4D97-AF65-F5344CB8AC3E}">
        <p14:creationId xmlns:p14="http://schemas.microsoft.com/office/powerpoint/2010/main" val="3225172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Sub modelo Informativo </a:t>
            </a:r>
          </a:p>
        </p:txBody>
      </p:sp>
      <p:sp>
        <p:nvSpPr>
          <p:cNvPr id="3" name="Marcador de contenido 2"/>
          <p:cNvSpPr>
            <a:spLocks noGrp="1"/>
          </p:cNvSpPr>
          <p:nvPr>
            <p:ph idx="1"/>
          </p:nvPr>
        </p:nvSpPr>
        <p:spPr>
          <a:xfrm>
            <a:off x="1024128" y="1828800"/>
            <a:ext cx="10647172" cy="4480560"/>
          </a:xfrm>
        </p:spPr>
        <p:txBody>
          <a:bodyPr>
            <a:normAutofit/>
          </a:bodyPr>
          <a:lstStyle/>
          <a:p>
            <a:r>
              <a:rPr lang="es-MX" sz="3200" dirty="0"/>
              <a:t>La ISO definió la estructura de la información de administración (</a:t>
            </a:r>
            <a:r>
              <a:rPr lang="es-MX" sz="3200" b="1" dirty="0"/>
              <a:t>SMI</a:t>
            </a:r>
            <a:r>
              <a:rPr lang="es-MX" sz="3200" dirty="0"/>
              <a:t>) para especificar la sintaxis y la semántica de la información sobre administración que se guarda en la MIB. </a:t>
            </a:r>
          </a:p>
        </p:txBody>
      </p:sp>
    </p:spTree>
    <p:extLst>
      <p:ext uri="{BB962C8B-B14F-4D97-AF65-F5344CB8AC3E}">
        <p14:creationId xmlns:p14="http://schemas.microsoft.com/office/powerpoint/2010/main" val="2835142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BA85D1E5-8DB5-40B9-B497-7B20623E4044}"/>
              </a:ext>
            </a:extLst>
          </p:cNvPr>
          <p:cNvPicPr>
            <a:picLocks noChangeAspect="1"/>
          </p:cNvPicPr>
          <p:nvPr/>
        </p:nvPicPr>
        <p:blipFill>
          <a:blip r:embed="rId2"/>
          <a:stretch>
            <a:fillRect/>
          </a:stretch>
        </p:blipFill>
        <p:spPr>
          <a:xfrm>
            <a:off x="2157412" y="38100"/>
            <a:ext cx="7877175" cy="6781800"/>
          </a:xfrm>
          <a:prstGeom prst="rect">
            <a:avLst/>
          </a:prstGeom>
        </p:spPr>
      </p:pic>
    </p:spTree>
    <p:extLst>
      <p:ext uri="{BB962C8B-B14F-4D97-AF65-F5344CB8AC3E}">
        <p14:creationId xmlns:p14="http://schemas.microsoft.com/office/powerpoint/2010/main" val="922091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Sub modelo Comunicacional </a:t>
            </a:r>
          </a:p>
        </p:txBody>
      </p:sp>
      <p:sp>
        <p:nvSpPr>
          <p:cNvPr id="3" name="Marcador de contenido 2"/>
          <p:cNvSpPr>
            <a:spLocks noGrp="1"/>
          </p:cNvSpPr>
          <p:nvPr>
            <p:ph idx="1"/>
          </p:nvPr>
        </p:nvSpPr>
        <p:spPr>
          <a:xfrm>
            <a:off x="1024128" y="2286000"/>
            <a:ext cx="10659872" cy="4023360"/>
          </a:xfrm>
        </p:spPr>
        <p:txBody>
          <a:bodyPr>
            <a:normAutofit/>
          </a:bodyPr>
          <a:lstStyle/>
          <a:p>
            <a:r>
              <a:rPr lang="es-MX" sz="4000" dirty="0"/>
              <a:t>Habla de la forma como se comunican los datos de administración en el proceso gestor-agente. </a:t>
            </a:r>
          </a:p>
          <a:p>
            <a:r>
              <a:rPr lang="es-MX" sz="4000" dirty="0"/>
              <a:t>Atiende lo relacionado con el protocolo de transporte, el protocolo de aplicaciones y los comandos y respuestas entre pares. </a:t>
            </a:r>
          </a:p>
        </p:txBody>
      </p:sp>
    </p:spTree>
    <p:extLst>
      <p:ext uri="{BB962C8B-B14F-4D97-AF65-F5344CB8AC3E}">
        <p14:creationId xmlns:p14="http://schemas.microsoft.com/office/powerpoint/2010/main" val="1087687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DDD788-C095-4AEF-8D33-6916F6A31584}"/>
              </a:ext>
            </a:extLst>
          </p:cNvPr>
          <p:cNvSpPr>
            <a:spLocks noGrp="1"/>
          </p:cNvSpPr>
          <p:nvPr>
            <p:ph type="title"/>
          </p:nvPr>
        </p:nvSpPr>
        <p:spPr/>
        <p:txBody>
          <a:bodyPr/>
          <a:lstStyle/>
          <a:p>
            <a:r>
              <a:rPr lang="es-MX" dirty="0"/>
              <a:t>Modelo funcional</a:t>
            </a:r>
          </a:p>
        </p:txBody>
      </p:sp>
      <p:sp>
        <p:nvSpPr>
          <p:cNvPr id="3" name="Marcador de contenido 2">
            <a:extLst>
              <a:ext uri="{FF2B5EF4-FFF2-40B4-BE49-F238E27FC236}">
                <a16:creationId xmlns:a16="http://schemas.microsoft.com/office/drawing/2014/main" id="{F1AC9711-9258-4DF0-B792-ED5EFEB16FBE}"/>
              </a:ext>
            </a:extLst>
          </p:cNvPr>
          <p:cNvSpPr>
            <a:spLocks noGrp="1"/>
          </p:cNvSpPr>
          <p:nvPr>
            <p:ph idx="1"/>
          </p:nvPr>
        </p:nvSpPr>
        <p:spPr/>
        <p:txBody>
          <a:bodyPr>
            <a:normAutofit/>
          </a:bodyPr>
          <a:lstStyle/>
          <a:p>
            <a:r>
              <a:rPr lang="es-MX" sz="2800" dirty="0"/>
              <a:t>Divide la complejidad de la administración en áreas funcionales de administración e intenta especificar funciones de administración genéricas.</a:t>
            </a:r>
          </a:p>
          <a:p>
            <a:r>
              <a:rPr lang="es-MX" sz="2800" dirty="0"/>
              <a:t>El modelo funcional proporciona las bases para construir librerías de soluciones administración parciales y fáciles de delegación de funciones de administración a diversos agentes.</a:t>
            </a:r>
          </a:p>
        </p:txBody>
      </p:sp>
    </p:spTree>
    <p:extLst>
      <p:ext uri="{BB962C8B-B14F-4D97-AF65-F5344CB8AC3E}">
        <p14:creationId xmlns:p14="http://schemas.microsoft.com/office/powerpoint/2010/main" val="3080551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áreas del modelo Funcional </a:t>
            </a:r>
          </a:p>
        </p:txBody>
      </p:sp>
      <p:sp>
        <p:nvSpPr>
          <p:cNvPr id="3" name="Marcador de contenido 2"/>
          <p:cNvSpPr>
            <a:spLocks noGrp="1"/>
          </p:cNvSpPr>
          <p:nvPr>
            <p:ph idx="1"/>
          </p:nvPr>
        </p:nvSpPr>
        <p:spPr>
          <a:xfrm>
            <a:off x="1024128" y="2286000"/>
            <a:ext cx="10511380" cy="4023360"/>
          </a:xfrm>
        </p:spPr>
        <p:txBody>
          <a:bodyPr>
            <a:normAutofit/>
          </a:bodyPr>
          <a:lstStyle/>
          <a:p>
            <a:pPr algn="just"/>
            <a:r>
              <a:rPr lang="es-ES" sz="3200" dirty="0"/>
              <a:t>La administración OSI tiene cinco áreas funcionales: </a:t>
            </a:r>
          </a:p>
          <a:p>
            <a:pPr lvl="1" algn="just"/>
            <a:r>
              <a:rPr lang="es-ES" sz="2800" dirty="0"/>
              <a:t>Administración de fallas (</a:t>
            </a:r>
            <a:r>
              <a:rPr lang="es-ES" sz="2800" b="1" dirty="0" err="1"/>
              <a:t>f</a:t>
            </a:r>
            <a:r>
              <a:rPr lang="es-ES" sz="2800" dirty="0" err="1"/>
              <a:t>ault</a:t>
            </a:r>
            <a:r>
              <a:rPr lang="es-ES" sz="2800" dirty="0"/>
              <a:t> </a:t>
            </a:r>
            <a:r>
              <a:rPr lang="es-ES" sz="2800" dirty="0" err="1"/>
              <a:t>management</a:t>
            </a:r>
            <a:r>
              <a:rPr lang="es-ES" sz="2800" dirty="0"/>
              <a:t>), </a:t>
            </a:r>
          </a:p>
          <a:p>
            <a:pPr lvl="1" algn="just"/>
            <a:r>
              <a:rPr lang="es-ES" sz="2800" dirty="0"/>
              <a:t>Administración de configuración (</a:t>
            </a:r>
            <a:r>
              <a:rPr lang="es-ES" sz="2800" b="1" dirty="0" err="1"/>
              <a:t>c</a:t>
            </a:r>
            <a:r>
              <a:rPr lang="es-ES" sz="2800" dirty="0" err="1"/>
              <a:t>onfiguration</a:t>
            </a:r>
            <a:r>
              <a:rPr lang="es-ES" sz="2800" dirty="0"/>
              <a:t> </a:t>
            </a:r>
            <a:r>
              <a:rPr lang="es-ES" sz="2800" dirty="0" err="1"/>
              <a:t>management</a:t>
            </a:r>
            <a:r>
              <a:rPr lang="es-ES" sz="2800" dirty="0"/>
              <a:t>),</a:t>
            </a:r>
          </a:p>
          <a:p>
            <a:pPr lvl="1" algn="just"/>
            <a:r>
              <a:rPr lang="es-ES" sz="2800" dirty="0"/>
              <a:t>Administración de estadísticas y contabilidad (</a:t>
            </a:r>
            <a:r>
              <a:rPr lang="es-ES" sz="2800" b="1" dirty="0" err="1"/>
              <a:t>a</a:t>
            </a:r>
            <a:r>
              <a:rPr lang="es-ES" sz="2800" dirty="0" err="1"/>
              <a:t>ccounting</a:t>
            </a:r>
            <a:r>
              <a:rPr lang="es-ES" sz="2800" dirty="0"/>
              <a:t> </a:t>
            </a:r>
            <a:r>
              <a:rPr lang="es-ES" sz="2800" dirty="0" err="1"/>
              <a:t>management</a:t>
            </a:r>
            <a:r>
              <a:rPr lang="es-ES" sz="2800" dirty="0"/>
              <a:t>),</a:t>
            </a:r>
          </a:p>
          <a:p>
            <a:pPr lvl="1" algn="just"/>
            <a:r>
              <a:rPr lang="es-ES" sz="2800" dirty="0"/>
              <a:t>Administración de desempeño (</a:t>
            </a:r>
            <a:r>
              <a:rPr lang="es-ES" sz="2800" b="1" dirty="0"/>
              <a:t>p</a:t>
            </a:r>
            <a:r>
              <a:rPr lang="es-ES" sz="2800" dirty="0"/>
              <a:t>erformance </a:t>
            </a:r>
            <a:r>
              <a:rPr lang="es-ES" sz="2800" dirty="0" err="1"/>
              <a:t>management</a:t>
            </a:r>
            <a:r>
              <a:rPr lang="es-ES" sz="2800" dirty="0"/>
              <a:t>) y </a:t>
            </a:r>
          </a:p>
          <a:p>
            <a:pPr lvl="1" algn="just"/>
            <a:r>
              <a:rPr lang="es-ES" sz="2800" dirty="0"/>
              <a:t>Administración de seguridad (</a:t>
            </a:r>
            <a:r>
              <a:rPr lang="es-ES" sz="2800" b="1" dirty="0" err="1"/>
              <a:t>s</a:t>
            </a:r>
            <a:r>
              <a:rPr lang="es-ES" sz="2800" dirty="0" err="1"/>
              <a:t>ecurity</a:t>
            </a:r>
            <a:r>
              <a:rPr lang="es-ES" sz="2800" dirty="0"/>
              <a:t> </a:t>
            </a:r>
            <a:r>
              <a:rPr lang="es-ES" sz="2800" dirty="0" err="1"/>
              <a:t>management</a:t>
            </a:r>
            <a:r>
              <a:rPr lang="es-ES" sz="2800" dirty="0"/>
              <a:t>). </a:t>
            </a:r>
            <a:endParaRPr lang="es-MX" sz="2400" dirty="0"/>
          </a:p>
        </p:txBody>
      </p:sp>
    </p:spTree>
    <p:extLst>
      <p:ext uri="{BB962C8B-B14F-4D97-AF65-F5344CB8AC3E}">
        <p14:creationId xmlns:p14="http://schemas.microsoft.com/office/powerpoint/2010/main" val="3526176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áreas del modelo Funcional </a:t>
            </a:r>
          </a:p>
        </p:txBody>
      </p:sp>
      <p:sp>
        <p:nvSpPr>
          <p:cNvPr id="3" name="Marcador de contenido 2"/>
          <p:cNvSpPr>
            <a:spLocks noGrp="1"/>
          </p:cNvSpPr>
          <p:nvPr>
            <p:ph idx="1"/>
          </p:nvPr>
        </p:nvSpPr>
        <p:spPr>
          <a:xfrm>
            <a:off x="1024128" y="2286000"/>
            <a:ext cx="10511380" cy="4023360"/>
          </a:xfrm>
        </p:spPr>
        <p:txBody>
          <a:bodyPr>
            <a:normAutofit/>
          </a:bodyPr>
          <a:lstStyle/>
          <a:p>
            <a:pPr algn="just"/>
            <a:r>
              <a:rPr lang="es-ES" sz="3200" dirty="0"/>
              <a:t>En ocasiones, cuando en la literatura de redes se hace relación a estas áreas funcionales se utiliza la sigla FCAPS. </a:t>
            </a:r>
          </a:p>
          <a:p>
            <a:pPr algn="just"/>
            <a:r>
              <a:rPr lang="es-ES" sz="3200" dirty="0"/>
              <a:t>Dentro de la arquitectura de administración OSI reciben el nombre de</a:t>
            </a:r>
            <a:r>
              <a:rPr lang="es-ES" sz="3200" i="1" dirty="0"/>
              <a:t> </a:t>
            </a:r>
            <a:r>
              <a:rPr lang="es-ES" sz="3200" i="1" dirty="0" err="1"/>
              <a:t>Systems</a:t>
            </a:r>
            <a:r>
              <a:rPr lang="es-ES" sz="3200" i="1" dirty="0"/>
              <a:t> Management </a:t>
            </a:r>
            <a:r>
              <a:rPr lang="es-ES" sz="3200" i="1" dirty="0" err="1"/>
              <a:t>Functional</a:t>
            </a:r>
            <a:r>
              <a:rPr lang="es-ES" sz="3200" i="1" dirty="0"/>
              <a:t> </a:t>
            </a:r>
            <a:r>
              <a:rPr lang="es-ES" sz="3200" i="1" dirty="0" err="1"/>
              <a:t>Areas</a:t>
            </a:r>
            <a:r>
              <a:rPr lang="es-ES" sz="3200" dirty="0"/>
              <a:t> (</a:t>
            </a:r>
            <a:r>
              <a:rPr lang="es-ES" sz="3200" dirty="0" err="1"/>
              <a:t>SMFAs</a:t>
            </a:r>
            <a:r>
              <a:rPr lang="es-ES" sz="3200" dirty="0"/>
              <a:t>).</a:t>
            </a:r>
          </a:p>
          <a:p>
            <a:pPr algn="just"/>
            <a:r>
              <a:rPr lang="es-ES" sz="3200" dirty="0"/>
              <a:t>Algunos autores presentan funciones diferente a las del modelo de funciones de la arquitectura OSI (FCAPS).</a:t>
            </a:r>
            <a:endParaRPr lang="es-MX" sz="2800" dirty="0"/>
          </a:p>
        </p:txBody>
      </p:sp>
    </p:spTree>
    <p:extLst>
      <p:ext uri="{BB962C8B-B14F-4D97-AF65-F5344CB8AC3E}">
        <p14:creationId xmlns:p14="http://schemas.microsoft.com/office/powerpoint/2010/main" val="2784495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MX" sz="8000" dirty="0" err="1"/>
              <a:t>Cmis</a:t>
            </a:r>
            <a:r>
              <a:rPr lang="es-MX" dirty="0"/>
              <a:t> </a:t>
            </a:r>
            <a:br>
              <a:rPr lang="es-MX" dirty="0"/>
            </a:br>
            <a:r>
              <a:rPr lang="es-MX" dirty="0"/>
              <a:t>Servicio de Interoperabilidad de Gestión de Contenidos</a:t>
            </a:r>
          </a:p>
        </p:txBody>
      </p:sp>
    </p:spTree>
    <p:extLst>
      <p:ext uri="{BB962C8B-B14F-4D97-AF65-F5344CB8AC3E}">
        <p14:creationId xmlns:p14="http://schemas.microsoft.com/office/powerpoint/2010/main" val="174853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77F81E-1FA7-4F02-8980-2D4122989890}"/>
              </a:ext>
            </a:extLst>
          </p:cNvPr>
          <p:cNvSpPr>
            <a:spLocks noGrp="1"/>
          </p:cNvSpPr>
          <p:nvPr>
            <p:ph type="title"/>
          </p:nvPr>
        </p:nvSpPr>
        <p:spPr/>
        <p:txBody>
          <a:bodyPr/>
          <a:lstStyle/>
          <a:p>
            <a:r>
              <a:rPr lang="es-MX" dirty="0"/>
              <a:t>Administración de sistemas</a:t>
            </a:r>
          </a:p>
        </p:txBody>
      </p:sp>
      <p:sp>
        <p:nvSpPr>
          <p:cNvPr id="3" name="Marcador de contenido 2">
            <a:extLst>
              <a:ext uri="{FF2B5EF4-FFF2-40B4-BE49-F238E27FC236}">
                <a16:creationId xmlns:a16="http://schemas.microsoft.com/office/drawing/2014/main" id="{FAE69358-BEB9-428A-8394-0E0925953850}"/>
              </a:ext>
            </a:extLst>
          </p:cNvPr>
          <p:cNvSpPr>
            <a:spLocks noGrp="1"/>
          </p:cNvSpPr>
          <p:nvPr>
            <p:ph idx="1"/>
          </p:nvPr>
        </p:nvSpPr>
        <p:spPr/>
        <p:txBody>
          <a:bodyPr/>
          <a:lstStyle/>
          <a:p>
            <a:r>
              <a:rPr lang="es-MX" dirty="0"/>
              <a:t>Es un conjunto de técnicas tendientes a mantener una red operativa, eficiente, segura, monitorizada, planeada y documentada.</a:t>
            </a:r>
          </a:p>
          <a:p>
            <a:r>
              <a:rPr lang="es-MX" dirty="0"/>
              <a:t> Es la suma total de las políticas y procedimientos que intervienen en la planeación, configuración, control y monitoreo que conforman una red, con el fin de asegurar el eficiente y efectivo empleo de sus recursos.</a:t>
            </a:r>
          </a:p>
          <a:p>
            <a:endParaRPr lang="es-MX" dirty="0"/>
          </a:p>
        </p:txBody>
      </p:sp>
    </p:spTree>
    <p:extLst>
      <p:ext uri="{BB962C8B-B14F-4D97-AF65-F5344CB8AC3E}">
        <p14:creationId xmlns:p14="http://schemas.microsoft.com/office/powerpoint/2010/main" val="1322321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E45746-59EF-446A-B4C3-E231CA2BC1AA}"/>
              </a:ext>
            </a:extLst>
          </p:cNvPr>
          <p:cNvSpPr>
            <a:spLocks noGrp="1"/>
          </p:cNvSpPr>
          <p:nvPr>
            <p:ph type="title"/>
          </p:nvPr>
        </p:nvSpPr>
        <p:spPr>
          <a:xfrm>
            <a:off x="1024128" y="585216"/>
            <a:ext cx="9720072" cy="1499616"/>
          </a:xfrm>
        </p:spPr>
        <p:txBody>
          <a:bodyPr>
            <a:normAutofit/>
          </a:bodyPr>
          <a:lstStyle/>
          <a:p>
            <a:r>
              <a:rPr lang="es-MX" dirty="0"/>
              <a:t>Content Management </a:t>
            </a:r>
            <a:r>
              <a:rPr lang="es-MX" dirty="0" err="1"/>
              <a:t>Interoperability</a:t>
            </a:r>
            <a:r>
              <a:rPr lang="es-MX" dirty="0"/>
              <a:t> </a:t>
            </a:r>
            <a:r>
              <a:rPr lang="es-MX" dirty="0" err="1"/>
              <a:t>Services</a:t>
            </a:r>
            <a:r>
              <a:rPr lang="es-MX" dirty="0"/>
              <a:t> o CMIS</a:t>
            </a:r>
          </a:p>
        </p:txBody>
      </p:sp>
      <p:graphicFrame>
        <p:nvGraphicFramePr>
          <p:cNvPr id="5" name="Marcador de contenido 2">
            <a:extLst>
              <a:ext uri="{FF2B5EF4-FFF2-40B4-BE49-F238E27FC236}">
                <a16:creationId xmlns:a16="http://schemas.microsoft.com/office/drawing/2014/main" id="{84D99A59-237B-4485-94F6-83984D7B2970}"/>
              </a:ext>
            </a:extLst>
          </p:cNvPr>
          <p:cNvGraphicFramePr>
            <a:graphicFrameLocks noGrp="1"/>
          </p:cNvGraphicFramePr>
          <p:nvPr>
            <p:ph idx="1"/>
            <p:extLst>
              <p:ext uri="{D42A27DB-BD31-4B8C-83A1-F6EECF244321}">
                <p14:modId xmlns:p14="http://schemas.microsoft.com/office/powerpoint/2010/main" val="1527955733"/>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4116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A7ED4C-85EA-4A3A-A4A2-117D50958F19}"/>
              </a:ext>
            </a:extLst>
          </p:cNvPr>
          <p:cNvSpPr>
            <a:spLocks noGrp="1"/>
          </p:cNvSpPr>
          <p:nvPr>
            <p:ph type="title"/>
          </p:nvPr>
        </p:nvSpPr>
        <p:spPr/>
        <p:txBody>
          <a:bodyPr/>
          <a:lstStyle/>
          <a:p>
            <a:r>
              <a:rPr lang="es-MX" dirty="0"/>
              <a:t>Sistema de gestión de contenidos o CMS</a:t>
            </a:r>
          </a:p>
        </p:txBody>
      </p:sp>
      <p:sp>
        <p:nvSpPr>
          <p:cNvPr id="3" name="Marcador de contenido 2">
            <a:extLst>
              <a:ext uri="{FF2B5EF4-FFF2-40B4-BE49-F238E27FC236}">
                <a16:creationId xmlns:a16="http://schemas.microsoft.com/office/drawing/2014/main" id="{42D659B6-3CED-49EF-BFA6-78339DCBE654}"/>
              </a:ext>
            </a:extLst>
          </p:cNvPr>
          <p:cNvSpPr>
            <a:spLocks noGrp="1"/>
          </p:cNvSpPr>
          <p:nvPr>
            <p:ph idx="1"/>
          </p:nvPr>
        </p:nvSpPr>
        <p:spPr/>
        <p:txBody>
          <a:bodyPr>
            <a:normAutofit/>
          </a:bodyPr>
          <a:lstStyle/>
          <a:p>
            <a:r>
              <a:rPr lang="es-MX" sz="3200" dirty="0"/>
              <a:t>Aplicación que explota un entorno de trabajo para la creación y administración de contenidos.</a:t>
            </a:r>
          </a:p>
          <a:p>
            <a:r>
              <a:rPr lang="es-MX" sz="3200" dirty="0"/>
              <a:t>Se usa intensamente en páginas web.</a:t>
            </a:r>
          </a:p>
          <a:p>
            <a:r>
              <a:rPr lang="es-MX" sz="3200" dirty="0"/>
              <a:t>Usa una o varias bases de datos para alojar el contenido del sitio web.</a:t>
            </a:r>
          </a:p>
          <a:p>
            <a:r>
              <a:rPr lang="es-MX" sz="3200" dirty="0"/>
              <a:t>Permite manejar de forma independiente el contenido y el diseño.</a:t>
            </a:r>
          </a:p>
        </p:txBody>
      </p:sp>
    </p:spTree>
    <p:extLst>
      <p:ext uri="{BB962C8B-B14F-4D97-AF65-F5344CB8AC3E}">
        <p14:creationId xmlns:p14="http://schemas.microsoft.com/office/powerpoint/2010/main" val="3654047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750B20-35AB-4E85-91A3-E414B7DA99B0}"/>
              </a:ext>
            </a:extLst>
          </p:cNvPr>
          <p:cNvSpPr>
            <a:spLocks noGrp="1"/>
          </p:cNvSpPr>
          <p:nvPr>
            <p:ph type="title"/>
          </p:nvPr>
        </p:nvSpPr>
        <p:spPr/>
        <p:txBody>
          <a:bodyPr/>
          <a:lstStyle/>
          <a:p>
            <a:r>
              <a:rPr lang="es-MX" dirty="0"/>
              <a:t>Consideraciones</a:t>
            </a:r>
          </a:p>
        </p:txBody>
      </p:sp>
      <p:sp>
        <p:nvSpPr>
          <p:cNvPr id="3" name="Marcador de contenido 2">
            <a:extLst>
              <a:ext uri="{FF2B5EF4-FFF2-40B4-BE49-F238E27FC236}">
                <a16:creationId xmlns:a16="http://schemas.microsoft.com/office/drawing/2014/main" id="{421D2C68-3644-49DF-8BE4-1462CAA6DB6A}"/>
              </a:ext>
            </a:extLst>
          </p:cNvPr>
          <p:cNvSpPr>
            <a:spLocks noGrp="1"/>
          </p:cNvSpPr>
          <p:nvPr>
            <p:ph idx="1"/>
          </p:nvPr>
        </p:nvSpPr>
        <p:spPr/>
        <p:txBody>
          <a:bodyPr>
            <a:normAutofit/>
          </a:bodyPr>
          <a:lstStyle/>
          <a:p>
            <a:r>
              <a:rPr lang="es-MX" sz="3200" dirty="0"/>
              <a:t>Las organizaciones suelen mantener una serie de diferentes sistemas de gestión de contenidos.</a:t>
            </a:r>
          </a:p>
          <a:p>
            <a:r>
              <a:rPr lang="es-MX" sz="3200" dirty="0"/>
              <a:t>Son a menudo diferentes para cada departamento, y son a menudo específicos de una aplicación.</a:t>
            </a:r>
          </a:p>
          <a:p>
            <a:r>
              <a:rPr lang="es-MX" sz="3200" dirty="0"/>
              <a:t>Se requiere compartir información.</a:t>
            </a:r>
          </a:p>
        </p:txBody>
      </p:sp>
    </p:spTree>
    <p:extLst>
      <p:ext uri="{BB962C8B-B14F-4D97-AF65-F5344CB8AC3E}">
        <p14:creationId xmlns:p14="http://schemas.microsoft.com/office/powerpoint/2010/main" val="3848914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Objetivos de CMIS </a:t>
            </a:r>
          </a:p>
        </p:txBody>
      </p:sp>
      <p:sp>
        <p:nvSpPr>
          <p:cNvPr id="3" name="Marcador de contenido 2"/>
          <p:cNvSpPr>
            <a:spLocks noGrp="1"/>
          </p:cNvSpPr>
          <p:nvPr>
            <p:ph idx="1"/>
          </p:nvPr>
        </p:nvSpPr>
        <p:spPr/>
        <p:txBody>
          <a:bodyPr>
            <a:normAutofit/>
          </a:bodyPr>
          <a:lstStyle/>
          <a:p>
            <a:pPr algn="just"/>
            <a:r>
              <a:rPr lang="es-MX" sz="3200" dirty="0"/>
              <a:t>CMIS fue diseñado para </a:t>
            </a:r>
            <a:r>
              <a:rPr lang="es-MX" sz="3200" b="1" dirty="0"/>
              <a:t>mejorar los sistemas de administración de contenido empresarial que existen</a:t>
            </a:r>
            <a:r>
              <a:rPr lang="es-MX" sz="3200" dirty="0"/>
              <a:t> junto con sus interfaces de aplicación actual. </a:t>
            </a:r>
          </a:p>
        </p:txBody>
      </p:sp>
    </p:spTree>
    <p:extLst>
      <p:ext uri="{BB962C8B-B14F-4D97-AF65-F5344CB8AC3E}">
        <p14:creationId xmlns:p14="http://schemas.microsoft.com/office/powerpoint/2010/main" val="148938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85216"/>
            <a:ext cx="9720072" cy="1499616"/>
          </a:xfrm>
        </p:spPr>
        <p:txBody>
          <a:bodyPr/>
          <a:lstStyle/>
          <a:p>
            <a:r>
              <a:rPr lang="es-MX" dirty="0"/>
              <a:t>Historia de CMIS </a:t>
            </a:r>
          </a:p>
        </p:txBody>
      </p:sp>
      <p:sp>
        <p:nvSpPr>
          <p:cNvPr id="3" name="Marcador de contenido 2"/>
          <p:cNvSpPr>
            <a:spLocks noGrp="1"/>
          </p:cNvSpPr>
          <p:nvPr>
            <p:ph idx="1"/>
          </p:nvPr>
        </p:nvSpPr>
        <p:spPr>
          <a:xfrm>
            <a:off x="1024128" y="2286000"/>
            <a:ext cx="9720073" cy="4023360"/>
          </a:xfrm>
        </p:spPr>
        <p:txBody>
          <a:bodyPr>
            <a:normAutofit/>
          </a:bodyPr>
          <a:lstStyle/>
          <a:p>
            <a:r>
              <a:rPr lang="es-MX" sz="3200" dirty="0"/>
              <a:t>EMC, IBM y Microsoft propusieron un estándar para un conjunto de servicios web con el único fin de compartir información entre repositorios de contenido diferentes.</a:t>
            </a:r>
          </a:p>
          <a:p>
            <a:r>
              <a:rPr lang="es-MX" sz="3200" dirty="0"/>
              <a:t>Se busca asegurar la interoperabilidad entre el agente y aplicaciones que usen repositorios de contenido múltiple. </a:t>
            </a:r>
          </a:p>
        </p:txBody>
      </p:sp>
    </p:spTree>
    <p:extLst>
      <p:ext uri="{BB962C8B-B14F-4D97-AF65-F5344CB8AC3E}">
        <p14:creationId xmlns:p14="http://schemas.microsoft.com/office/powerpoint/2010/main" val="836396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83184" y="325909"/>
            <a:ext cx="9720072" cy="888742"/>
          </a:xfrm>
        </p:spPr>
        <p:txBody>
          <a:bodyPr/>
          <a:lstStyle/>
          <a:p>
            <a:r>
              <a:rPr lang="es-MX" dirty="0"/>
              <a:t>Historia de CMIS </a:t>
            </a:r>
          </a:p>
        </p:txBody>
      </p:sp>
      <p:sp>
        <p:nvSpPr>
          <p:cNvPr id="3" name="Marcador de contenido 2"/>
          <p:cNvSpPr>
            <a:spLocks noGrp="1"/>
          </p:cNvSpPr>
          <p:nvPr>
            <p:ph idx="1"/>
          </p:nvPr>
        </p:nvSpPr>
        <p:spPr>
          <a:xfrm>
            <a:off x="533400" y="1787857"/>
            <a:ext cx="11252200" cy="4521503"/>
          </a:xfrm>
        </p:spPr>
        <p:txBody>
          <a:bodyPr>
            <a:normAutofit/>
          </a:bodyPr>
          <a:lstStyle/>
          <a:p>
            <a:r>
              <a:rPr lang="es-MX" sz="3200" dirty="0"/>
              <a:t>Las tres empresas enviaron de forma conjunta CMIS a OASIS, que es un consorcio de estándares web, para iniciar el desarrollo técnico que lo llevó a su estandarización.</a:t>
            </a:r>
          </a:p>
          <a:p>
            <a:r>
              <a:rPr lang="es-MX" sz="3200" dirty="0"/>
              <a:t>OASIS aprobó CMIS el 1 de mayo del 2010.</a:t>
            </a:r>
          </a:p>
          <a:p>
            <a:r>
              <a:rPr lang="es-MX" sz="3200" dirty="0"/>
              <a:t>CMIS 1.1 se aprobó el 12 de diciembre de 2012. </a:t>
            </a:r>
          </a:p>
        </p:txBody>
      </p:sp>
    </p:spTree>
    <p:extLst>
      <p:ext uri="{BB962C8B-B14F-4D97-AF65-F5344CB8AC3E}">
        <p14:creationId xmlns:p14="http://schemas.microsoft.com/office/powerpoint/2010/main" val="1881127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095316-4BFA-45C4-8FF6-F54ACC5AF4D0}"/>
              </a:ext>
            </a:extLst>
          </p:cNvPr>
          <p:cNvSpPr>
            <a:spLocks noGrp="1"/>
          </p:cNvSpPr>
          <p:nvPr>
            <p:ph type="title"/>
          </p:nvPr>
        </p:nvSpPr>
        <p:spPr/>
        <p:txBody>
          <a:bodyPr/>
          <a:lstStyle/>
          <a:p>
            <a:r>
              <a:rPr lang="es-MX" dirty="0"/>
              <a:t>Definiciones de CMIS</a:t>
            </a:r>
          </a:p>
        </p:txBody>
      </p:sp>
      <p:sp>
        <p:nvSpPr>
          <p:cNvPr id="3" name="Marcador de contenido 2">
            <a:extLst>
              <a:ext uri="{FF2B5EF4-FFF2-40B4-BE49-F238E27FC236}">
                <a16:creationId xmlns:a16="http://schemas.microsoft.com/office/drawing/2014/main" id="{947BFE39-8136-4057-B503-147D88CE9E81}"/>
              </a:ext>
            </a:extLst>
          </p:cNvPr>
          <p:cNvSpPr>
            <a:spLocks noGrp="1"/>
          </p:cNvSpPr>
          <p:nvPr>
            <p:ph idx="1"/>
          </p:nvPr>
        </p:nvSpPr>
        <p:spPr/>
        <p:txBody>
          <a:bodyPr>
            <a:normAutofit/>
          </a:bodyPr>
          <a:lstStyle/>
          <a:p>
            <a:r>
              <a:rPr lang="es-MX" sz="3200" dirty="0"/>
              <a:t>Modelo de dominio.</a:t>
            </a:r>
          </a:p>
          <a:p>
            <a:pPr lvl="1"/>
            <a:r>
              <a:rPr lang="es-MX" sz="2800" dirty="0"/>
              <a:t>Modelo conceptual relacionado con un problema específico.</a:t>
            </a:r>
          </a:p>
          <a:p>
            <a:r>
              <a:rPr lang="es-MX" sz="3200" dirty="0"/>
              <a:t>Enlaces de servicios web.</a:t>
            </a:r>
          </a:p>
          <a:p>
            <a:pPr lvl="1"/>
            <a:r>
              <a:rPr lang="es-MX" sz="2800" dirty="0"/>
              <a:t>Permite intercambiar datos entre aplicaciones.</a:t>
            </a:r>
          </a:p>
          <a:p>
            <a:r>
              <a:rPr lang="es-MX" sz="3200" dirty="0" err="1"/>
              <a:t>Restful</a:t>
            </a:r>
            <a:r>
              <a:rPr lang="es-MX" sz="3200" dirty="0"/>
              <a:t> y </a:t>
            </a:r>
            <a:r>
              <a:rPr lang="es-MX" sz="3200" dirty="0" err="1"/>
              <a:t>AtomPub</a:t>
            </a:r>
            <a:r>
              <a:rPr lang="es-MX" sz="3200" dirty="0"/>
              <a:t>  (APP)</a:t>
            </a:r>
          </a:p>
          <a:p>
            <a:pPr lvl="1"/>
            <a:r>
              <a:rPr lang="es-MX" sz="2800" dirty="0"/>
              <a:t>Redifusión web usando un archivo XML</a:t>
            </a:r>
          </a:p>
          <a:p>
            <a:pPr lvl="1"/>
            <a:r>
              <a:rPr lang="es-MX" sz="2800" dirty="0"/>
              <a:t>Protocolo simple basado en HTTP para crear o actualizar recursos en web.</a:t>
            </a:r>
          </a:p>
          <a:p>
            <a:pPr lvl="1"/>
            <a:endParaRPr lang="es-MX" sz="2800" dirty="0"/>
          </a:p>
        </p:txBody>
      </p:sp>
    </p:spTree>
    <p:extLst>
      <p:ext uri="{BB962C8B-B14F-4D97-AF65-F5344CB8AC3E}">
        <p14:creationId xmlns:p14="http://schemas.microsoft.com/office/powerpoint/2010/main" val="1684931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enfoque de CMIS </a:t>
            </a:r>
          </a:p>
        </p:txBody>
      </p:sp>
      <p:sp>
        <p:nvSpPr>
          <p:cNvPr id="3" name="Marcador de contenido 2"/>
          <p:cNvSpPr>
            <a:spLocks noGrp="1"/>
          </p:cNvSpPr>
          <p:nvPr>
            <p:ph idx="1"/>
          </p:nvPr>
        </p:nvSpPr>
        <p:spPr/>
        <p:txBody>
          <a:bodyPr>
            <a:normAutofit/>
          </a:bodyPr>
          <a:lstStyle/>
          <a:p>
            <a:pPr algn="just"/>
            <a:r>
              <a:rPr lang="es-MX" sz="3200" dirty="0"/>
              <a:t>CMIS se enfoca en las capacidades de contenido básico de un sistema de Administración de Contenido Empresarial (</a:t>
            </a:r>
            <a:r>
              <a:rPr lang="es-MX" sz="3200" dirty="0" err="1"/>
              <a:t>Enterprice</a:t>
            </a:r>
            <a:r>
              <a:rPr lang="es-MX" sz="3200" dirty="0"/>
              <a:t> Content Management o ECM), las cuales son la </a:t>
            </a:r>
            <a:r>
              <a:rPr lang="es-MX" sz="3200" b="1" dirty="0"/>
              <a:t>creación, lectura, escritura, borrar y funciones de petición. </a:t>
            </a:r>
          </a:p>
        </p:txBody>
      </p:sp>
    </p:spTree>
    <p:extLst>
      <p:ext uri="{BB962C8B-B14F-4D97-AF65-F5344CB8AC3E}">
        <p14:creationId xmlns:p14="http://schemas.microsoft.com/office/powerpoint/2010/main" val="33699821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enfoque de CMIS </a:t>
            </a:r>
          </a:p>
        </p:txBody>
      </p:sp>
      <p:sp>
        <p:nvSpPr>
          <p:cNvPr id="3" name="Marcador de contenido 2"/>
          <p:cNvSpPr>
            <a:spLocks noGrp="1"/>
          </p:cNvSpPr>
          <p:nvPr>
            <p:ph idx="1"/>
          </p:nvPr>
        </p:nvSpPr>
        <p:spPr/>
        <p:txBody>
          <a:bodyPr>
            <a:normAutofit/>
          </a:bodyPr>
          <a:lstStyle/>
          <a:p>
            <a:pPr algn="just"/>
            <a:r>
              <a:rPr lang="es-MX" sz="3200" dirty="0"/>
              <a:t>Al mismo tiempo, define servicios de contenido básico y, una interfaz orientada a servicios para trabajar con estas capacidades. </a:t>
            </a:r>
          </a:p>
        </p:txBody>
      </p:sp>
    </p:spTree>
    <p:extLst>
      <p:ext uri="{BB962C8B-B14F-4D97-AF65-F5344CB8AC3E}">
        <p14:creationId xmlns:p14="http://schemas.microsoft.com/office/powerpoint/2010/main" val="12583583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Alcances CMIS </a:t>
            </a:r>
          </a:p>
        </p:txBody>
      </p:sp>
      <p:sp>
        <p:nvSpPr>
          <p:cNvPr id="3" name="Marcador de contenido 2"/>
          <p:cNvSpPr>
            <a:spLocks noGrp="1"/>
          </p:cNvSpPr>
          <p:nvPr>
            <p:ph idx="1"/>
          </p:nvPr>
        </p:nvSpPr>
        <p:spPr>
          <a:xfrm>
            <a:off x="1024128" y="2286000"/>
            <a:ext cx="10545572" cy="4023360"/>
          </a:xfrm>
        </p:spPr>
        <p:txBody>
          <a:bodyPr>
            <a:normAutofit/>
          </a:bodyPr>
          <a:lstStyle/>
          <a:p>
            <a:pPr algn="just"/>
            <a:r>
              <a:rPr lang="es-MX" sz="3600" dirty="0"/>
              <a:t>CMIS incorpora conceptos contemporáneos de una orientación de servicios web y especificaciones ambas basadas en SOAP y REST. </a:t>
            </a:r>
          </a:p>
        </p:txBody>
      </p:sp>
    </p:spTree>
    <p:extLst>
      <p:ext uri="{BB962C8B-B14F-4D97-AF65-F5344CB8AC3E}">
        <p14:creationId xmlns:p14="http://schemas.microsoft.com/office/powerpoint/2010/main" val="2490383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7DA31C-48ED-442A-8297-C49E0E6FF2AA}"/>
              </a:ext>
            </a:extLst>
          </p:cNvPr>
          <p:cNvSpPr>
            <a:spLocks noGrp="1"/>
          </p:cNvSpPr>
          <p:nvPr>
            <p:ph type="title"/>
          </p:nvPr>
        </p:nvSpPr>
        <p:spPr/>
        <p:txBody>
          <a:bodyPr/>
          <a:lstStyle/>
          <a:p>
            <a:r>
              <a:rPr lang="es-MX" dirty="0"/>
              <a:t>Modelo de administración OSI</a:t>
            </a:r>
          </a:p>
        </p:txBody>
      </p:sp>
      <p:sp>
        <p:nvSpPr>
          <p:cNvPr id="3" name="Marcador de contenido 2">
            <a:extLst>
              <a:ext uri="{FF2B5EF4-FFF2-40B4-BE49-F238E27FC236}">
                <a16:creationId xmlns:a16="http://schemas.microsoft.com/office/drawing/2014/main" id="{7AC94B5A-A46C-4BD5-946F-7264E2CD2C1B}"/>
              </a:ext>
            </a:extLst>
          </p:cNvPr>
          <p:cNvSpPr>
            <a:spLocks noGrp="1"/>
          </p:cNvSpPr>
          <p:nvPr>
            <p:ph idx="1"/>
          </p:nvPr>
        </p:nvSpPr>
        <p:spPr/>
        <p:txBody>
          <a:bodyPr/>
          <a:lstStyle/>
          <a:p>
            <a:r>
              <a:rPr lang="es-MX" dirty="0"/>
              <a:t>Los ambientes heterogéneos requieren el desarrollo de un modelo de gestión que proporcionará integración de los diversos elementos.</a:t>
            </a:r>
          </a:p>
          <a:p>
            <a:r>
              <a:rPr lang="es-MX" dirty="0"/>
              <a:t>Permite apoyarse en un mismo bloque de normas y estándares de diseño de redes, es por ello, que fue diseñada la arquitectura de administración en el modelo OSI.</a:t>
            </a:r>
          </a:p>
          <a:p>
            <a:endParaRPr lang="es-MX" dirty="0"/>
          </a:p>
        </p:txBody>
      </p:sp>
    </p:spTree>
    <p:extLst>
      <p:ext uri="{BB962C8B-B14F-4D97-AF65-F5344CB8AC3E}">
        <p14:creationId xmlns:p14="http://schemas.microsoft.com/office/powerpoint/2010/main" val="41273706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CMIS </a:t>
            </a:r>
          </a:p>
        </p:txBody>
      </p:sp>
      <p:sp>
        <p:nvSpPr>
          <p:cNvPr id="3" name="Marcador de contenido 2"/>
          <p:cNvSpPr>
            <a:spLocks noGrp="1"/>
          </p:cNvSpPr>
          <p:nvPr>
            <p:ph idx="1"/>
          </p:nvPr>
        </p:nvSpPr>
        <p:spPr>
          <a:xfrm>
            <a:off x="1024128" y="2286000"/>
            <a:ext cx="10545572" cy="4023360"/>
          </a:xfrm>
        </p:spPr>
        <p:txBody>
          <a:bodyPr>
            <a:normAutofit/>
          </a:bodyPr>
          <a:lstStyle/>
          <a:p>
            <a:pPr algn="just"/>
            <a:r>
              <a:rPr lang="es-MX" sz="3200" dirty="0"/>
              <a:t>CMIS promete simplificar los retos que significan la integración y, entre los tantos beneficios que ofrece, uno de ellos es que: </a:t>
            </a:r>
          </a:p>
          <a:p>
            <a:pPr marL="128016" lvl="1" indent="0" algn="just">
              <a:buNone/>
            </a:pPr>
            <a:endParaRPr lang="es-MX" sz="3200" dirty="0"/>
          </a:p>
          <a:p>
            <a:pPr marL="310896" lvl="2" indent="0" algn="just">
              <a:buNone/>
            </a:pPr>
            <a:r>
              <a:rPr lang="es-MX" sz="2800" dirty="0"/>
              <a:t>Los trabajadores pueden usar una única aplicación para acceda e interactuar con contenido que está almacenado en varios sistemas de gestión empresarial. </a:t>
            </a:r>
          </a:p>
        </p:txBody>
      </p:sp>
    </p:spTree>
    <p:extLst>
      <p:ext uri="{BB962C8B-B14F-4D97-AF65-F5344CB8AC3E}">
        <p14:creationId xmlns:p14="http://schemas.microsoft.com/office/powerpoint/2010/main" val="38631444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Otros estándares</a:t>
            </a:r>
          </a:p>
        </p:txBody>
      </p:sp>
      <p:sp>
        <p:nvSpPr>
          <p:cNvPr id="3" name="Marcador de contenido 2"/>
          <p:cNvSpPr>
            <a:spLocks noGrp="1"/>
          </p:cNvSpPr>
          <p:nvPr>
            <p:ph idx="1"/>
          </p:nvPr>
        </p:nvSpPr>
        <p:spPr/>
        <p:txBody>
          <a:bodyPr>
            <a:noAutofit/>
          </a:bodyPr>
          <a:lstStyle/>
          <a:p>
            <a:pPr algn="just"/>
            <a:r>
              <a:rPr lang="es-MX" sz="2800" dirty="0"/>
              <a:t>Entre los tantos estándares que hay, de alguna u otra manera la interoperabilidad entre los distintos ECM ha sido muy difícil, entre los estándares el que más destaca tenemos:</a:t>
            </a:r>
          </a:p>
          <a:p>
            <a:pPr algn="just"/>
            <a:endParaRPr lang="es-MX" sz="2800" dirty="0"/>
          </a:p>
          <a:p>
            <a:pPr lvl="1" algn="just"/>
            <a:r>
              <a:rPr lang="es-MX" sz="2400" dirty="0"/>
              <a:t>JCR Java Content </a:t>
            </a:r>
            <a:r>
              <a:rPr lang="es-MX" sz="2400" dirty="0" err="1"/>
              <a:t>Repository</a:t>
            </a:r>
            <a:r>
              <a:rPr lang="es-MX" sz="2400" dirty="0"/>
              <a:t> </a:t>
            </a:r>
          </a:p>
          <a:p>
            <a:pPr lvl="1" algn="just"/>
            <a:r>
              <a:rPr lang="es-MX" sz="2400" dirty="0" err="1"/>
              <a:t>WebDAV</a:t>
            </a:r>
            <a:endParaRPr lang="es-MX" sz="2400" dirty="0"/>
          </a:p>
        </p:txBody>
      </p:sp>
    </p:spTree>
    <p:extLst>
      <p:ext uri="{BB962C8B-B14F-4D97-AF65-F5344CB8AC3E}">
        <p14:creationId xmlns:p14="http://schemas.microsoft.com/office/powerpoint/2010/main" val="18393197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JCR Java Content </a:t>
            </a:r>
            <a:r>
              <a:rPr lang="es-MX" dirty="0" err="1"/>
              <a:t>Repository</a:t>
            </a:r>
            <a:endParaRPr lang="es-MX" dirty="0"/>
          </a:p>
        </p:txBody>
      </p:sp>
      <p:sp>
        <p:nvSpPr>
          <p:cNvPr id="3" name="Marcador de contenido 2"/>
          <p:cNvSpPr>
            <a:spLocks noGrp="1"/>
          </p:cNvSpPr>
          <p:nvPr>
            <p:ph idx="1"/>
          </p:nvPr>
        </p:nvSpPr>
        <p:spPr/>
        <p:txBody>
          <a:bodyPr>
            <a:noAutofit/>
          </a:bodyPr>
          <a:lstStyle/>
          <a:p>
            <a:pPr algn="just"/>
            <a:r>
              <a:rPr lang="es-MX" sz="2800" dirty="0"/>
              <a:t>JRC se basa en un objetivo comparable a CMIS y requiere un esfuerzo de implementación sustancial, al mismo tiempo que usa un modelo de datos abstracto, es diferente del resto de repositorios ECM desplegados ampliamente. </a:t>
            </a:r>
          </a:p>
        </p:txBody>
      </p:sp>
    </p:spTree>
    <p:extLst>
      <p:ext uri="{BB962C8B-B14F-4D97-AF65-F5344CB8AC3E}">
        <p14:creationId xmlns:p14="http://schemas.microsoft.com/office/powerpoint/2010/main" val="668128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Webdav</a:t>
            </a:r>
            <a:endParaRPr lang="es-MX" dirty="0"/>
          </a:p>
        </p:txBody>
      </p:sp>
      <p:sp>
        <p:nvSpPr>
          <p:cNvPr id="3" name="Marcador de contenido 2"/>
          <p:cNvSpPr>
            <a:spLocks noGrp="1"/>
          </p:cNvSpPr>
          <p:nvPr>
            <p:ph idx="1"/>
          </p:nvPr>
        </p:nvSpPr>
        <p:spPr/>
        <p:txBody>
          <a:bodyPr>
            <a:noAutofit/>
          </a:bodyPr>
          <a:lstStyle/>
          <a:p>
            <a:pPr algn="just"/>
            <a:r>
              <a:rPr lang="es-MX" sz="2800" dirty="0" err="1"/>
              <a:t>WebDAV</a:t>
            </a:r>
            <a:r>
              <a:rPr lang="es-MX" sz="2800" dirty="0"/>
              <a:t> es un protocolo que extendió el protocolo HTTP 1.1 para dar soporte de autoría distribuida en la web, el cual ofrece un nivel básico de interoperabilidad de contenido para recursos web. </a:t>
            </a:r>
          </a:p>
        </p:txBody>
      </p:sp>
    </p:spTree>
    <p:extLst>
      <p:ext uri="{BB962C8B-B14F-4D97-AF65-F5344CB8AC3E}">
        <p14:creationId xmlns:p14="http://schemas.microsoft.com/office/powerpoint/2010/main" val="613597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Funciones genéricas de CMIS </a:t>
            </a:r>
          </a:p>
        </p:txBody>
      </p:sp>
      <p:sp>
        <p:nvSpPr>
          <p:cNvPr id="3" name="Marcador de contenido 2"/>
          <p:cNvSpPr>
            <a:spLocks noGrp="1"/>
          </p:cNvSpPr>
          <p:nvPr>
            <p:ph idx="1"/>
          </p:nvPr>
        </p:nvSpPr>
        <p:spPr/>
        <p:txBody>
          <a:bodyPr>
            <a:noAutofit/>
          </a:bodyPr>
          <a:lstStyle/>
          <a:p>
            <a:pPr algn="just"/>
            <a:r>
              <a:rPr lang="es-MX" sz="3200" dirty="0"/>
              <a:t>CMIS, al ser un estándar demasiado grande se requiere enfocar en sus servicios los cuales son funciones genéricas para manejar el contenido sin importar el mecanismo de resguardo, ejemplos de estos servicios serian: </a:t>
            </a:r>
            <a:r>
              <a:rPr lang="es-MX" sz="3200" b="1" dirty="0"/>
              <a:t>Crear, acceder a versiones de documentos y crear, leer, actualizar, relacionar y borrar objetos. </a:t>
            </a:r>
          </a:p>
        </p:txBody>
      </p:sp>
    </p:spTree>
    <p:extLst>
      <p:ext uri="{BB962C8B-B14F-4D97-AF65-F5344CB8AC3E}">
        <p14:creationId xmlns:p14="http://schemas.microsoft.com/office/powerpoint/2010/main" val="3256453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Object</a:t>
            </a:r>
            <a:r>
              <a:rPr lang="es-MX" dirty="0"/>
              <a:t> </a:t>
            </a:r>
            <a:r>
              <a:rPr lang="es-MX" dirty="0" err="1"/>
              <a:t>identity</a:t>
            </a:r>
            <a:r>
              <a:rPr lang="es-MX" dirty="0"/>
              <a:t> ODI</a:t>
            </a:r>
          </a:p>
        </p:txBody>
      </p:sp>
      <p:sp>
        <p:nvSpPr>
          <p:cNvPr id="3" name="Marcador de contenido 2"/>
          <p:cNvSpPr>
            <a:spLocks noGrp="1"/>
          </p:cNvSpPr>
          <p:nvPr>
            <p:ph idx="1"/>
          </p:nvPr>
        </p:nvSpPr>
        <p:spPr/>
        <p:txBody>
          <a:bodyPr>
            <a:noAutofit/>
          </a:bodyPr>
          <a:lstStyle/>
          <a:p>
            <a:pPr algn="just"/>
            <a:r>
              <a:rPr lang="es-MX" sz="3200" dirty="0"/>
              <a:t>Otro factor importante es </a:t>
            </a:r>
            <a:r>
              <a:rPr lang="es-MX" sz="3200" dirty="0" err="1"/>
              <a:t>Object</a:t>
            </a:r>
            <a:r>
              <a:rPr lang="es-MX" sz="3200" dirty="0"/>
              <a:t> </a:t>
            </a:r>
            <a:r>
              <a:rPr lang="es-MX" sz="3200" dirty="0" err="1"/>
              <a:t>Identity</a:t>
            </a:r>
            <a:r>
              <a:rPr lang="es-MX" sz="3200" dirty="0"/>
              <a:t> (OID) el cual es una característica importante de un objeto ya que es opaco y no actualizable, además es asignado por el repositorio cuando el objeto es creado en él. </a:t>
            </a:r>
          </a:p>
        </p:txBody>
      </p:sp>
    </p:spTree>
    <p:extLst>
      <p:ext uri="{BB962C8B-B14F-4D97-AF65-F5344CB8AC3E}">
        <p14:creationId xmlns:p14="http://schemas.microsoft.com/office/powerpoint/2010/main" val="24928045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Jerarquía de documentos</a:t>
            </a:r>
          </a:p>
        </p:txBody>
      </p:sp>
      <p:sp>
        <p:nvSpPr>
          <p:cNvPr id="3" name="Marcador de contenido 2"/>
          <p:cNvSpPr>
            <a:spLocks noGrp="1"/>
          </p:cNvSpPr>
          <p:nvPr>
            <p:ph idx="1"/>
          </p:nvPr>
        </p:nvSpPr>
        <p:spPr/>
        <p:txBody>
          <a:bodyPr>
            <a:noAutofit/>
          </a:bodyPr>
          <a:lstStyle/>
          <a:p>
            <a:pPr algn="just"/>
            <a:r>
              <a:rPr lang="es-MX" sz="3200" dirty="0"/>
              <a:t>Como cualquier otro CMS, CMIS tiene una jerarquía de documentos y folder la cual se le pueden hacer peticiones, no tiene versiones, tiene propiedades, pero no flujo de contenido. </a:t>
            </a:r>
          </a:p>
        </p:txBody>
      </p:sp>
    </p:spTree>
    <p:extLst>
      <p:ext uri="{BB962C8B-B14F-4D97-AF65-F5344CB8AC3E}">
        <p14:creationId xmlns:p14="http://schemas.microsoft.com/office/powerpoint/2010/main" val="16802200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CRUD</a:t>
            </a:r>
          </a:p>
        </p:txBody>
      </p:sp>
      <p:sp>
        <p:nvSpPr>
          <p:cNvPr id="3" name="Marcador de contenido 2"/>
          <p:cNvSpPr>
            <a:spLocks noGrp="1"/>
          </p:cNvSpPr>
          <p:nvPr>
            <p:ph idx="1"/>
          </p:nvPr>
        </p:nvSpPr>
        <p:spPr>
          <a:xfrm>
            <a:off x="1024128" y="2286000"/>
            <a:ext cx="10507472" cy="4023360"/>
          </a:xfrm>
        </p:spPr>
        <p:txBody>
          <a:bodyPr>
            <a:normAutofit/>
          </a:bodyPr>
          <a:lstStyle/>
          <a:p>
            <a:pPr algn="just"/>
            <a:r>
              <a:rPr lang="es-MX" sz="3200" dirty="0"/>
              <a:t>Las propiedades Básicas de CMIS son:</a:t>
            </a:r>
          </a:p>
          <a:p>
            <a:pPr lvl="1" algn="just"/>
            <a:r>
              <a:rPr lang="es-MX" sz="2800" dirty="0"/>
              <a:t>la creación</a:t>
            </a:r>
          </a:p>
          <a:p>
            <a:pPr lvl="1" algn="just"/>
            <a:r>
              <a:rPr lang="es-MX" sz="2800" dirty="0"/>
              <a:t>la recuperación</a:t>
            </a:r>
          </a:p>
          <a:p>
            <a:pPr lvl="1" algn="just"/>
            <a:r>
              <a:rPr lang="es-MX" sz="2800" dirty="0"/>
              <a:t>la actualización y </a:t>
            </a:r>
          </a:p>
          <a:p>
            <a:pPr lvl="1" algn="just"/>
            <a:r>
              <a:rPr lang="es-MX" sz="2800" dirty="0"/>
              <a:t>la eliminación.</a:t>
            </a:r>
          </a:p>
        </p:txBody>
      </p:sp>
    </p:spTree>
    <p:extLst>
      <p:ext uri="{BB962C8B-B14F-4D97-AF65-F5344CB8AC3E}">
        <p14:creationId xmlns:p14="http://schemas.microsoft.com/office/powerpoint/2010/main" val="17912272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busquedas</a:t>
            </a:r>
            <a:endParaRPr lang="es-MX" dirty="0"/>
          </a:p>
        </p:txBody>
      </p:sp>
      <p:sp>
        <p:nvSpPr>
          <p:cNvPr id="3" name="Marcador de contenido 2"/>
          <p:cNvSpPr>
            <a:spLocks noGrp="1"/>
          </p:cNvSpPr>
          <p:nvPr>
            <p:ph idx="1"/>
          </p:nvPr>
        </p:nvSpPr>
        <p:spPr>
          <a:xfrm>
            <a:off x="1024128" y="2286000"/>
            <a:ext cx="10507472" cy="4023360"/>
          </a:xfrm>
        </p:spPr>
        <p:txBody>
          <a:bodyPr>
            <a:normAutofit/>
          </a:bodyPr>
          <a:lstStyle/>
          <a:p>
            <a:pPr algn="just"/>
            <a:r>
              <a:rPr lang="es-MX" sz="3200" dirty="0"/>
              <a:t>Las búsquedas están basadas SQL el lenguaje de base de datos como MySQL o SQL Server.</a:t>
            </a:r>
          </a:p>
          <a:p>
            <a:pPr algn="just"/>
            <a:r>
              <a:rPr lang="es-MX" sz="3200" dirty="0"/>
              <a:t>Las búsquedas pueden ser por texto y propiedades multivalor. </a:t>
            </a:r>
          </a:p>
        </p:txBody>
      </p:sp>
    </p:spTree>
    <p:extLst>
      <p:ext uri="{BB962C8B-B14F-4D97-AF65-F5344CB8AC3E}">
        <p14:creationId xmlns:p14="http://schemas.microsoft.com/office/powerpoint/2010/main" val="17316624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MX" dirty="0"/>
              <a:t>CMIP </a:t>
            </a:r>
            <a:br>
              <a:rPr lang="es-MX" dirty="0"/>
            </a:br>
            <a:r>
              <a:rPr lang="es-MX" dirty="0"/>
              <a:t>Protocolo de administración de información común</a:t>
            </a:r>
          </a:p>
        </p:txBody>
      </p:sp>
    </p:spTree>
    <p:extLst>
      <p:ext uri="{BB962C8B-B14F-4D97-AF65-F5344CB8AC3E}">
        <p14:creationId xmlns:p14="http://schemas.microsoft.com/office/powerpoint/2010/main" val="3567055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547A9F-9CEA-4C62-811D-42D170286E20}"/>
              </a:ext>
            </a:extLst>
          </p:cNvPr>
          <p:cNvSpPr>
            <a:spLocks noGrp="1"/>
          </p:cNvSpPr>
          <p:nvPr>
            <p:ph type="title"/>
          </p:nvPr>
        </p:nvSpPr>
        <p:spPr/>
        <p:txBody>
          <a:bodyPr/>
          <a:lstStyle/>
          <a:p>
            <a:r>
              <a:rPr lang="es-MX" dirty="0"/>
              <a:t>Modelo de Administración OSI</a:t>
            </a:r>
          </a:p>
        </p:txBody>
      </p:sp>
      <p:sp>
        <p:nvSpPr>
          <p:cNvPr id="3" name="Marcador de contenido 2">
            <a:extLst>
              <a:ext uri="{FF2B5EF4-FFF2-40B4-BE49-F238E27FC236}">
                <a16:creationId xmlns:a16="http://schemas.microsoft.com/office/drawing/2014/main" id="{063F8AB7-EBE8-44C0-8010-BF077A4A8D07}"/>
              </a:ext>
            </a:extLst>
          </p:cNvPr>
          <p:cNvSpPr>
            <a:spLocks noGrp="1"/>
          </p:cNvSpPr>
          <p:nvPr>
            <p:ph idx="1"/>
          </p:nvPr>
        </p:nvSpPr>
        <p:spPr/>
        <p:txBody>
          <a:bodyPr/>
          <a:lstStyle/>
          <a:p>
            <a:r>
              <a:rPr lang="es-MX" sz="2400" dirty="0"/>
              <a:t>La Organización de Estándares Internacionales (ISO) creó una comisión para crear un modelo de administración de redes, bajo la dirección del grupo OSI. </a:t>
            </a:r>
          </a:p>
          <a:p>
            <a:r>
              <a:rPr lang="es-MX" sz="2400" dirty="0"/>
              <a:t>Surge como un modelo que involucra tanto al computador como a la red, buscando una coordinación e integración entre si, aunque se traten de elementos con distintos requerimientos.</a:t>
            </a:r>
          </a:p>
          <a:p>
            <a:endParaRPr lang="es-MX" dirty="0"/>
          </a:p>
        </p:txBody>
      </p:sp>
    </p:spTree>
    <p:extLst>
      <p:ext uri="{BB962C8B-B14F-4D97-AF65-F5344CB8AC3E}">
        <p14:creationId xmlns:p14="http://schemas.microsoft.com/office/powerpoint/2010/main" val="22613998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19839" t="18576" r="21108" b="5729"/>
          <a:stretch/>
        </p:blipFill>
        <p:spPr>
          <a:xfrm>
            <a:off x="787143" y="355346"/>
            <a:ext cx="10194041" cy="6147308"/>
          </a:xfrm>
          <a:prstGeom prst="rect">
            <a:avLst/>
          </a:prstGeom>
        </p:spPr>
      </p:pic>
    </p:spTree>
    <p:extLst>
      <p:ext uri="{BB962C8B-B14F-4D97-AF65-F5344CB8AC3E}">
        <p14:creationId xmlns:p14="http://schemas.microsoft.com/office/powerpoint/2010/main" val="3334550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CMIP </a:t>
            </a:r>
            <a:endParaRPr lang="es-MX" dirty="0"/>
          </a:p>
        </p:txBody>
      </p:sp>
      <p:sp>
        <p:nvSpPr>
          <p:cNvPr id="3" name="Marcador de contenido 2"/>
          <p:cNvSpPr>
            <a:spLocks noGrp="1"/>
          </p:cNvSpPr>
          <p:nvPr>
            <p:ph idx="1"/>
          </p:nvPr>
        </p:nvSpPr>
        <p:spPr/>
        <p:txBody>
          <a:bodyPr>
            <a:normAutofit/>
          </a:bodyPr>
          <a:lstStyle/>
          <a:p>
            <a:pPr algn="just"/>
            <a:r>
              <a:rPr lang="es-MX" sz="3200" dirty="0"/>
              <a:t>Desarrollado por la ISO, ofrece un mecanismo de transporte en la forma de servicio pregunta-respuesta para las 7 capas del modelo OSI. </a:t>
            </a:r>
          </a:p>
          <a:p>
            <a:pPr algn="just"/>
            <a:endParaRPr lang="es-MX" sz="2400" dirty="0"/>
          </a:p>
        </p:txBody>
      </p:sp>
    </p:spTree>
    <p:extLst>
      <p:ext uri="{BB962C8B-B14F-4D97-AF65-F5344CB8AC3E}">
        <p14:creationId xmlns:p14="http://schemas.microsoft.com/office/powerpoint/2010/main" val="41922979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CMIP </a:t>
            </a:r>
            <a:endParaRPr lang="es-MX" dirty="0"/>
          </a:p>
        </p:txBody>
      </p:sp>
      <p:sp>
        <p:nvSpPr>
          <p:cNvPr id="3" name="Marcador de contenido 2"/>
          <p:cNvSpPr>
            <a:spLocks noGrp="1"/>
          </p:cNvSpPr>
          <p:nvPr>
            <p:ph idx="1"/>
          </p:nvPr>
        </p:nvSpPr>
        <p:spPr/>
        <p:txBody>
          <a:bodyPr>
            <a:normAutofit/>
          </a:bodyPr>
          <a:lstStyle/>
          <a:p>
            <a:pPr algn="just"/>
            <a:r>
              <a:rPr lang="es-MX" sz="3200" dirty="0"/>
              <a:t>Es considerada como parte de una arquitectura de administración de red, que provee de mecanismos de intercambio de información, entre un administrador y elementos remotos de red, cuyo funcionamiento está basado en los servicios CMIS. </a:t>
            </a:r>
          </a:p>
          <a:p>
            <a:pPr algn="just"/>
            <a:endParaRPr lang="es-MX" sz="2400" dirty="0"/>
          </a:p>
        </p:txBody>
      </p:sp>
    </p:spTree>
    <p:extLst>
      <p:ext uri="{BB962C8B-B14F-4D97-AF65-F5344CB8AC3E}">
        <p14:creationId xmlns:p14="http://schemas.microsoft.com/office/powerpoint/2010/main" val="2011637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CMIP </a:t>
            </a:r>
            <a:endParaRPr lang="es-MX" dirty="0"/>
          </a:p>
        </p:txBody>
      </p:sp>
      <p:sp>
        <p:nvSpPr>
          <p:cNvPr id="3" name="Marcador de contenido 2"/>
          <p:cNvSpPr>
            <a:spLocks noGrp="1"/>
          </p:cNvSpPr>
          <p:nvPr>
            <p:ph idx="1"/>
          </p:nvPr>
        </p:nvSpPr>
        <p:spPr/>
        <p:txBody>
          <a:bodyPr>
            <a:normAutofit/>
          </a:bodyPr>
          <a:lstStyle/>
          <a:p>
            <a:pPr algn="just"/>
            <a:r>
              <a:rPr lang="es-MX" sz="2800" dirty="0"/>
              <a:t>Los sistemas de administración de red, basados en CMIP son utilizados en la administración de: </a:t>
            </a:r>
          </a:p>
          <a:p>
            <a:pPr algn="just"/>
            <a:r>
              <a:rPr lang="es-MX" sz="2800" dirty="0"/>
              <a:t>Redes de Área Local, LAN. </a:t>
            </a:r>
          </a:p>
          <a:p>
            <a:pPr algn="just"/>
            <a:r>
              <a:rPr lang="es-MX" sz="2800" dirty="0"/>
              <a:t>Redes Corporativas y Privadas de Área Amplia. </a:t>
            </a:r>
          </a:p>
          <a:p>
            <a:pPr algn="just"/>
            <a:r>
              <a:rPr lang="es-MX" sz="2800" dirty="0"/>
              <a:t>Redes Nacionales e Internacionales. </a:t>
            </a:r>
          </a:p>
          <a:p>
            <a:pPr algn="just"/>
            <a:endParaRPr lang="es-MX" dirty="0"/>
          </a:p>
        </p:txBody>
      </p:sp>
    </p:spTree>
    <p:extLst>
      <p:ext uri="{BB962C8B-B14F-4D97-AF65-F5344CB8AC3E}">
        <p14:creationId xmlns:p14="http://schemas.microsoft.com/office/powerpoint/2010/main" val="11730866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F7795E-BD97-4534-8657-15E400B21A0D}"/>
              </a:ext>
            </a:extLst>
          </p:cNvPr>
          <p:cNvSpPr>
            <a:spLocks noGrp="1"/>
          </p:cNvSpPr>
          <p:nvPr>
            <p:ph type="title"/>
          </p:nvPr>
        </p:nvSpPr>
        <p:spPr/>
        <p:txBody>
          <a:bodyPr/>
          <a:lstStyle/>
          <a:p>
            <a:r>
              <a:rPr lang="es-MX" dirty="0"/>
              <a:t>CMIP</a:t>
            </a:r>
          </a:p>
        </p:txBody>
      </p:sp>
      <p:sp>
        <p:nvSpPr>
          <p:cNvPr id="3" name="Marcador de contenido 2">
            <a:extLst>
              <a:ext uri="{FF2B5EF4-FFF2-40B4-BE49-F238E27FC236}">
                <a16:creationId xmlns:a16="http://schemas.microsoft.com/office/drawing/2014/main" id="{51DC4E07-40A1-4189-A272-BF61010C6C21}"/>
              </a:ext>
            </a:extLst>
          </p:cNvPr>
          <p:cNvSpPr>
            <a:spLocks noGrp="1"/>
          </p:cNvSpPr>
          <p:nvPr>
            <p:ph idx="1"/>
          </p:nvPr>
        </p:nvSpPr>
        <p:spPr/>
        <p:txBody>
          <a:bodyPr>
            <a:normAutofit/>
          </a:bodyPr>
          <a:lstStyle/>
          <a:p>
            <a:r>
              <a:rPr lang="es-MX" sz="3200" dirty="0"/>
              <a:t>Define la información en términos de objetos administrados.</a:t>
            </a:r>
          </a:p>
          <a:p>
            <a:r>
              <a:rPr lang="es-MX" sz="3200" dirty="0"/>
              <a:t>Permite su modificación y acciones sobre los objetos gestionados.</a:t>
            </a:r>
          </a:p>
        </p:txBody>
      </p:sp>
    </p:spTree>
    <p:extLst>
      <p:ext uri="{BB962C8B-B14F-4D97-AF65-F5344CB8AC3E}">
        <p14:creationId xmlns:p14="http://schemas.microsoft.com/office/powerpoint/2010/main" val="2666828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i="1" dirty="0"/>
              <a:t>Características del protocolo CMIP </a:t>
            </a:r>
            <a:endParaRPr lang="es-MX" dirty="0"/>
          </a:p>
        </p:txBody>
      </p:sp>
      <p:sp>
        <p:nvSpPr>
          <p:cNvPr id="3" name="Marcador de contenido 2"/>
          <p:cNvSpPr>
            <a:spLocks noGrp="1"/>
          </p:cNvSpPr>
          <p:nvPr>
            <p:ph idx="1"/>
          </p:nvPr>
        </p:nvSpPr>
        <p:spPr/>
        <p:txBody>
          <a:bodyPr>
            <a:normAutofit/>
          </a:bodyPr>
          <a:lstStyle/>
          <a:p>
            <a:r>
              <a:rPr lang="es-MX" sz="2800" dirty="0"/>
              <a:t>Se basa en el paradigma administrador-agente y una base de información. </a:t>
            </a:r>
          </a:p>
          <a:p>
            <a:r>
              <a:rPr lang="es-MX" sz="2800" dirty="0"/>
              <a:t>La comunicación con los agentes está orientada a conexión. </a:t>
            </a:r>
          </a:p>
          <a:p>
            <a:r>
              <a:rPr lang="es-MX" sz="2800" dirty="0"/>
              <a:t>La estructura de funcionamiento es distribuida. </a:t>
            </a:r>
          </a:p>
          <a:p>
            <a:pPr marL="0" indent="0">
              <a:buNone/>
            </a:pPr>
            <a:r>
              <a:rPr lang="es-MX" sz="2800" dirty="0"/>
              <a:t> Permite una jerarquía de sistemas de operación. </a:t>
            </a:r>
            <a:endParaRPr lang="es-MX" dirty="0"/>
          </a:p>
        </p:txBody>
      </p:sp>
    </p:spTree>
    <p:extLst>
      <p:ext uri="{BB962C8B-B14F-4D97-AF65-F5344CB8AC3E}">
        <p14:creationId xmlns:p14="http://schemas.microsoft.com/office/powerpoint/2010/main" val="31316152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379317-4934-4D74-BED4-14F39EC285AE}"/>
              </a:ext>
            </a:extLst>
          </p:cNvPr>
          <p:cNvSpPr>
            <a:spLocks noGrp="1"/>
          </p:cNvSpPr>
          <p:nvPr>
            <p:ph type="title"/>
          </p:nvPr>
        </p:nvSpPr>
        <p:spPr/>
        <p:txBody>
          <a:bodyPr/>
          <a:lstStyle/>
          <a:p>
            <a:r>
              <a:rPr lang="es-MX" dirty="0"/>
              <a:t>Sistemas de administración de red o NMS</a:t>
            </a:r>
          </a:p>
        </p:txBody>
      </p:sp>
      <p:sp>
        <p:nvSpPr>
          <p:cNvPr id="3" name="Marcador de contenido 2">
            <a:extLst>
              <a:ext uri="{FF2B5EF4-FFF2-40B4-BE49-F238E27FC236}">
                <a16:creationId xmlns:a16="http://schemas.microsoft.com/office/drawing/2014/main" id="{4AAA0AF2-7F8D-4B25-A067-EBC44AEA1101}"/>
              </a:ext>
            </a:extLst>
          </p:cNvPr>
          <p:cNvSpPr>
            <a:spLocks noGrp="1"/>
          </p:cNvSpPr>
          <p:nvPr>
            <p:ph idx="1"/>
          </p:nvPr>
        </p:nvSpPr>
        <p:spPr/>
        <p:txBody>
          <a:bodyPr>
            <a:normAutofit/>
          </a:bodyPr>
          <a:lstStyle/>
          <a:p>
            <a:r>
              <a:rPr lang="es-MX" sz="2800" dirty="0"/>
              <a:t>Es un conjunto de aplicaciones que supervisan y controlan a los dispositivos administrados.</a:t>
            </a:r>
          </a:p>
          <a:p>
            <a:r>
              <a:rPr lang="es-ES" sz="2800" dirty="0"/>
              <a:t>Proporcionan el volumen de recursos de procesamiento y memoria requeridos para la administración de la red. </a:t>
            </a:r>
          </a:p>
          <a:p>
            <a:r>
              <a:rPr lang="es-ES" sz="2800" dirty="0"/>
              <a:t>Uno o más NMS deben existir en cualquier red administrada.</a:t>
            </a:r>
            <a:endParaRPr lang="es-MX" sz="2800" dirty="0"/>
          </a:p>
        </p:txBody>
      </p:sp>
    </p:spTree>
    <p:extLst>
      <p:ext uri="{BB962C8B-B14F-4D97-AF65-F5344CB8AC3E}">
        <p14:creationId xmlns:p14="http://schemas.microsoft.com/office/powerpoint/2010/main" val="18078260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5400" dirty="0"/>
              <a:t>Unidades de Datos de Protocolo de Aplicación</a:t>
            </a:r>
            <a:r>
              <a:rPr lang="es-MX" i="1" dirty="0"/>
              <a:t> </a:t>
            </a:r>
            <a:endParaRPr lang="es-MX" dirty="0"/>
          </a:p>
        </p:txBody>
      </p:sp>
      <p:sp>
        <p:nvSpPr>
          <p:cNvPr id="3" name="Marcador de contenido 2"/>
          <p:cNvSpPr>
            <a:spLocks noGrp="1"/>
          </p:cNvSpPr>
          <p:nvPr>
            <p:ph idx="1"/>
          </p:nvPr>
        </p:nvSpPr>
        <p:spPr/>
        <p:txBody>
          <a:bodyPr>
            <a:normAutofit/>
          </a:bodyPr>
          <a:lstStyle/>
          <a:p>
            <a:pPr algn="just"/>
            <a:r>
              <a:rPr lang="es-MX" sz="2800" dirty="0"/>
              <a:t>Para comunicarse entre sí, dos entidades de aplicación (administrador-agente) requieren de las UDPA, Unidades de Datos de Protocolo de Aplicación (</a:t>
            </a:r>
            <a:r>
              <a:rPr lang="es-MX" sz="2800" dirty="0" err="1"/>
              <a:t>Application</a:t>
            </a:r>
            <a:r>
              <a:rPr lang="es-MX" sz="2800" dirty="0"/>
              <a:t> </a:t>
            </a:r>
            <a:r>
              <a:rPr lang="es-MX" sz="2800" dirty="0" err="1"/>
              <a:t>Protocol</a:t>
            </a:r>
            <a:r>
              <a:rPr lang="es-MX" sz="2800" dirty="0"/>
              <a:t> Data </a:t>
            </a:r>
            <a:r>
              <a:rPr lang="es-MX" sz="2800" dirty="0" err="1"/>
              <a:t>Units</a:t>
            </a:r>
            <a:r>
              <a:rPr lang="es-MX" sz="2800" dirty="0"/>
              <a:t>). </a:t>
            </a:r>
            <a:endParaRPr lang="es-MX" dirty="0"/>
          </a:p>
        </p:txBody>
      </p:sp>
    </p:spTree>
    <p:extLst>
      <p:ext uri="{BB962C8B-B14F-4D97-AF65-F5344CB8AC3E}">
        <p14:creationId xmlns:p14="http://schemas.microsoft.com/office/powerpoint/2010/main" val="31711532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i="1" dirty="0"/>
              <a:t>Características del protocolo CMIP </a:t>
            </a:r>
            <a:endParaRPr lang="es-MX" dirty="0"/>
          </a:p>
        </p:txBody>
      </p:sp>
      <p:sp>
        <p:nvSpPr>
          <p:cNvPr id="3" name="Marcador de contenido 2"/>
          <p:cNvSpPr>
            <a:spLocks noGrp="1"/>
          </p:cNvSpPr>
          <p:nvPr>
            <p:ph idx="1"/>
          </p:nvPr>
        </p:nvSpPr>
        <p:spPr/>
        <p:txBody>
          <a:bodyPr>
            <a:normAutofit/>
          </a:bodyPr>
          <a:lstStyle/>
          <a:p>
            <a:r>
              <a:rPr lang="es-MX" sz="2800" dirty="0"/>
              <a:t>CMIS/CMIP requiere de gran cantidad de memoria y capacidad de CPU. </a:t>
            </a:r>
          </a:p>
          <a:p>
            <a:r>
              <a:rPr lang="es-MX" sz="2800" dirty="0"/>
              <a:t>Genera cabeceras complicadas en los mensajes de los protocolos. </a:t>
            </a:r>
          </a:p>
          <a:p>
            <a:r>
              <a:rPr lang="es-MX" sz="2800" dirty="0"/>
              <a:t>Las especificaciones son difíciles de realizar y tediosas de implementar en aplicaciones. </a:t>
            </a:r>
          </a:p>
          <a:p>
            <a:r>
              <a:rPr lang="es-MX" sz="2800" dirty="0"/>
              <a:t>El protocolo asegura que los mensajes lleguen a su destino. </a:t>
            </a:r>
          </a:p>
          <a:p>
            <a:endParaRPr lang="es-MX" dirty="0"/>
          </a:p>
        </p:txBody>
      </p:sp>
    </p:spTree>
    <p:extLst>
      <p:ext uri="{BB962C8B-B14F-4D97-AF65-F5344CB8AC3E}">
        <p14:creationId xmlns:p14="http://schemas.microsoft.com/office/powerpoint/2010/main" val="33227371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i="1" dirty="0"/>
              <a:t>Protocolos de CMIP </a:t>
            </a:r>
            <a:endParaRPr lang="es-MX" dirty="0"/>
          </a:p>
        </p:txBody>
      </p:sp>
      <p:sp>
        <p:nvSpPr>
          <p:cNvPr id="3" name="Marcador de contenido 2"/>
          <p:cNvSpPr>
            <a:spLocks noGrp="1"/>
          </p:cNvSpPr>
          <p:nvPr>
            <p:ph idx="1"/>
          </p:nvPr>
        </p:nvSpPr>
        <p:spPr/>
        <p:txBody>
          <a:bodyPr>
            <a:normAutofit/>
          </a:bodyPr>
          <a:lstStyle/>
          <a:p>
            <a:pPr algn="just"/>
            <a:r>
              <a:rPr lang="es-MX" sz="2800" dirty="0"/>
              <a:t>ACSE</a:t>
            </a:r>
          </a:p>
          <a:p>
            <a:pPr algn="just"/>
            <a:r>
              <a:rPr lang="es-MX" sz="2800" dirty="0"/>
              <a:t>ROSE</a:t>
            </a:r>
          </a:p>
          <a:p>
            <a:pPr algn="just"/>
            <a:r>
              <a:rPr lang="es-MX" sz="2800" dirty="0"/>
              <a:t>CMISE</a:t>
            </a:r>
          </a:p>
        </p:txBody>
      </p:sp>
    </p:spTree>
    <p:extLst>
      <p:ext uri="{BB962C8B-B14F-4D97-AF65-F5344CB8AC3E}">
        <p14:creationId xmlns:p14="http://schemas.microsoft.com/office/powerpoint/2010/main" val="3620507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C99B71-4911-4480-A251-2D07144B27CA}"/>
              </a:ext>
            </a:extLst>
          </p:cNvPr>
          <p:cNvSpPr>
            <a:spLocks noGrp="1"/>
          </p:cNvSpPr>
          <p:nvPr>
            <p:ph type="title"/>
          </p:nvPr>
        </p:nvSpPr>
        <p:spPr/>
        <p:txBody>
          <a:bodyPr/>
          <a:lstStyle/>
          <a:p>
            <a:r>
              <a:rPr lang="es-MX" dirty="0"/>
              <a:t>Modelo de administración de redes OSI </a:t>
            </a:r>
            <a:br>
              <a:rPr lang="es-MX" dirty="0"/>
            </a:br>
            <a:r>
              <a:rPr lang="es-MX" dirty="0"/>
              <a:t>(OSI -NMM) </a:t>
            </a:r>
          </a:p>
        </p:txBody>
      </p:sp>
      <p:sp>
        <p:nvSpPr>
          <p:cNvPr id="3" name="Marcador de contenido 2">
            <a:extLst>
              <a:ext uri="{FF2B5EF4-FFF2-40B4-BE49-F238E27FC236}">
                <a16:creationId xmlns:a16="http://schemas.microsoft.com/office/drawing/2014/main" id="{68402097-798B-4F60-9013-911CE6326911}"/>
              </a:ext>
            </a:extLst>
          </p:cNvPr>
          <p:cNvSpPr>
            <a:spLocks noGrp="1"/>
          </p:cNvSpPr>
          <p:nvPr>
            <p:ph idx="1"/>
          </p:nvPr>
        </p:nvSpPr>
        <p:spPr/>
        <p:txBody>
          <a:bodyPr>
            <a:normAutofit/>
          </a:bodyPr>
          <a:lstStyle/>
          <a:p>
            <a:r>
              <a:rPr lang="es-MX" sz="3200" dirty="0"/>
              <a:t>Es un modelo estándar que proporciona el marco conceptual para la organización de una amplia gama de recursos de la red.</a:t>
            </a:r>
          </a:p>
          <a:p>
            <a:r>
              <a:rPr lang="es-MX" sz="3200" dirty="0"/>
              <a:t>Planificación de la capacidad de red</a:t>
            </a:r>
          </a:p>
          <a:p>
            <a:r>
              <a:rPr lang="es-MX" sz="3200" dirty="0"/>
              <a:t>Gestión del rendimiento de la red</a:t>
            </a:r>
          </a:p>
        </p:txBody>
      </p:sp>
    </p:spTree>
    <p:extLst>
      <p:ext uri="{BB962C8B-B14F-4D97-AF65-F5344CB8AC3E}">
        <p14:creationId xmlns:p14="http://schemas.microsoft.com/office/powerpoint/2010/main" val="42180981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i="1" dirty="0"/>
              <a:t>ACSE</a:t>
            </a:r>
            <a:endParaRPr lang="es-MX" dirty="0"/>
          </a:p>
        </p:txBody>
      </p:sp>
      <p:sp>
        <p:nvSpPr>
          <p:cNvPr id="3" name="Marcador de contenido 2"/>
          <p:cNvSpPr>
            <a:spLocks noGrp="1"/>
          </p:cNvSpPr>
          <p:nvPr>
            <p:ph idx="1"/>
          </p:nvPr>
        </p:nvSpPr>
        <p:spPr/>
        <p:txBody>
          <a:bodyPr>
            <a:normAutofit/>
          </a:bodyPr>
          <a:lstStyle/>
          <a:p>
            <a:pPr marL="0" indent="0" algn="just">
              <a:buNone/>
            </a:pPr>
            <a:r>
              <a:rPr lang="es-MX" sz="2800" dirty="0"/>
              <a:t>Elemento de Servicio de Control de Asociación (</a:t>
            </a:r>
            <a:r>
              <a:rPr lang="es-MX" sz="2800" dirty="0" err="1"/>
              <a:t>Association</a:t>
            </a:r>
            <a:r>
              <a:rPr lang="es-MX" sz="2800" dirty="0"/>
              <a:t> Control </a:t>
            </a:r>
            <a:r>
              <a:rPr lang="es-MX" sz="2800" dirty="0" err="1"/>
              <a:t>Service</a:t>
            </a:r>
            <a:r>
              <a:rPr lang="es-MX" sz="2800" dirty="0"/>
              <a:t> </a:t>
            </a:r>
            <a:r>
              <a:rPr lang="es-MX" sz="2800" dirty="0" err="1"/>
              <a:t>Element</a:t>
            </a:r>
            <a:r>
              <a:rPr lang="es-MX" sz="2800" dirty="0"/>
              <a:t>), protocolo que establece y libera asociaciones entre entidades de aplicación.</a:t>
            </a:r>
          </a:p>
          <a:p>
            <a:pPr marL="0" indent="0" algn="just">
              <a:buNone/>
            </a:pPr>
            <a:r>
              <a:rPr lang="es-MX" sz="2800" dirty="0"/>
              <a:t>El establecimiento lo puede realizar el agente o el administrador y durante el proceso se intercambian los títulos de la entidad de aplicación para identificarse, junto a los nombres de contexto de aplicación. </a:t>
            </a:r>
          </a:p>
          <a:p>
            <a:pPr algn="just"/>
            <a:endParaRPr lang="es-MX" dirty="0"/>
          </a:p>
        </p:txBody>
      </p:sp>
    </p:spTree>
    <p:extLst>
      <p:ext uri="{BB962C8B-B14F-4D97-AF65-F5344CB8AC3E}">
        <p14:creationId xmlns:p14="http://schemas.microsoft.com/office/powerpoint/2010/main" val="16458535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i="1" dirty="0"/>
              <a:t>ROSE</a:t>
            </a:r>
            <a:endParaRPr lang="es-MX" dirty="0"/>
          </a:p>
        </p:txBody>
      </p:sp>
      <p:sp>
        <p:nvSpPr>
          <p:cNvPr id="3" name="Marcador de contenido 2"/>
          <p:cNvSpPr>
            <a:spLocks noGrp="1"/>
          </p:cNvSpPr>
          <p:nvPr>
            <p:ph idx="1"/>
          </p:nvPr>
        </p:nvSpPr>
        <p:spPr/>
        <p:txBody>
          <a:bodyPr>
            <a:normAutofit/>
          </a:bodyPr>
          <a:lstStyle/>
          <a:p>
            <a:pPr algn="just"/>
            <a:r>
              <a:rPr lang="es-MX" sz="2800" dirty="0"/>
              <a:t>Elemento de Servicio para Operación Remota (</a:t>
            </a:r>
            <a:r>
              <a:rPr lang="es-MX" sz="2800" dirty="0" err="1"/>
              <a:t>Remote</a:t>
            </a:r>
            <a:r>
              <a:rPr lang="es-MX" sz="2800" dirty="0"/>
              <a:t> </a:t>
            </a:r>
            <a:r>
              <a:rPr lang="es-MX" sz="2800" dirty="0" err="1"/>
              <a:t>Operation</a:t>
            </a:r>
            <a:r>
              <a:rPr lang="es-MX" sz="2800" dirty="0"/>
              <a:t> </a:t>
            </a:r>
            <a:r>
              <a:rPr lang="es-MX" sz="2800" dirty="0" err="1"/>
              <a:t>Service</a:t>
            </a:r>
            <a:r>
              <a:rPr lang="es-MX" sz="2800" dirty="0"/>
              <a:t> </a:t>
            </a:r>
            <a:r>
              <a:rPr lang="es-MX" sz="2800" dirty="0" err="1"/>
              <a:t>Element</a:t>
            </a:r>
            <a:r>
              <a:rPr lang="es-MX" sz="2800" dirty="0"/>
              <a:t>), protocolo encargado de las llamadas de procedimientos remotos, permite la invocación de una operación en un sistema remoto, de la siguiente manera: el administrador solicita una operación remota, el agente lo intenta ejecutar y devuelve el resultado del intento. </a:t>
            </a:r>
          </a:p>
          <a:p>
            <a:pPr algn="just"/>
            <a:endParaRPr lang="es-MX" dirty="0"/>
          </a:p>
          <a:p>
            <a:pPr marL="0" indent="0" algn="just">
              <a:buNone/>
            </a:pPr>
            <a:endParaRPr lang="es-MX" dirty="0"/>
          </a:p>
        </p:txBody>
      </p:sp>
    </p:spTree>
    <p:extLst>
      <p:ext uri="{BB962C8B-B14F-4D97-AF65-F5344CB8AC3E}">
        <p14:creationId xmlns:p14="http://schemas.microsoft.com/office/powerpoint/2010/main" val="37004600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i="1" dirty="0"/>
              <a:t>CMISE</a:t>
            </a:r>
            <a:endParaRPr lang="es-MX" dirty="0"/>
          </a:p>
        </p:txBody>
      </p:sp>
      <p:sp>
        <p:nvSpPr>
          <p:cNvPr id="3" name="Marcador de contenido 2"/>
          <p:cNvSpPr>
            <a:spLocks noGrp="1"/>
          </p:cNvSpPr>
          <p:nvPr>
            <p:ph idx="1"/>
          </p:nvPr>
        </p:nvSpPr>
        <p:spPr/>
        <p:txBody>
          <a:bodyPr>
            <a:normAutofit/>
          </a:bodyPr>
          <a:lstStyle/>
          <a:p>
            <a:pPr algn="just"/>
            <a:r>
              <a:rPr lang="es-MX" sz="2800" dirty="0"/>
              <a:t>Elemento Común de Servicios de Información de Administración (</a:t>
            </a:r>
            <a:r>
              <a:rPr lang="es-MX" sz="2800" dirty="0" err="1"/>
              <a:t>Common</a:t>
            </a:r>
            <a:r>
              <a:rPr lang="es-MX" sz="2800" dirty="0"/>
              <a:t> Management </a:t>
            </a:r>
            <a:r>
              <a:rPr lang="es-MX" sz="2800" dirty="0" err="1"/>
              <a:t>Information</a:t>
            </a:r>
            <a:r>
              <a:rPr lang="es-MX" sz="2800" dirty="0"/>
              <a:t> </a:t>
            </a:r>
            <a:r>
              <a:rPr lang="es-MX" sz="2800" dirty="0" err="1"/>
              <a:t>Service</a:t>
            </a:r>
            <a:r>
              <a:rPr lang="es-MX" sz="2800" dirty="0"/>
              <a:t>) protocolo que proporciona los servicios básicos de   administración para reportar eventos, manipular datos de administración y generar requerimientos. </a:t>
            </a:r>
          </a:p>
          <a:p>
            <a:pPr algn="just"/>
            <a:r>
              <a:rPr lang="es-MX" sz="2800" dirty="0"/>
              <a:t>Hace uso de los servicios proporcionados por ACSE y ROSE </a:t>
            </a:r>
          </a:p>
          <a:p>
            <a:pPr algn="just"/>
            <a:endParaRPr lang="es-MX" dirty="0"/>
          </a:p>
          <a:p>
            <a:pPr marL="0" indent="0" algn="just">
              <a:buNone/>
            </a:pPr>
            <a:endParaRPr lang="es-MX" dirty="0"/>
          </a:p>
        </p:txBody>
      </p:sp>
    </p:spTree>
    <p:extLst>
      <p:ext uri="{BB962C8B-B14F-4D97-AF65-F5344CB8AC3E}">
        <p14:creationId xmlns:p14="http://schemas.microsoft.com/office/powerpoint/2010/main" val="26560506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i="1" dirty="0"/>
              <a:t>Servicios de CMIP usando CMISE</a:t>
            </a:r>
            <a:endParaRPr lang="es-MX" dirty="0"/>
          </a:p>
        </p:txBody>
      </p:sp>
      <p:sp>
        <p:nvSpPr>
          <p:cNvPr id="3" name="Marcador de contenido 2"/>
          <p:cNvSpPr>
            <a:spLocks noGrp="1"/>
          </p:cNvSpPr>
          <p:nvPr>
            <p:ph idx="1"/>
          </p:nvPr>
        </p:nvSpPr>
        <p:spPr/>
        <p:txBody>
          <a:bodyPr>
            <a:normAutofit/>
          </a:bodyPr>
          <a:lstStyle/>
          <a:p>
            <a:r>
              <a:rPr lang="es-MX" sz="3200" dirty="0"/>
              <a:t>Manejo de datos, utilizado por el administrador para solicitar y alterar información de los recursos del agente. </a:t>
            </a:r>
          </a:p>
          <a:p>
            <a:r>
              <a:rPr lang="es-MX" sz="3200"/>
              <a:t>Informe </a:t>
            </a:r>
            <a:r>
              <a:rPr lang="es-MX" sz="3200" dirty="0"/>
              <a:t>de sucesos, empleado por el agente para informar al administrador. </a:t>
            </a:r>
          </a:p>
          <a:p>
            <a:r>
              <a:rPr lang="es-MX" sz="3200"/>
              <a:t>Control </a:t>
            </a:r>
            <a:r>
              <a:rPr lang="es-MX" sz="3200" dirty="0"/>
              <a:t>directo, empleado por el administrador para la ejecución de diversas acciones en el agente. </a:t>
            </a:r>
          </a:p>
          <a:p>
            <a:endParaRPr lang="es-MX" dirty="0"/>
          </a:p>
        </p:txBody>
      </p:sp>
    </p:spTree>
    <p:extLst>
      <p:ext uri="{BB962C8B-B14F-4D97-AF65-F5344CB8AC3E}">
        <p14:creationId xmlns:p14="http://schemas.microsoft.com/office/powerpoint/2010/main" val="40992569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7814" y="1404082"/>
            <a:ext cx="1514356" cy="3522760"/>
          </a:xfrm>
        </p:spPr>
        <p:txBody>
          <a:bodyPr/>
          <a:lstStyle/>
          <a:p>
            <a:r>
              <a:rPr lang="es-MX" dirty="0" err="1"/>
              <a:t>Cmis</a:t>
            </a:r>
            <a:r>
              <a:rPr lang="es-MX" dirty="0"/>
              <a:t> vs </a:t>
            </a:r>
            <a:r>
              <a:rPr lang="es-MX" dirty="0" err="1"/>
              <a:t>cmip</a:t>
            </a:r>
            <a:endParaRPr lang="es-MX" dirty="0"/>
          </a:p>
        </p:txBody>
      </p:sp>
      <p:pic>
        <p:nvPicPr>
          <p:cNvPr id="4" name="Imagen 3"/>
          <p:cNvPicPr>
            <a:picLocks noChangeAspect="1"/>
          </p:cNvPicPr>
          <p:nvPr/>
        </p:nvPicPr>
        <p:blipFill rotWithShape="1">
          <a:blip r:embed="rId2"/>
          <a:srcRect l="19839" t="18576" r="21108" b="5729"/>
          <a:stretch/>
        </p:blipFill>
        <p:spPr>
          <a:xfrm>
            <a:off x="1642170" y="394148"/>
            <a:ext cx="10194041" cy="6147308"/>
          </a:xfrm>
          <a:prstGeom prst="rect">
            <a:avLst/>
          </a:prstGeom>
        </p:spPr>
      </p:pic>
    </p:spTree>
    <p:extLst>
      <p:ext uri="{BB962C8B-B14F-4D97-AF65-F5344CB8AC3E}">
        <p14:creationId xmlns:p14="http://schemas.microsoft.com/office/powerpoint/2010/main" val="38548667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786384"/>
            <a:ext cx="9720072" cy="1499616"/>
          </a:xfrm>
        </p:spPr>
        <p:txBody>
          <a:bodyPr/>
          <a:lstStyle/>
          <a:p>
            <a:r>
              <a:rPr lang="es-MX" b="1" dirty="0"/>
              <a:t>ACTIVIDAD </a:t>
            </a:r>
            <a:endParaRPr lang="es-MX" dirty="0"/>
          </a:p>
        </p:txBody>
      </p:sp>
      <p:sp>
        <p:nvSpPr>
          <p:cNvPr id="3" name="Marcador de contenido 2"/>
          <p:cNvSpPr>
            <a:spLocks noGrp="1"/>
          </p:cNvSpPr>
          <p:nvPr>
            <p:ph idx="1"/>
          </p:nvPr>
        </p:nvSpPr>
        <p:spPr>
          <a:xfrm>
            <a:off x="1024128" y="2286000"/>
            <a:ext cx="10875772" cy="4023360"/>
          </a:xfrm>
        </p:spPr>
        <p:txBody>
          <a:bodyPr>
            <a:normAutofit fontScale="92500" lnSpcReduction="20000"/>
          </a:bodyPr>
          <a:lstStyle/>
          <a:p>
            <a:r>
              <a:rPr lang="es-MX" dirty="0"/>
              <a:t>La actividad consistió en una serie de videos, de los cuales se obtuvieron una serie de preguntas las cuales se presentaron al grupo como un </a:t>
            </a:r>
            <a:r>
              <a:rPr lang="es-MX" dirty="0" err="1"/>
              <a:t>memorama</a:t>
            </a:r>
            <a:r>
              <a:rPr lang="es-MX" dirty="0"/>
              <a:t>. </a:t>
            </a:r>
          </a:p>
          <a:p>
            <a:r>
              <a:rPr lang="es-MX" b="1" dirty="0"/>
              <a:t>Preguntas: </a:t>
            </a:r>
            <a:endParaRPr lang="es-MX" dirty="0"/>
          </a:p>
          <a:p>
            <a:r>
              <a:rPr lang="es-MX" b="1" dirty="0"/>
              <a:t>1.- Son las compañías que propusieron el estándar de CMIS, el cual llevaron a OASIS para su aprobación y revisión. </a:t>
            </a:r>
            <a:endParaRPr lang="es-MX" dirty="0"/>
          </a:p>
          <a:p>
            <a:r>
              <a:rPr lang="nn-NO" dirty="0"/>
              <a:t>R.- EMC, IBM y Microsoft. </a:t>
            </a:r>
          </a:p>
          <a:p>
            <a:r>
              <a:rPr lang="es-MX" b="1" dirty="0"/>
              <a:t>2.- Capacidades Básicas de un sistema ECM dentro de un entorno CMIS. </a:t>
            </a:r>
            <a:endParaRPr lang="es-MX" dirty="0"/>
          </a:p>
          <a:p>
            <a:r>
              <a:rPr lang="es-MX" dirty="0"/>
              <a:t>R.- Creación, Lectura, Escritura, Borrar y Funciones de Petición. </a:t>
            </a:r>
          </a:p>
          <a:p>
            <a:r>
              <a:rPr lang="es-MX" b="1" dirty="0"/>
              <a:t>3.- Un beneficio de negocios que se cumple al poner en práctica CMIS, el cual promete simplificar los retos de integración. </a:t>
            </a:r>
            <a:endParaRPr lang="es-MX" dirty="0"/>
          </a:p>
          <a:p>
            <a:r>
              <a:rPr lang="es-MX" dirty="0"/>
              <a:t>R.- Los trabajadores pueden usar una única aplicación para acceda e interactuar con contenido que está almacenado en varios sistemas ECM. </a:t>
            </a:r>
          </a:p>
        </p:txBody>
      </p:sp>
    </p:spTree>
    <p:extLst>
      <p:ext uri="{BB962C8B-B14F-4D97-AF65-F5344CB8AC3E}">
        <p14:creationId xmlns:p14="http://schemas.microsoft.com/office/powerpoint/2010/main" val="15490675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ACTIVIDAD </a:t>
            </a:r>
            <a:endParaRPr lang="es-MX" dirty="0"/>
          </a:p>
        </p:txBody>
      </p:sp>
      <p:sp>
        <p:nvSpPr>
          <p:cNvPr id="3" name="Marcador de contenido 2"/>
          <p:cNvSpPr>
            <a:spLocks noGrp="1"/>
          </p:cNvSpPr>
          <p:nvPr>
            <p:ph idx="1"/>
          </p:nvPr>
        </p:nvSpPr>
        <p:spPr/>
        <p:txBody>
          <a:bodyPr>
            <a:normAutofit fontScale="92500" lnSpcReduction="20000"/>
          </a:bodyPr>
          <a:lstStyle/>
          <a:p>
            <a:r>
              <a:rPr lang="es-MX" b="1" dirty="0"/>
              <a:t>4.- Se basa en un objetivo comparable a CMIS y requiere un esfuerzo de Implementación sustancial, al mismo tiempo que usa un modelo de datos abstracto es diferente del resto de repositorios ECM desplegados ampliamente </a:t>
            </a:r>
            <a:endParaRPr lang="es-MX" dirty="0"/>
          </a:p>
          <a:p>
            <a:r>
              <a:rPr lang="fr-FR" dirty="0"/>
              <a:t>R.-JCR Java Content </a:t>
            </a:r>
            <a:r>
              <a:rPr lang="fr-FR" dirty="0" err="1"/>
              <a:t>Repository</a:t>
            </a:r>
            <a:r>
              <a:rPr lang="fr-FR" dirty="0"/>
              <a:t> </a:t>
            </a:r>
          </a:p>
          <a:p>
            <a:r>
              <a:rPr lang="es-MX" b="1" dirty="0"/>
              <a:t>5.- Es un protocolo que extendió el protocolo HTTP 1.1 para dar soporte de autoría distribuida en La Web, el cual ofrece un nivel básico de interoperabilidad de contenido para recursos web. </a:t>
            </a:r>
            <a:endParaRPr lang="es-MX" dirty="0"/>
          </a:p>
          <a:p>
            <a:r>
              <a:rPr lang="es-MX" dirty="0"/>
              <a:t>R.- </a:t>
            </a:r>
            <a:r>
              <a:rPr lang="es-MX" dirty="0" err="1"/>
              <a:t>WebDAV</a:t>
            </a:r>
            <a:r>
              <a:rPr lang="es-MX" dirty="0"/>
              <a:t>. </a:t>
            </a:r>
          </a:p>
          <a:p>
            <a:r>
              <a:rPr lang="es-MX" b="1" dirty="0"/>
              <a:t>6.- Servicios que expone el estándar propuesto CMIS, las cuales son funciones genéricas </a:t>
            </a:r>
            <a:endParaRPr lang="es-MX" dirty="0"/>
          </a:p>
          <a:p>
            <a:r>
              <a:rPr lang="es-MX" b="1" dirty="0"/>
              <a:t>Para manejar el contenido sin importar el mecanismo de resguardo. </a:t>
            </a:r>
            <a:endParaRPr lang="es-MX" dirty="0"/>
          </a:p>
          <a:p>
            <a:r>
              <a:rPr lang="es-MX" dirty="0"/>
              <a:t>R.- Crear, acceder a versiones de documentos y crear, leer, actualizar, relacionar y borrar objetos. </a:t>
            </a:r>
          </a:p>
        </p:txBody>
      </p:sp>
    </p:spTree>
    <p:extLst>
      <p:ext uri="{BB962C8B-B14F-4D97-AF65-F5344CB8AC3E}">
        <p14:creationId xmlns:p14="http://schemas.microsoft.com/office/powerpoint/2010/main" val="12232781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ACTIVIDAD </a:t>
            </a:r>
            <a:endParaRPr lang="es-MX" dirty="0"/>
          </a:p>
        </p:txBody>
      </p:sp>
      <p:sp>
        <p:nvSpPr>
          <p:cNvPr id="3" name="Marcador de contenido 2"/>
          <p:cNvSpPr>
            <a:spLocks noGrp="1"/>
          </p:cNvSpPr>
          <p:nvPr>
            <p:ph idx="1"/>
          </p:nvPr>
        </p:nvSpPr>
        <p:spPr/>
        <p:txBody>
          <a:bodyPr>
            <a:normAutofit fontScale="92500" lnSpcReduction="10000"/>
          </a:bodyPr>
          <a:lstStyle/>
          <a:p>
            <a:r>
              <a:rPr lang="es-MX" b="1" dirty="0"/>
              <a:t>7.- Es una característica importante de un objeto ya que es opaco y no actualizable, además es asignado por el repositorio cuando el objeto es creado en él. </a:t>
            </a:r>
            <a:endParaRPr lang="es-MX" dirty="0"/>
          </a:p>
          <a:p>
            <a:r>
              <a:rPr lang="es-MX" dirty="0"/>
              <a:t>R.- </a:t>
            </a:r>
            <a:r>
              <a:rPr lang="es-MX" dirty="0" err="1"/>
              <a:t>Object</a:t>
            </a:r>
            <a:r>
              <a:rPr lang="es-MX" dirty="0"/>
              <a:t> </a:t>
            </a:r>
            <a:r>
              <a:rPr lang="es-MX" dirty="0" err="1"/>
              <a:t>Identity</a:t>
            </a:r>
            <a:r>
              <a:rPr lang="es-MX" dirty="0"/>
              <a:t> (OID) </a:t>
            </a:r>
          </a:p>
          <a:p>
            <a:r>
              <a:rPr lang="es-MX" b="1" dirty="0"/>
              <a:t>8.- Propiedades de la jerarquía de un folder dentro de CMIS. </a:t>
            </a:r>
            <a:endParaRPr lang="es-MX" dirty="0"/>
          </a:p>
          <a:p>
            <a:r>
              <a:rPr lang="es-MX" dirty="0"/>
              <a:t>R.- Se le pueden hacer peticiones, no tiene versiones, tiene propiedades pero no flujo de contenido. </a:t>
            </a:r>
          </a:p>
          <a:p>
            <a:r>
              <a:rPr lang="es-MX" b="1" dirty="0"/>
              <a:t>9.- Significado de la abreviación de CRUD. </a:t>
            </a:r>
            <a:endParaRPr lang="es-MX" dirty="0"/>
          </a:p>
          <a:p>
            <a:r>
              <a:rPr lang="it-IT" dirty="0"/>
              <a:t>R.- Create, Retrieve, Update, Delete. </a:t>
            </a:r>
          </a:p>
          <a:p>
            <a:r>
              <a:rPr lang="es-MX" b="1" dirty="0"/>
              <a:t>10. Capacidades de petición de CMIS las cuales basadas en SQL. </a:t>
            </a:r>
            <a:endParaRPr lang="es-MX" dirty="0"/>
          </a:p>
          <a:p>
            <a:r>
              <a:rPr lang="es-MX" dirty="0"/>
              <a:t>R.-Búsqueda por texto y Propiedades </a:t>
            </a:r>
            <a:r>
              <a:rPr lang="es-MX" dirty="0" err="1"/>
              <a:t>multivalor</a:t>
            </a:r>
            <a:r>
              <a:rPr lang="es-MX" dirty="0"/>
              <a:t>. </a:t>
            </a:r>
          </a:p>
        </p:txBody>
      </p:sp>
    </p:spTree>
    <p:extLst>
      <p:ext uri="{BB962C8B-B14F-4D97-AF65-F5344CB8AC3E}">
        <p14:creationId xmlns:p14="http://schemas.microsoft.com/office/powerpoint/2010/main" val="499410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5CD068-234A-43B3-AED1-F27030C7A6A2}"/>
              </a:ext>
            </a:extLst>
          </p:cNvPr>
          <p:cNvSpPr>
            <a:spLocks noGrp="1"/>
          </p:cNvSpPr>
          <p:nvPr>
            <p:ph type="title"/>
          </p:nvPr>
        </p:nvSpPr>
        <p:spPr/>
        <p:txBody>
          <a:bodyPr/>
          <a:lstStyle/>
          <a:p>
            <a:r>
              <a:rPr lang="es-MX" dirty="0"/>
              <a:t>Modelo de administración de redes OSI </a:t>
            </a:r>
            <a:br>
              <a:rPr lang="es-MX" dirty="0"/>
            </a:br>
            <a:r>
              <a:rPr lang="es-MX" dirty="0"/>
              <a:t>(OSI -NMM) </a:t>
            </a:r>
          </a:p>
        </p:txBody>
      </p:sp>
      <p:sp>
        <p:nvSpPr>
          <p:cNvPr id="3" name="Marcador de contenido 2">
            <a:extLst>
              <a:ext uri="{FF2B5EF4-FFF2-40B4-BE49-F238E27FC236}">
                <a16:creationId xmlns:a16="http://schemas.microsoft.com/office/drawing/2014/main" id="{7FEA3C07-B4D5-4555-9B35-517D05B0E3A3}"/>
              </a:ext>
            </a:extLst>
          </p:cNvPr>
          <p:cNvSpPr>
            <a:spLocks noGrp="1"/>
          </p:cNvSpPr>
          <p:nvPr>
            <p:ph idx="1"/>
          </p:nvPr>
        </p:nvSpPr>
        <p:spPr/>
        <p:txBody>
          <a:bodyPr>
            <a:normAutofit/>
          </a:bodyPr>
          <a:lstStyle/>
          <a:p>
            <a:r>
              <a:rPr lang="es-MX" sz="2400" dirty="0"/>
              <a:t>Comprende la administración de sistemas que delimita la operación de cualquiera de las 7 capas del modelo OSI, y la administración de los objetos gestionados.</a:t>
            </a:r>
          </a:p>
          <a:p>
            <a:r>
              <a:rPr lang="es-MX" sz="2400" dirty="0"/>
              <a:t>Plantea los modelos de:</a:t>
            </a:r>
          </a:p>
          <a:p>
            <a:pPr lvl="1"/>
            <a:r>
              <a:rPr lang="es-MX" sz="2000" dirty="0"/>
              <a:t>Organización</a:t>
            </a:r>
          </a:p>
          <a:p>
            <a:pPr lvl="1"/>
            <a:r>
              <a:rPr lang="es-MX" sz="2000" dirty="0"/>
              <a:t>Información</a:t>
            </a:r>
          </a:p>
          <a:p>
            <a:pPr lvl="1"/>
            <a:r>
              <a:rPr lang="es-MX" sz="2000" dirty="0"/>
              <a:t>Comunicación</a:t>
            </a:r>
          </a:p>
          <a:p>
            <a:pPr lvl="1"/>
            <a:r>
              <a:rPr lang="es-MX" sz="2000" dirty="0"/>
              <a:t>Función</a:t>
            </a:r>
          </a:p>
        </p:txBody>
      </p:sp>
    </p:spTree>
    <p:extLst>
      <p:ext uri="{BB962C8B-B14F-4D97-AF65-F5344CB8AC3E}">
        <p14:creationId xmlns:p14="http://schemas.microsoft.com/office/powerpoint/2010/main" val="2487630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85216"/>
            <a:ext cx="5127290" cy="1623594"/>
          </a:xfrm>
        </p:spPr>
        <p:txBody>
          <a:bodyPr/>
          <a:lstStyle/>
          <a:p>
            <a:r>
              <a:rPr lang="es-MX" dirty="0"/>
              <a:t>Cuatro modelos </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626046631"/>
              </p:ext>
            </p:extLst>
          </p:nvPr>
        </p:nvGraphicFramePr>
        <p:xfrm>
          <a:off x="5797819" y="0"/>
          <a:ext cx="5804373" cy="66739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2000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modelo Organizacional </a:t>
            </a:r>
          </a:p>
        </p:txBody>
      </p:sp>
      <p:sp>
        <p:nvSpPr>
          <p:cNvPr id="3" name="Marcador de contenido 2"/>
          <p:cNvSpPr>
            <a:spLocks noGrp="1"/>
          </p:cNvSpPr>
          <p:nvPr>
            <p:ph idx="1"/>
          </p:nvPr>
        </p:nvSpPr>
        <p:spPr>
          <a:xfrm>
            <a:off x="973328" y="2197100"/>
            <a:ext cx="10748772" cy="4023360"/>
          </a:xfrm>
        </p:spPr>
        <p:txBody>
          <a:bodyPr>
            <a:normAutofit/>
          </a:bodyPr>
          <a:lstStyle/>
          <a:p>
            <a:r>
              <a:rPr lang="es-MX" sz="4000" dirty="0"/>
              <a:t>Describe los componentes de la administración de redes tales como administrador, agente y otros, y sus interrelaciones.</a:t>
            </a:r>
          </a:p>
          <a:p>
            <a:r>
              <a:rPr lang="es-MX" sz="4000" dirty="0"/>
              <a:t>Sus relaciones vienen dadas por la arquitectura de la red.</a:t>
            </a:r>
          </a:p>
        </p:txBody>
      </p:sp>
    </p:spTree>
    <p:extLst>
      <p:ext uri="{BB962C8B-B14F-4D97-AF65-F5344CB8AC3E}">
        <p14:creationId xmlns:p14="http://schemas.microsoft.com/office/powerpoint/2010/main" val="2992391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19839" t="18576" r="21108" b="5729"/>
          <a:stretch/>
        </p:blipFill>
        <p:spPr>
          <a:xfrm>
            <a:off x="787143" y="355346"/>
            <a:ext cx="10194041" cy="6147308"/>
          </a:xfrm>
          <a:prstGeom prst="rect">
            <a:avLst/>
          </a:prstGeom>
        </p:spPr>
      </p:pic>
    </p:spTree>
    <p:extLst>
      <p:ext uri="{BB962C8B-B14F-4D97-AF65-F5344CB8AC3E}">
        <p14:creationId xmlns:p14="http://schemas.microsoft.com/office/powerpoint/2010/main" val="11953184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1400</TotalTime>
  <Words>2374</Words>
  <Application>Microsoft Office PowerPoint</Application>
  <PresentationFormat>Panorámica</PresentationFormat>
  <Paragraphs>199</Paragraphs>
  <Slides>57</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57</vt:i4>
      </vt:variant>
    </vt:vector>
  </HeadingPairs>
  <TitlesOfParts>
    <vt:vector size="62" baseType="lpstr">
      <vt:lpstr>Calibri</vt:lpstr>
      <vt:lpstr>Tw Cen MT</vt:lpstr>
      <vt:lpstr>Tw Cen MT Condensed</vt:lpstr>
      <vt:lpstr>Wingdings 3</vt:lpstr>
      <vt:lpstr>Integral</vt:lpstr>
      <vt:lpstr>Administración de redes de computadoras</vt:lpstr>
      <vt:lpstr>Administración de sistemas</vt:lpstr>
      <vt:lpstr>Modelo de administración OSI</vt:lpstr>
      <vt:lpstr>Modelo de Administración OSI</vt:lpstr>
      <vt:lpstr>Modelo de administración de redes OSI  (OSI -NMM) </vt:lpstr>
      <vt:lpstr>Modelo de administración de redes OSI  (OSI -NMM) </vt:lpstr>
      <vt:lpstr>Cuatro modelos </vt:lpstr>
      <vt:lpstr>modelo Organizacional </vt:lpstr>
      <vt:lpstr>Presentación de PowerPoint</vt:lpstr>
      <vt:lpstr>Modelo organizacional</vt:lpstr>
      <vt:lpstr>Gestión de dominios</vt:lpstr>
      <vt:lpstr>Sub modelo Informativo </vt:lpstr>
      <vt:lpstr>Sub modelo Informativo </vt:lpstr>
      <vt:lpstr>Presentación de PowerPoint</vt:lpstr>
      <vt:lpstr>Sub modelo Comunicacional </vt:lpstr>
      <vt:lpstr>Modelo funcional</vt:lpstr>
      <vt:lpstr>áreas del modelo Funcional </vt:lpstr>
      <vt:lpstr>áreas del modelo Funcional </vt:lpstr>
      <vt:lpstr>Cmis  Servicio de Interoperabilidad de Gestión de Contenidos</vt:lpstr>
      <vt:lpstr>Content Management Interoperability Services o CMIS</vt:lpstr>
      <vt:lpstr>Sistema de gestión de contenidos o CMS</vt:lpstr>
      <vt:lpstr>Consideraciones</vt:lpstr>
      <vt:lpstr>Objetivos de CMIS </vt:lpstr>
      <vt:lpstr>Historia de CMIS </vt:lpstr>
      <vt:lpstr>Historia de CMIS </vt:lpstr>
      <vt:lpstr>Definiciones de CMIS</vt:lpstr>
      <vt:lpstr>enfoque de CMIS </vt:lpstr>
      <vt:lpstr>enfoque de CMIS </vt:lpstr>
      <vt:lpstr>Alcances CMIS </vt:lpstr>
      <vt:lpstr>CMIS </vt:lpstr>
      <vt:lpstr>Otros estándares</vt:lpstr>
      <vt:lpstr>JCR Java Content Repository</vt:lpstr>
      <vt:lpstr>Webdav</vt:lpstr>
      <vt:lpstr>Funciones genéricas de CMIS </vt:lpstr>
      <vt:lpstr>Object identity ODI</vt:lpstr>
      <vt:lpstr>Jerarquía de documentos</vt:lpstr>
      <vt:lpstr>CRUD</vt:lpstr>
      <vt:lpstr>busquedas</vt:lpstr>
      <vt:lpstr>CMIP  Protocolo de administración de información común</vt:lpstr>
      <vt:lpstr>Presentación de PowerPoint</vt:lpstr>
      <vt:lpstr>CMIP </vt:lpstr>
      <vt:lpstr>CMIP </vt:lpstr>
      <vt:lpstr>CMIP </vt:lpstr>
      <vt:lpstr>CMIP</vt:lpstr>
      <vt:lpstr>Características del protocolo CMIP </vt:lpstr>
      <vt:lpstr>Sistemas de administración de red o NMS</vt:lpstr>
      <vt:lpstr>Unidades de Datos de Protocolo de Aplicación </vt:lpstr>
      <vt:lpstr>Características del protocolo CMIP </vt:lpstr>
      <vt:lpstr>Protocolos de CMIP </vt:lpstr>
      <vt:lpstr>ACSE</vt:lpstr>
      <vt:lpstr>ROSE</vt:lpstr>
      <vt:lpstr>CMISE</vt:lpstr>
      <vt:lpstr>Servicios de CMIP usando CMISE</vt:lpstr>
      <vt:lpstr>Cmis vs cmip</vt:lpstr>
      <vt:lpstr>ACTIVIDAD </vt:lpstr>
      <vt:lpstr>ACTIVIDAD </vt:lpstr>
      <vt:lpstr>ACTIVIDAD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Administración de redes de computadoras</dc:title>
  <dc:creator>Ricardo Mtz</dc:creator>
  <cp:lastModifiedBy>Ricardo Mtz</cp:lastModifiedBy>
  <cp:revision>1</cp:revision>
  <dcterms:created xsi:type="dcterms:W3CDTF">2019-08-06T16:22:30Z</dcterms:created>
  <dcterms:modified xsi:type="dcterms:W3CDTF">2019-08-15T11:39:25Z</dcterms:modified>
</cp:coreProperties>
</file>