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70" r:id="rId2"/>
    <p:sldId id="297" r:id="rId3"/>
    <p:sldId id="298" r:id="rId4"/>
    <p:sldId id="271" r:id="rId5"/>
    <p:sldId id="275" r:id="rId6"/>
    <p:sldId id="273" r:id="rId7"/>
    <p:sldId id="303" r:id="rId8"/>
    <p:sldId id="276" r:id="rId9"/>
    <p:sldId id="277" r:id="rId10"/>
    <p:sldId id="299" r:id="rId11"/>
    <p:sldId id="262" r:id="rId12"/>
    <p:sldId id="279" r:id="rId13"/>
    <p:sldId id="280" r:id="rId14"/>
    <p:sldId id="281" r:id="rId15"/>
    <p:sldId id="282" r:id="rId16"/>
    <p:sldId id="300" r:id="rId17"/>
    <p:sldId id="290" r:id="rId18"/>
    <p:sldId id="301" r:id="rId19"/>
    <p:sldId id="291" r:id="rId20"/>
    <p:sldId id="294" r:id="rId21"/>
    <p:sldId id="304" r:id="rId22"/>
    <p:sldId id="295" r:id="rId23"/>
    <p:sldId id="296" r:id="rId24"/>
    <p:sldId id="286" r:id="rId25"/>
    <p:sldId id="289" r:id="rId26"/>
    <p:sldId id="287" r:id="rId27"/>
    <p:sldId id="302" r:id="rId28"/>
    <p:sldId id="292" r:id="rId29"/>
    <p:sldId id="288" r:id="rId30"/>
    <p:sldId id="263" r:id="rId31"/>
    <p:sldId id="267" r:id="rId32"/>
    <p:sldId id="268" r:id="rId33"/>
    <p:sldId id="293" r:id="rId34"/>
    <p:sldId id="266" r:id="rId35"/>
    <p:sldId id="265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7A8DD-2EAF-4576-809B-2C87B5336683}" v="2" dt="2019-08-29T11:34:1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53E64C45-8247-4FEB-8668-CEC14D961A2A}"/>
  </pc:docChgLst>
  <pc:docChgLst>
    <pc:chgData name="Ricardo Mtz" userId="28b94b4c2cc33072" providerId="LiveId" clId="{155E7429-B3F0-4B40-A487-8B2520A36163}"/>
    <pc:docChg chg="undo custSel delSld modSld sldOrd">
      <pc:chgData name="Ricardo Mtz" userId="28b94b4c2cc33072" providerId="LiveId" clId="{155E7429-B3F0-4B40-A487-8B2520A36163}" dt="2019-08-25T23:48:29.342" v="10" actId="313"/>
      <pc:docMkLst>
        <pc:docMk/>
      </pc:docMkLst>
      <pc:sldChg chg="delSp modSp">
        <pc:chgData name="Ricardo Mtz" userId="28b94b4c2cc33072" providerId="LiveId" clId="{155E7429-B3F0-4B40-A487-8B2520A36163}" dt="2019-08-25T23:47:37.726" v="8" actId="478"/>
        <pc:sldMkLst>
          <pc:docMk/>
          <pc:sldMk cId="2670043839" sldId="273"/>
        </pc:sldMkLst>
        <pc:spChg chg="mod ord">
          <ac:chgData name="Ricardo Mtz" userId="28b94b4c2cc33072" providerId="LiveId" clId="{155E7429-B3F0-4B40-A487-8B2520A36163}" dt="2019-08-25T23:47:30.707" v="6" actId="167"/>
          <ac:spMkLst>
            <pc:docMk/>
            <pc:sldMk cId="2670043839" sldId="273"/>
            <ac:spMk id="3" creationId="{0AC30CA1-742A-49D9-AE89-AB1AB7756AC1}"/>
          </ac:spMkLst>
        </pc:spChg>
        <pc:spChg chg="del mod">
          <ac:chgData name="Ricardo Mtz" userId="28b94b4c2cc33072" providerId="LiveId" clId="{155E7429-B3F0-4B40-A487-8B2520A36163}" dt="2019-08-25T23:47:37.726" v="8" actId="478"/>
          <ac:spMkLst>
            <pc:docMk/>
            <pc:sldMk cId="2670043839" sldId="273"/>
            <ac:spMk id="4" creationId="{00000000-0000-0000-0000-000000000000}"/>
          </ac:spMkLst>
        </pc:spChg>
      </pc:sldChg>
      <pc:sldChg chg="modSp ord">
        <pc:chgData name="Ricardo Mtz" userId="28b94b4c2cc33072" providerId="LiveId" clId="{155E7429-B3F0-4B40-A487-8B2520A36163}" dt="2019-08-25T23:48:29.342" v="10" actId="313"/>
        <pc:sldMkLst>
          <pc:docMk/>
          <pc:sldMk cId="1235528772" sldId="275"/>
        </pc:sldMkLst>
        <pc:graphicFrameChg chg="mod">
          <ac:chgData name="Ricardo Mtz" userId="28b94b4c2cc33072" providerId="LiveId" clId="{155E7429-B3F0-4B40-A487-8B2520A36163}" dt="2019-08-25T23:48:29.342" v="10" actId="313"/>
          <ac:graphicFrameMkLst>
            <pc:docMk/>
            <pc:sldMk cId="1235528772" sldId="275"/>
            <ac:graphicFrameMk id="2" creationId="{00000000-0000-0000-0000-000000000000}"/>
          </ac:graphicFrameMkLst>
        </pc:graphicFrameChg>
      </pc:sldChg>
    </pc:docChg>
  </pc:docChgLst>
  <pc:docChgLst>
    <pc:chgData name="Ricardo Mtz" userId="28b94b4c2cc33072" providerId="LiveId" clId="{A897A8DD-2EAF-4576-809B-2C87B5336683}"/>
    <pc:docChg chg="modSld sldOrd">
      <pc:chgData name="Ricardo Mtz" userId="28b94b4c2cc33072" providerId="LiveId" clId="{A897A8DD-2EAF-4576-809B-2C87B5336683}" dt="2019-08-29T11:34:12.412" v="1"/>
      <pc:docMkLst>
        <pc:docMk/>
      </pc:docMkLst>
      <pc:sldChg chg="ord">
        <pc:chgData name="Ricardo Mtz" userId="28b94b4c2cc33072" providerId="LiveId" clId="{A897A8DD-2EAF-4576-809B-2C87B5336683}" dt="2019-08-29T11:34:12.412" v="1"/>
        <pc:sldMkLst>
          <pc:docMk/>
          <pc:sldMk cId="3178882751" sldId="282"/>
        </pc:sldMkLst>
      </pc:sldChg>
    </pc:docChg>
  </pc:docChgLst>
  <pc:docChgLst>
    <pc:chgData name="Ricardo Mtz" userId="28b94b4c2cc33072" providerId="LiveId" clId="{8ED7AEAB-00E5-498C-A204-93465D7B894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E5D67-9AA9-45AA-8F89-CDBEEFC8FB5F}" type="doc">
      <dgm:prSet loTypeId="urn:microsoft.com/office/officeart/2005/8/layout/pyramid2" loCatId="pyramid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s-MX"/>
        </a:p>
      </dgm:t>
    </dgm:pt>
    <dgm:pt modelId="{8DD5E075-FFA4-4582-BABD-BB11A892EAA9}">
      <dgm:prSet/>
      <dgm:spPr/>
      <dgm:t>
        <a:bodyPr/>
        <a:lstStyle/>
        <a:p>
          <a:pPr rtl="0"/>
          <a:r>
            <a:rPr lang="es-ES"/>
            <a:t>Dispositivos administrados</a:t>
          </a:r>
          <a:endParaRPr lang="es-MX"/>
        </a:p>
      </dgm:t>
    </dgm:pt>
    <dgm:pt modelId="{8BF375AA-8369-49BE-9DC3-F75E291B1A0D}" type="parTrans" cxnId="{1E1F1C95-3CE0-43CC-BFAD-BFBC704C7B40}">
      <dgm:prSet/>
      <dgm:spPr/>
      <dgm:t>
        <a:bodyPr/>
        <a:lstStyle/>
        <a:p>
          <a:endParaRPr lang="es-MX"/>
        </a:p>
      </dgm:t>
    </dgm:pt>
    <dgm:pt modelId="{CAE8B917-72BC-4508-8420-33FD1305BAF5}" type="sibTrans" cxnId="{1E1F1C95-3CE0-43CC-BFAD-BFBC704C7B40}">
      <dgm:prSet/>
      <dgm:spPr/>
      <dgm:t>
        <a:bodyPr/>
        <a:lstStyle/>
        <a:p>
          <a:endParaRPr lang="es-MX"/>
        </a:p>
      </dgm:t>
    </dgm:pt>
    <dgm:pt modelId="{5F8670ED-8A99-4CFD-AB14-222ABCA87C16}">
      <dgm:prSet/>
      <dgm:spPr/>
      <dgm:t>
        <a:bodyPr/>
        <a:lstStyle/>
        <a:p>
          <a:pPr rtl="0"/>
          <a:r>
            <a:rPr lang="es-ES"/>
            <a:t>Agentes</a:t>
          </a:r>
          <a:endParaRPr lang="es-MX"/>
        </a:p>
      </dgm:t>
    </dgm:pt>
    <dgm:pt modelId="{7FE5CC85-77EF-41AB-AD43-0DC28337B75C}" type="parTrans" cxnId="{EA9BD9AC-95B5-4D32-9BC9-50C2B5D77B56}">
      <dgm:prSet/>
      <dgm:spPr/>
      <dgm:t>
        <a:bodyPr/>
        <a:lstStyle/>
        <a:p>
          <a:endParaRPr lang="es-MX"/>
        </a:p>
      </dgm:t>
    </dgm:pt>
    <dgm:pt modelId="{360E95AA-B0DD-4CA4-B15A-1A577AF18812}" type="sibTrans" cxnId="{EA9BD9AC-95B5-4D32-9BC9-50C2B5D77B56}">
      <dgm:prSet/>
      <dgm:spPr/>
      <dgm:t>
        <a:bodyPr/>
        <a:lstStyle/>
        <a:p>
          <a:endParaRPr lang="es-MX"/>
        </a:p>
      </dgm:t>
    </dgm:pt>
    <dgm:pt modelId="{EBFB0FB9-8AF3-4B5B-8755-01FBE771BD2B}">
      <dgm:prSet/>
      <dgm:spPr/>
      <dgm:t>
        <a:bodyPr/>
        <a:lstStyle/>
        <a:p>
          <a:pPr rtl="0"/>
          <a:r>
            <a:rPr lang="es-ES"/>
            <a:t>Sistemas administradores de red</a:t>
          </a:r>
          <a:endParaRPr lang="es-MX"/>
        </a:p>
      </dgm:t>
    </dgm:pt>
    <dgm:pt modelId="{A0A3CF73-3694-48C1-859D-C5C08EF47893}" type="parTrans" cxnId="{7B667561-0A9E-4C59-B1DB-9E7F6930A4C6}">
      <dgm:prSet/>
      <dgm:spPr/>
      <dgm:t>
        <a:bodyPr/>
        <a:lstStyle/>
        <a:p>
          <a:endParaRPr lang="es-MX"/>
        </a:p>
      </dgm:t>
    </dgm:pt>
    <dgm:pt modelId="{C68B6A9B-337C-4D6E-984E-4D2F1C0003D4}" type="sibTrans" cxnId="{7B667561-0A9E-4C59-B1DB-9E7F6930A4C6}">
      <dgm:prSet/>
      <dgm:spPr/>
      <dgm:t>
        <a:bodyPr/>
        <a:lstStyle/>
        <a:p>
          <a:endParaRPr lang="es-MX"/>
        </a:p>
      </dgm:t>
    </dgm:pt>
    <dgm:pt modelId="{0488B58A-31EC-40E0-BE08-2A5BE7FA7812}" type="pres">
      <dgm:prSet presAssocID="{21DE5D67-9AA9-45AA-8F89-CDBEEFC8FB5F}" presName="compositeShape" presStyleCnt="0">
        <dgm:presLayoutVars>
          <dgm:dir/>
          <dgm:resizeHandles/>
        </dgm:presLayoutVars>
      </dgm:prSet>
      <dgm:spPr/>
    </dgm:pt>
    <dgm:pt modelId="{9CD89C09-35D4-4834-8E8F-EF66BFFD7F93}" type="pres">
      <dgm:prSet presAssocID="{21DE5D67-9AA9-45AA-8F89-CDBEEFC8FB5F}" presName="pyramid" presStyleLbl="node1" presStyleIdx="0" presStyleCnt="1"/>
      <dgm:spPr/>
    </dgm:pt>
    <dgm:pt modelId="{E9998DEC-4A1B-4592-BD23-0DE5046CC693}" type="pres">
      <dgm:prSet presAssocID="{21DE5D67-9AA9-45AA-8F89-CDBEEFC8FB5F}" presName="theList" presStyleCnt="0"/>
      <dgm:spPr/>
    </dgm:pt>
    <dgm:pt modelId="{56F00078-8BFD-4679-88D9-BD977D85C1EB}" type="pres">
      <dgm:prSet presAssocID="{8DD5E075-FFA4-4582-BABD-BB11A892EAA9}" presName="aNode" presStyleLbl="fgAcc1" presStyleIdx="0" presStyleCnt="3">
        <dgm:presLayoutVars>
          <dgm:bulletEnabled val="1"/>
        </dgm:presLayoutVars>
      </dgm:prSet>
      <dgm:spPr/>
    </dgm:pt>
    <dgm:pt modelId="{72B8C24F-4822-4A5E-BBE6-8E9447637DC6}" type="pres">
      <dgm:prSet presAssocID="{8DD5E075-FFA4-4582-BABD-BB11A892EAA9}" presName="aSpace" presStyleCnt="0"/>
      <dgm:spPr/>
    </dgm:pt>
    <dgm:pt modelId="{5D57CC6C-84CB-4B32-B4B2-7F11F0FF9D2D}" type="pres">
      <dgm:prSet presAssocID="{5F8670ED-8A99-4CFD-AB14-222ABCA87C16}" presName="aNode" presStyleLbl="fgAcc1" presStyleIdx="1" presStyleCnt="3">
        <dgm:presLayoutVars>
          <dgm:bulletEnabled val="1"/>
        </dgm:presLayoutVars>
      </dgm:prSet>
      <dgm:spPr/>
    </dgm:pt>
    <dgm:pt modelId="{C6516396-1B15-48B8-BAAA-D176320CB547}" type="pres">
      <dgm:prSet presAssocID="{5F8670ED-8A99-4CFD-AB14-222ABCA87C16}" presName="aSpace" presStyleCnt="0"/>
      <dgm:spPr/>
    </dgm:pt>
    <dgm:pt modelId="{8990CD72-2185-4685-AA48-B1FDEF0E4068}" type="pres">
      <dgm:prSet presAssocID="{EBFB0FB9-8AF3-4B5B-8755-01FBE771BD2B}" presName="aNode" presStyleLbl="fgAcc1" presStyleIdx="2" presStyleCnt="3">
        <dgm:presLayoutVars>
          <dgm:bulletEnabled val="1"/>
        </dgm:presLayoutVars>
      </dgm:prSet>
      <dgm:spPr/>
    </dgm:pt>
    <dgm:pt modelId="{0AC360D1-23E8-462E-99FF-236EB034D87B}" type="pres">
      <dgm:prSet presAssocID="{EBFB0FB9-8AF3-4B5B-8755-01FBE771BD2B}" presName="aSpace" presStyleCnt="0"/>
      <dgm:spPr/>
    </dgm:pt>
  </dgm:ptLst>
  <dgm:cxnLst>
    <dgm:cxn modelId="{3CF08010-5E0A-40AA-A1A6-1EB34F9111B8}" type="presOf" srcId="{21DE5D67-9AA9-45AA-8F89-CDBEEFC8FB5F}" destId="{0488B58A-31EC-40E0-BE08-2A5BE7FA7812}" srcOrd="0" destOrd="0" presId="urn:microsoft.com/office/officeart/2005/8/layout/pyramid2"/>
    <dgm:cxn modelId="{53E2A515-AAF1-4B70-A582-AEE552552C1A}" type="presOf" srcId="{EBFB0FB9-8AF3-4B5B-8755-01FBE771BD2B}" destId="{8990CD72-2185-4685-AA48-B1FDEF0E4068}" srcOrd="0" destOrd="0" presId="urn:microsoft.com/office/officeart/2005/8/layout/pyramid2"/>
    <dgm:cxn modelId="{7B667561-0A9E-4C59-B1DB-9E7F6930A4C6}" srcId="{21DE5D67-9AA9-45AA-8F89-CDBEEFC8FB5F}" destId="{EBFB0FB9-8AF3-4B5B-8755-01FBE771BD2B}" srcOrd="2" destOrd="0" parTransId="{A0A3CF73-3694-48C1-859D-C5C08EF47893}" sibTransId="{C68B6A9B-337C-4D6E-984E-4D2F1C0003D4}"/>
    <dgm:cxn modelId="{AB581D6C-6EB0-4AEA-A956-2A7AFAC81744}" type="presOf" srcId="{8DD5E075-FFA4-4582-BABD-BB11A892EAA9}" destId="{56F00078-8BFD-4679-88D9-BD977D85C1EB}" srcOrd="0" destOrd="0" presId="urn:microsoft.com/office/officeart/2005/8/layout/pyramid2"/>
    <dgm:cxn modelId="{1E1F1C95-3CE0-43CC-BFAD-BFBC704C7B40}" srcId="{21DE5D67-9AA9-45AA-8F89-CDBEEFC8FB5F}" destId="{8DD5E075-FFA4-4582-BABD-BB11A892EAA9}" srcOrd="0" destOrd="0" parTransId="{8BF375AA-8369-49BE-9DC3-F75E291B1A0D}" sibTransId="{CAE8B917-72BC-4508-8420-33FD1305BAF5}"/>
    <dgm:cxn modelId="{EA9BD9AC-95B5-4D32-9BC9-50C2B5D77B56}" srcId="{21DE5D67-9AA9-45AA-8F89-CDBEEFC8FB5F}" destId="{5F8670ED-8A99-4CFD-AB14-222ABCA87C16}" srcOrd="1" destOrd="0" parTransId="{7FE5CC85-77EF-41AB-AD43-0DC28337B75C}" sibTransId="{360E95AA-B0DD-4CA4-B15A-1A577AF18812}"/>
    <dgm:cxn modelId="{D4F729F5-D430-4145-8D44-F8F1DFDEB6D9}" type="presOf" srcId="{5F8670ED-8A99-4CFD-AB14-222ABCA87C16}" destId="{5D57CC6C-84CB-4B32-B4B2-7F11F0FF9D2D}" srcOrd="0" destOrd="0" presId="urn:microsoft.com/office/officeart/2005/8/layout/pyramid2"/>
    <dgm:cxn modelId="{26C2142B-F853-4421-B4B0-B49DEBAED47E}" type="presParOf" srcId="{0488B58A-31EC-40E0-BE08-2A5BE7FA7812}" destId="{9CD89C09-35D4-4834-8E8F-EF66BFFD7F93}" srcOrd="0" destOrd="0" presId="urn:microsoft.com/office/officeart/2005/8/layout/pyramid2"/>
    <dgm:cxn modelId="{5470FE55-3196-40C7-9579-13AA520E72C0}" type="presParOf" srcId="{0488B58A-31EC-40E0-BE08-2A5BE7FA7812}" destId="{E9998DEC-4A1B-4592-BD23-0DE5046CC693}" srcOrd="1" destOrd="0" presId="urn:microsoft.com/office/officeart/2005/8/layout/pyramid2"/>
    <dgm:cxn modelId="{96117403-D545-4288-8F66-2AB933D87283}" type="presParOf" srcId="{E9998DEC-4A1B-4592-BD23-0DE5046CC693}" destId="{56F00078-8BFD-4679-88D9-BD977D85C1EB}" srcOrd="0" destOrd="0" presId="urn:microsoft.com/office/officeart/2005/8/layout/pyramid2"/>
    <dgm:cxn modelId="{5DD05773-8E2E-4692-85C3-E7222EC65668}" type="presParOf" srcId="{E9998DEC-4A1B-4592-BD23-0DE5046CC693}" destId="{72B8C24F-4822-4A5E-BBE6-8E9447637DC6}" srcOrd="1" destOrd="0" presId="urn:microsoft.com/office/officeart/2005/8/layout/pyramid2"/>
    <dgm:cxn modelId="{856688DC-6B1A-4561-B452-9CE5FAD7B0EC}" type="presParOf" srcId="{E9998DEC-4A1B-4592-BD23-0DE5046CC693}" destId="{5D57CC6C-84CB-4B32-B4B2-7F11F0FF9D2D}" srcOrd="2" destOrd="0" presId="urn:microsoft.com/office/officeart/2005/8/layout/pyramid2"/>
    <dgm:cxn modelId="{3F1883DD-DB05-47A8-BA5A-FBC51088374B}" type="presParOf" srcId="{E9998DEC-4A1B-4592-BD23-0DE5046CC693}" destId="{C6516396-1B15-48B8-BAAA-D176320CB547}" srcOrd="3" destOrd="0" presId="urn:microsoft.com/office/officeart/2005/8/layout/pyramid2"/>
    <dgm:cxn modelId="{D7897BA8-473C-422F-B9E1-86BA5084013C}" type="presParOf" srcId="{E9998DEC-4A1B-4592-BD23-0DE5046CC693}" destId="{8990CD72-2185-4685-AA48-B1FDEF0E4068}" srcOrd="4" destOrd="0" presId="urn:microsoft.com/office/officeart/2005/8/layout/pyramid2"/>
    <dgm:cxn modelId="{99879C79-7DEE-4CDB-BF80-3A1D133BE872}" type="presParOf" srcId="{E9998DEC-4A1B-4592-BD23-0DE5046CC693}" destId="{0AC360D1-23E8-462E-99FF-236EB034D87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129D1-EF27-4ED1-962D-3935248175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A497A04-109C-486E-BBCF-293CDA75DFC8}">
      <dgm:prSet/>
      <dgm:spPr/>
      <dgm:t>
        <a:bodyPr/>
        <a:lstStyle/>
        <a:p>
          <a:pPr rtl="0"/>
          <a:r>
            <a:rPr lang="es-MX" dirty="0"/>
            <a:t>Aplicación </a:t>
          </a:r>
          <a:r>
            <a:rPr lang="es-MX"/>
            <a:t>de gestión </a:t>
          </a:r>
          <a:r>
            <a:rPr lang="es-MX" dirty="0"/>
            <a:t>de Sistemas </a:t>
          </a:r>
          <a:r>
            <a:rPr lang="es-MX" b="1" dirty="0"/>
            <a:t>(SMAP)</a:t>
          </a:r>
          <a:endParaRPr lang="es-MX" dirty="0"/>
        </a:p>
      </dgm:t>
    </dgm:pt>
    <dgm:pt modelId="{62D40234-9D59-4B11-A85B-815E3A392ED4}" type="parTrans" cxnId="{1496CD5E-0781-4CC1-802D-73D7EC25D376}">
      <dgm:prSet/>
      <dgm:spPr/>
      <dgm:t>
        <a:bodyPr/>
        <a:lstStyle/>
        <a:p>
          <a:endParaRPr lang="es-MX"/>
        </a:p>
      </dgm:t>
    </dgm:pt>
    <dgm:pt modelId="{36E6DB0D-B084-48E5-9458-315E2BA9E513}" type="sibTrans" cxnId="{1496CD5E-0781-4CC1-802D-73D7EC25D376}">
      <dgm:prSet/>
      <dgm:spPr/>
      <dgm:t>
        <a:bodyPr/>
        <a:lstStyle/>
        <a:p>
          <a:endParaRPr lang="es-MX"/>
        </a:p>
      </dgm:t>
    </dgm:pt>
    <dgm:pt modelId="{F4770A9E-1996-44D3-B16D-9F60EF7230E1}">
      <dgm:prSet/>
      <dgm:spPr/>
      <dgm:t>
        <a:bodyPr/>
        <a:lstStyle/>
        <a:p>
          <a:pPr rtl="0"/>
          <a:r>
            <a:rPr lang="es-MX" dirty="0"/>
            <a:t>Entidad de aplicación de gestión de Sistemas </a:t>
          </a:r>
          <a:r>
            <a:rPr lang="es-MX" b="1" dirty="0"/>
            <a:t>(SMAE)</a:t>
          </a:r>
          <a:endParaRPr lang="es-MX" dirty="0"/>
        </a:p>
      </dgm:t>
    </dgm:pt>
    <dgm:pt modelId="{9099B70A-DF01-4615-B7AF-2D551A10F2EC}" type="parTrans" cxnId="{0249B0FE-37B0-42E1-B20B-A08F5A1AAAF9}">
      <dgm:prSet/>
      <dgm:spPr/>
      <dgm:t>
        <a:bodyPr/>
        <a:lstStyle/>
        <a:p>
          <a:endParaRPr lang="es-MX"/>
        </a:p>
      </dgm:t>
    </dgm:pt>
    <dgm:pt modelId="{3FC341AB-CA77-4CE2-8769-4CB9B66785F9}" type="sibTrans" cxnId="{0249B0FE-37B0-42E1-B20B-A08F5A1AAAF9}">
      <dgm:prSet/>
      <dgm:spPr/>
      <dgm:t>
        <a:bodyPr/>
        <a:lstStyle/>
        <a:p>
          <a:endParaRPr lang="es-MX"/>
        </a:p>
      </dgm:t>
    </dgm:pt>
    <dgm:pt modelId="{5DA553C2-CC56-4109-9C19-704B8B85F931}">
      <dgm:prSet/>
      <dgm:spPr/>
      <dgm:t>
        <a:bodyPr/>
        <a:lstStyle/>
        <a:p>
          <a:pPr rtl="0"/>
          <a:r>
            <a:rPr lang="es-MX"/>
            <a:t>Entidad de gestión de nivel </a:t>
          </a:r>
          <a:r>
            <a:rPr lang="es-MX" b="1"/>
            <a:t>(LME)</a:t>
          </a:r>
          <a:endParaRPr lang="es-MX"/>
        </a:p>
      </dgm:t>
    </dgm:pt>
    <dgm:pt modelId="{4A284768-7288-4454-BDF3-7EA4C6317E85}" type="parTrans" cxnId="{D3A49945-5CDA-476E-87C0-F09343B6D274}">
      <dgm:prSet/>
      <dgm:spPr/>
      <dgm:t>
        <a:bodyPr/>
        <a:lstStyle/>
        <a:p>
          <a:endParaRPr lang="es-MX"/>
        </a:p>
      </dgm:t>
    </dgm:pt>
    <dgm:pt modelId="{6964A648-73BD-4B9B-95FE-09383C2125F4}" type="sibTrans" cxnId="{D3A49945-5CDA-476E-87C0-F09343B6D274}">
      <dgm:prSet/>
      <dgm:spPr/>
      <dgm:t>
        <a:bodyPr/>
        <a:lstStyle/>
        <a:p>
          <a:endParaRPr lang="es-MX"/>
        </a:p>
      </dgm:t>
    </dgm:pt>
    <dgm:pt modelId="{D651D25C-295B-4B2C-91EA-EC5874DFC178}">
      <dgm:prSet/>
      <dgm:spPr/>
      <dgm:t>
        <a:bodyPr/>
        <a:lstStyle/>
        <a:p>
          <a:pPr rtl="0"/>
          <a:r>
            <a:rPr lang="es-MX"/>
            <a:t>Base de información de gestión </a:t>
          </a:r>
          <a:r>
            <a:rPr lang="es-MX" b="1"/>
            <a:t>(MIB)</a:t>
          </a:r>
          <a:endParaRPr lang="es-MX"/>
        </a:p>
      </dgm:t>
    </dgm:pt>
    <dgm:pt modelId="{BC1A2E93-F4C5-42F5-913D-99E2D0E60204}" type="parTrans" cxnId="{4E3630AD-A6EB-4193-BE22-947E5DDE39E4}">
      <dgm:prSet/>
      <dgm:spPr/>
      <dgm:t>
        <a:bodyPr/>
        <a:lstStyle/>
        <a:p>
          <a:endParaRPr lang="es-MX"/>
        </a:p>
      </dgm:t>
    </dgm:pt>
    <dgm:pt modelId="{D781B4E4-1DB7-4C30-B366-BB5B607C85B3}" type="sibTrans" cxnId="{4E3630AD-A6EB-4193-BE22-947E5DDE39E4}">
      <dgm:prSet/>
      <dgm:spPr/>
      <dgm:t>
        <a:bodyPr/>
        <a:lstStyle/>
        <a:p>
          <a:endParaRPr lang="es-MX"/>
        </a:p>
      </dgm:t>
    </dgm:pt>
    <dgm:pt modelId="{405DC361-582F-4C5C-A80B-D3F8C1F6BEFD}" type="pres">
      <dgm:prSet presAssocID="{C09129D1-EF27-4ED1-962D-39352481759F}" presName="Name0" presStyleCnt="0">
        <dgm:presLayoutVars>
          <dgm:dir/>
          <dgm:animLvl val="lvl"/>
          <dgm:resizeHandles val="exact"/>
        </dgm:presLayoutVars>
      </dgm:prSet>
      <dgm:spPr/>
    </dgm:pt>
    <dgm:pt modelId="{FDC8789C-40DF-404C-B541-D67E4B95732F}" type="pres">
      <dgm:prSet presAssocID="{7A497A04-109C-486E-BBCF-293CDA75DFC8}" presName="linNode" presStyleCnt="0"/>
      <dgm:spPr/>
    </dgm:pt>
    <dgm:pt modelId="{6BDB7B33-734D-4774-B844-9F7D77902D12}" type="pres">
      <dgm:prSet presAssocID="{7A497A04-109C-486E-BBCF-293CDA75DFC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394501D-F398-41A9-9A5D-03FEDF8DA92D}" type="pres">
      <dgm:prSet presAssocID="{36E6DB0D-B084-48E5-9458-315E2BA9E513}" presName="sp" presStyleCnt="0"/>
      <dgm:spPr/>
    </dgm:pt>
    <dgm:pt modelId="{5BE91D9C-3EA6-4B3F-B3E2-FF67FD3B1096}" type="pres">
      <dgm:prSet presAssocID="{F4770A9E-1996-44D3-B16D-9F60EF7230E1}" presName="linNode" presStyleCnt="0"/>
      <dgm:spPr/>
    </dgm:pt>
    <dgm:pt modelId="{FDB936B6-F99F-4713-A077-0F0AF5550D04}" type="pres">
      <dgm:prSet presAssocID="{F4770A9E-1996-44D3-B16D-9F60EF7230E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A44E6BC-6310-45B5-90AE-4714AF936787}" type="pres">
      <dgm:prSet presAssocID="{3FC341AB-CA77-4CE2-8769-4CB9B66785F9}" presName="sp" presStyleCnt="0"/>
      <dgm:spPr/>
    </dgm:pt>
    <dgm:pt modelId="{A34C87D2-6C2C-43EA-AD6F-7E1BC5D11762}" type="pres">
      <dgm:prSet presAssocID="{5DA553C2-CC56-4109-9C19-704B8B85F931}" presName="linNode" presStyleCnt="0"/>
      <dgm:spPr/>
    </dgm:pt>
    <dgm:pt modelId="{3E7E1AF6-0441-4CF4-AF7F-5BBC31B57272}" type="pres">
      <dgm:prSet presAssocID="{5DA553C2-CC56-4109-9C19-704B8B85F93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FA2A811-F508-4881-B591-AF13585643B7}" type="pres">
      <dgm:prSet presAssocID="{6964A648-73BD-4B9B-95FE-09383C2125F4}" presName="sp" presStyleCnt="0"/>
      <dgm:spPr/>
    </dgm:pt>
    <dgm:pt modelId="{1E8A48C1-DFA8-4998-9807-4DB16DF0D049}" type="pres">
      <dgm:prSet presAssocID="{D651D25C-295B-4B2C-91EA-EC5874DFC178}" presName="linNode" presStyleCnt="0"/>
      <dgm:spPr/>
    </dgm:pt>
    <dgm:pt modelId="{0AB41130-E657-4C70-8E13-F2D6AF102C58}" type="pres">
      <dgm:prSet presAssocID="{D651D25C-295B-4B2C-91EA-EC5874DFC17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18F0B40-1798-4F8F-ADC2-CC9F9DA793FA}" type="presOf" srcId="{5DA553C2-CC56-4109-9C19-704B8B85F931}" destId="{3E7E1AF6-0441-4CF4-AF7F-5BBC31B57272}" srcOrd="0" destOrd="0" presId="urn:microsoft.com/office/officeart/2005/8/layout/vList5"/>
    <dgm:cxn modelId="{1496CD5E-0781-4CC1-802D-73D7EC25D376}" srcId="{C09129D1-EF27-4ED1-962D-39352481759F}" destId="{7A497A04-109C-486E-BBCF-293CDA75DFC8}" srcOrd="0" destOrd="0" parTransId="{62D40234-9D59-4B11-A85B-815E3A392ED4}" sibTransId="{36E6DB0D-B084-48E5-9458-315E2BA9E513}"/>
    <dgm:cxn modelId="{D3A49945-5CDA-476E-87C0-F09343B6D274}" srcId="{C09129D1-EF27-4ED1-962D-39352481759F}" destId="{5DA553C2-CC56-4109-9C19-704B8B85F931}" srcOrd="2" destOrd="0" parTransId="{4A284768-7288-4454-BDF3-7EA4C6317E85}" sibTransId="{6964A648-73BD-4B9B-95FE-09383C2125F4}"/>
    <dgm:cxn modelId="{09CD0D82-BA9E-4780-A863-01FB77CEF347}" type="presOf" srcId="{7A497A04-109C-486E-BBCF-293CDA75DFC8}" destId="{6BDB7B33-734D-4774-B844-9F7D77902D12}" srcOrd="0" destOrd="0" presId="urn:microsoft.com/office/officeart/2005/8/layout/vList5"/>
    <dgm:cxn modelId="{5AFCFB9F-04D7-4CFE-9A78-64EAE12D0660}" type="presOf" srcId="{C09129D1-EF27-4ED1-962D-39352481759F}" destId="{405DC361-582F-4C5C-A80B-D3F8C1F6BEFD}" srcOrd="0" destOrd="0" presId="urn:microsoft.com/office/officeart/2005/8/layout/vList5"/>
    <dgm:cxn modelId="{B76E2DA0-4680-4B4E-8FF4-ACECC6D5F9F5}" type="presOf" srcId="{D651D25C-295B-4B2C-91EA-EC5874DFC178}" destId="{0AB41130-E657-4C70-8E13-F2D6AF102C58}" srcOrd="0" destOrd="0" presId="urn:microsoft.com/office/officeart/2005/8/layout/vList5"/>
    <dgm:cxn modelId="{4E3630AD-A6EB-4193-BE22-947E5DDE39E4}" srcId="{C09129D1-EF27-4ED1-962D-39352481759F}" destId="{D651D25C-295B-4B2C-91EA-EC5874DFC178}" srcOrd="3" destOrd="0" parTransId="{BC1A2E93-F4C5-42F5-913D-99E2D0E60204}" sibTransId="{D781B4E4-1DB7-4C30-B366-BB5B607C85B3}"/>
    <dgm:cxn modelId="{DB53FACF-FFDF-4307-B5F0-E80E44C031DC}" type="presOf" srcId="{F4770A9E-1996-44D3-B16D-9F60EF7230E1}" destId="{FDB936B6-F99F-4713-A077-0F0AF5550D04}" srcOrd="0" destOrd="0" presId="urn:microsoft.com/office/officeart/2005/8/layout/vList5"/>
    <dgm:cxn modelId="{0249B0FE-37B0-42E1-B20B-A08F5A1AAAF9}" srcId="{C09129D1-EF27-4ED1-962D-39352481759F}" destId="{F4770A9E-1996-44D3-B16D-9F60EF7230E1}" srcOrd="1" destOrd="0" parTransId="{9099B70A-DF01-4615-B7AF-2D551A10F2EC}" sibTransId="{3FC341AB-CA77-4CE2-8769-4CB9B66785F9}"/>
    <dgm:cxn modelId="{7750E04B-5CD1-4741-9F2F-BA6C2EA85E3C}" type="presParOf" srcId="{405DC361-582F-4C5C-A80B-D3F8C1F6BEFD}" destId="{FDC8789C-40DF-404C-B541-D67E4B95732F}" srcOrd="0" destOrd="0" presId="urn:microsoft.com/office/officeart/2005/8/layout/vList5"/>
    <dgm:cxn modelId="{2F92C857-5CA2-4B72-B057-075EA548BDAF}" type="presParOf" srcId="{FDC8789C-40DF-404C-B541-D67E4B95732F}" destId="{6BDB7B33-734D-4774-B844-9F7D77902D12}" srcOrd="0" destOrd="0" presId="urn:microsoft.com/office/officeart/2005/8/layout/vList5"/>
    <dgm:cxn modelId="{949E1A2F-A866-4AB2-8F67-DE5B8F734FAB}" type="presParOf" srcId="{405DC361-582F-4C5C-A80B-D3F8C1F6BEFD}" destId="{F394501D-F398-41A9-9A5D-03FEDF8DA92D}" srcOrd="1" destOrd="0" presId="urn:microsoft.com/office/officeart/2005/8/layout/vList5"/>
    <dgm:cxn modelId="{1B74AB0A-A950-4663-867F-184B70D0DF7B}" type="presParOf" srcId="{405DC361-582F-4C5C-A80B-D3F8C1F6BEFD}" destId="{5BE91D9C-3EA6-4B3F-B3E2-FF67FD3B1096}" srcOrd="2" destOrd="0" presId="urn:microsoft.com/office/officeart/2005/8/layout/vList5"/>
    <dgm:cxn modelId="{2478EE11-5A7B-48D5-83F0-B079BF12044D}" type="presParOf" srcId="{5BE91D9C-3EA6-4B3F-B3E2-FF67FD3B1096}" destId="{FDB936B6-F99F-4713-A077-0F0AF5550D04}" srcOrd="0" destOrd="0" presId="urn:microsoft.com/office/officeart/2005/8/layout/vList5"/>
    <dgm:cxn modelId="{AC3F63D7-B513-4AEC-9A07-E3A61B80940C}" type="presParOf" srcId="{405DC361-582F-4C5C-A80B-D3F8C1F6BEFD}" destId="{EA44E6BC-6310-45B5-90AE-4714AF936787}" srcOrd="3" destOrd="0" presId="urn:microsoft.com/office/officeart/2005/8/layout/vList5"/>
    <dgm:cxn modelId="{116B3B66-6BD2-4482-8F38-9AAC77F65137}" type="presParOf" srcId="{405DC361-582F-4C5C-A80B-D3F8C1F6BEFD}" destId="{A34C87D2-6C2C-43EA-AD6F-7E1BC5D11762}" srcOrd="4" destOrd="0" presId="urn:microsoft.com/office/officeart/2005/8/layout/vList5"/>
    <dgm:cxn modelId="{05B6D542-AF9F-4F51-B124-3070A53D5829}" type="presParOf" srcId="{A34C87D2-6C2C-43EA-AD6F-7E1BC5D11762}" destId="{3E7E1AF6-0441-4CF4-AF7F-5BBC31B57272}" srcOrd="0" destOrd="0" presId="urn:microsoft.com/office/officeart/2005/8/layout/vList5"/>
    <dgm:cxn modelId="{E2A7939A-2CBE-472E-B2E5-B80A3FF668E1}" type="presParOf" srcId="{405DC361-582F-4C5C-A80B-D3F8C1F6BEFD}" destId="{2FA2A811-F508-4881-B591-AF13585643B7}" srcOrd="5" destOrd="0" presId="urn:microsoft.com/office/officeart/2005/8/layout/vList5"/>
    <dgm:cxn modelId="{D1CED351-7AE5-4EDA-BFF8-391C71A2C8F5}" type="presParOf" srcId="{405DC361-582F-4C5C-A80B-D3F8C1F6BEFD}" destId="{1E8A48C1-DFA8-4998-9807-4DB16DF0D049}" srcOrd="6" destOrd="0" presId="urn:microsoft.com/office/officeart/2005/8/layout/vList5"/>
    <dgm:cxn modelId="{66F59873-D3A0-4401-BF8C-10D46BCF53DE}" type="presParOf" srcId="{1E8A48C1-DFA8-4998-9807-4DB16DF0D049}" destId="{0AB41130-E657-4C70-8E13-F2D6AF102C5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89C09-35D4-4834-8E8F-EF66BFFD7F93}">
      <dsp:nvSpPr>
        <dsp:cNvPr id="0" name=""/>
        <dsp:cNvSpPr/>
      </dsp:nvSpPr>
      <dsp:spPr>
        <a:xfrm>
          <a:off x="83693" y="0"/>
          <a:ext cx="5571066" cy="557106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F00078-8BFD-4679-88D9-BD977D85C1EB}">
      <dsp:nvSpPr>
        <dsp:cNvPr id="0" name=""/>
        <dsp:cNvSpPr/>
      </dsp:nvSpPr>
      <dsp:spPr>
        <a:xfrm>
          <a:off x="2869226" y="560098"/>
          <a:ext cx="3621192" cy="13187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Dispositivos administrados</a:t>
          </a:r>
          <a:endParaRPr lang="es-MX" sz="2700" kern="1200"/>
        </a:p>
      </dsp:txBody>
      <dsp:txXfrm>
        <a:off x="2933603" y="624475"/>
        <a:ext cx="3492438" cy="1190021"/>
      </dsp:txXfrm>
    </dsp:sp>
    <dsp:sp modelId="{5D57CC6C-84CB-4B32-B4B2-7F11F0FF9D2D}">
      <dsp:nvSpPr>
        <dsp:cNvPr id="0" name=""/>
        <dsp:cNvSpPr/>
      </dsp:nvSpPr>
      <dsp:spPr>
        <a:xfrm>
          <a:off x="2869226" y="2043721"/>
          <a:ext cx="3621192" cy="13187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75317"/>
              <a:satOff val="-14450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Agentes</a:t>
          </a:r>
          <a:endParaRPr lang="es-MX" sz="2700" kern="1200"/>
        </a:p>
      </dsp:txBody>
      <dsp:txXfrm>
        <a:off x="2933603" y="2108098"/>
        <a:ext cx="3492438" cy="1190021"/>
      </dsp:txXfrm>
    </dsp:sp>
    <dsp:sp modelId="{8990CD72-2185-4685-AA48-B1FDEF0E4068}">
      <dsp:nvSpPr>
        <dsp:cNvPr id="0" name=""/>
        <dsp:cNvSpPr/>
      </dsp:nvSpPr>
      <dsp:spPr>
        <a:xfrm>
          <a:off x="2869226" y="3527344"/>
          <a:ext cx="3621192" cy="13187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50635"/>
              <a:satOff val="-28901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Sistemas administradores de red</a:t>
          </a:r>
          <a:endParaRPr lang="es-MX" sz="2700" kern="1200"/>
        </a:p>
      </dsp:txBody>
      <dsp:txXfrm>
        <a:off x="2933603" y="3591721"/>
        <a:ext cx="3492438" cy="1190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7B33-734D-4774-B844-9F7D77902D12}">
      <dsp:nvSpPr>
        <dsp:cNvPr id="0" name=""/>
        <dsp:cNvSpPr/>
      </dsp:nvSpPr>
      <dsp:spPr>
        <a:xfrm>
          <a:off x="2737620" y="2660"/>
          <a:ext cx="3079823" cy="127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Aplicación </a:t>
          </a:r>
          <a:r>
            <a:rPr lang="es-MX" sz="2500" kern="1200"/>
            <a:t>de gestión </a:t>
          </a:r>
          <a:r>
            <a:rPr lang="es-MX" sz="2500" kern="1200" dirty="0"/>
            <a:t>de Sistemas </a:t>
          </a:r>
          <a:r>
            <a:rPr lang="es-MX" sz="2500" b="1" kern="1200" dirty="0"/>
            <a:t>(SMAP)</a:t>
          </a:r>
          <a:endParaRPr lang="es-MX" sz="2500" kern="1200" dirty="0"/>
        </a:p>
      </dsp:txBody>
      <dsp:txXfrm>
        <a:off x="2800088" y="65128"/>
        <a:ext cx="2954887" cy="1154717"/>
      </dsp:txXfrm>
    </dsp:sp>
    <dsp:sp modelId="{FDB936B6-F99F-4713-A077-0F0AF5550D04}">
      <dsp:nvSpPr>
        <dsp:cNvPr id="0" name=""/>
        <dsp:cNvSpPr/>
      </dsp:nvSpPr>
      <dsp:spPr>
        <a:xfrm>
          <a:off x="2737620" y="1346296"/>
          <a:ext cx="3079823" cy="127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Entidad de aplicación de gestión de Sistemas </a:t>
          </a:r>
          <a:r>
            <a:rPr lang="es-MX" sz="2500" b="1" kern="1200" dirty="0"/>
            <a:t>(SMAE)</a:t>
          </a:r>
          <a:endParaRPr lang="es-MX" sz="2500" kern="1200" dirty="0"/>
        </a:p>
      </dsp:txBody>
      <dsp:txXfrm>
        <a:off x="2800088" y="1408764"/>
        <a:ext cx="2954887" cy="1154717"/>
      </dsp:txXfrm>
    </dsp:sp>
    <dsp:sp modelId="{3E7E1AF6-0441-4CF4-AF7F-5BBC31B57272}">
      <dsp:nvSpPr>
        <dsp:cNvPr id="0" name=""/>
        <dsp:cNvSpPr/>
      </dsp:nvSpPr>
      <dsp:spPr>
        <a:xfrm>
          <a:off x="2737620" y="2689933"/>
          <a:ext cx="3079823" cy="127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Entidad de gestión de nivel </a:t>
          </a:r>
          <a:r>
            <a:rPr lang="es-MX" sz="2500" b="1" kern="1200"/>
            <a:t>(LME)</a:t>
          </a:r>
          <a:endParaRPr lang="es-MX" sz="2500" kern="1200"/>
        </a:p>
      </dsp:txBody>
      <dsp:txXfrm>
        <a:off x="2800088" y="2752401"/>
        <a:ext cx="2954887" cy="1154717"/>
      </dsp:txXfrm>
    </dsp:sp>
    <dsp:sp modelId="{0AB41130-E657-4C70-8E13-F2D6AF102C58}">
      <dsp:nvSpPr>
        <dsp:cNvPr id="0" name=""/>
        <dsp:cNvSpPr/>
      </dsp:nvSpPr>
      <dsp:spPr>
        <a:xfrm>
          <a:off x="2737620" y="4033569"/>
          <a:ext cx="3079823" cy="1279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Base de información de gestión </a:t>
          </a:r>
          <a:r>
            <a:rPr lang="es-MX" sz="2500" b="1" kern="1200"/>
            <a:t>(MIB)</a:t>
          </a:r>
          <a:endParaRPr lang="es-MX" sz="2500" kern="1200"/>
        </a:p>
      </dsp:txBody>
      <dsp:txXfrm>
        <a:off x="2800088" y="4096037"/>
        <a:ext cx="2954887" cy="1154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3527F-30DB-471F-AA94-A4A5149C5FD2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A1785-E267-4EF5-B992-DD8E90D32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05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42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2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62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0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3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79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9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0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59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55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9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6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0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25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2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6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54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6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88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07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990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039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40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F88DCD-091C-4671-A8B5-5F73E4CE7018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DE632B4-E742-4097-A879-9685D894F4F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Nivel de ADMINISTRACION EN OSI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91DF02-04E0-482A-BE92-ECF318A19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http://www.escom.ipn.mx/Conocenos/PublishingImages/fotoEscudoES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0" y="4620094"/>
            <a:ext cx="3143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0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71500" indent="-457200" algn="just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E</a:t>
            </a:r>
            <a:r>
              <a:rPr lang="en" sz="3200" dirty="0"/>
              <a:t>l administrador solicita información o, ejecución de comandos a los agentes, estos, a su vez,  se encarga</a:t>
            </a:r>
            <a:r>
              <a:rPr lang="es-MX" sz="3200" dirty="0"/>
              <a:t>n</a:t>
            </a:r>
            <a:r>
              <a:rPr lang="en" sz="3200" dirty="0"/>
              <a:t> de responder y administrar los objetos de su sistema.</a:t>
            </a:r>
          </a:p>
          <a:p>
            <a:pPr algn="just">
              <a:buNone/>
            </a:pPr>
            <a:endParaRPr sz="3200" dirty="0"/>
          </a:p>
          <a:p>
            <a:pPr algn="just">
              <a:buNone/>
            </a:pPr>
            <a:endParaRPr sz="3200" dirty="0"/>
          </a:p>
          <a:p>
            <a:pPr algn="just">
              <a:buNone/>
            </a:pPr>
            <a:endParaRPr sz="3200" dirty="0"/>
          </a:p>
          <a:p>
            <a:pPr algn="just">
              <a:buNone/>
            </a:pPr>
            <a:endParaRPr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50347" y="112168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ts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8A4D4D8-6F65-431C-B2E5-326A187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dirty="0"/>
              <a:t>funcionamiento interno de SMAP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39511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244" t="35470" r="9740" b="15235"/>
          <a:stretch/>
        </p:blipFill>
        <p:spPr>
          <a:xfrm>
            <a:off x="1041400" y="2058060"/>
            <a:ext cx="10121900" cy="3619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41400" y="863600"/>
            <a:ext cx="3754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25181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3C742-FFD3-4571-8CD8-ADE37692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Almacén de información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10274136" cy="40233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" sz="3200" dirty="0"/>
              <a:t>La información que almacena un agente no se estandariza, es una funcion local </a:t>
            </a:r>
            <a:r>
              <a:rPr lang="es-MX" sz="3200" dirty="0"/>
              <a:t>la encargada de</a:t>
            </a:r>
            <a:r>
              <a:rPr lang="en" sz="3200" dirty="0"/>
              <a:t> </a:t>
            </a:r>
            <a:r>
              <a:rPr lang="es-MX" sz="3200" dirty="0"/>
              <a:t>convertir</a:t>
            </a:r>
            <a:r>
              <a:rPr lang="en" sz="3200" dirty="0"/>
              <a:t> </a:t>
            </a:r>
            <a:r>
              <a:rPr lang="es-MX" sz="3200" dirty="0"/>
              <a:t>l</a:t>
            </a:r>
            <a:r>
              <a:rPr lang="en" sz="3200" dirty="0"/>
              <a:t>a información </a:t>
            </a:r>
            <a:r>
              <a:rPr lang="es-MX" sz="3200" dirty="0"/>
              <a:t>a </a:t>
            </a:r>
            <a:r>
              <a:rPr lang="en" sz="3200" dirty="0"/>
              <a:t>formato que se pueda almacenar para </a:t>
            </a:r>
            <a:r>
              <a:rPr lang="es-MX" sz="3200" dirty="0"/>
              <a:t>su posterior uso</a:t>
            </a:r>
            <a:r>
              <a:rPr lang="en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La información se almacena en objetos definidos por atributos, operaciones que se puede realizar sobre él, notificaciones que puede emitir y relaciones con otros objetos.</a:t>
            </a:r>
          </a:p>
        </p:txBody>
      </p:sp>
    </p:spTree>
    <p:extLst>
      <p:ext uri="{BB962C8B-B14F-4D97-AF65-F5344CB8AC3E}">
        <p14:creationId xmlns:p14="http://schemas.microsoft.com/office/powerpoint/2010/main" val="18743170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D335899-1183-454B-BA75-2484D26E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chemeClr val="tx1"/>
                </a:solidFill>
              </a:rPr>
              <a:t>Almacenamiento de la información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D38483-4D37-443E-B5C0-98316695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A7FA8D99-51B7-40CC-B026-09A51990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44" y="356461"/>
            <a:ext cx="6230338" cy="60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779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SMAE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>
                <a:solidFill>
                  <a:srgbClr val="00B0F0"/>
                </a:solidFill>
              </a:rPr>
              <a:t>System Manager Application Entities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64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3FC64-CCFA-4284-A792-B36FC9A5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Entidades de aplicación del gestor de sistemas SMASE</a:t>
            </a:r>
            <a:endParaRPr lang="es-MX" dirty="0"/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xfrm>
            <a:off x="759418" y="2286000"/>
            <a:ext cx="10833314" cy="40233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207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s-MX" sz="3400" dirty="0"/>
              <a:t>E</a:t>
            </a:r>
            <a:r>
              <a:rPr lang="en" sz="3400" dirty="0"/>
              <a:t>s la entidad a nivel de aplicación encargada de:</a:t>
            </a:r>
          </a:p>
          <a:p>
            <a:pPr marL="977900" lvl="1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400" dirty="0"/>
              <a:t>Intercambio de información de gestión con otras SMAEs.</a:t>
            </a:r>
          </a:p>
          <a:p>
            <a:pPr marL="977900" lvl="1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400" dirty="0"/>
              <a:t>Intercambio de información  con el sistema que hace las funciones de centro de control de Red.</a:t>
            </a:r>
          </a:p>
          <a:p>
            <a:pPr marL="977900" lvl="1" indent="-457200"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400" dirty="0"/>
              <a:t>Usa el protocolo normalizado C</a:t>
            </a:r>
            <a:r>
              <a:rPr lang="es-MX" sz="3400" dirty="0"/>
              <a:t>MI</a:t>
            </a:r>
            <a:r>
              <a:rPr lang="en" sz="3400" dirty="0"/>
              <a:t>P.</a:t>
            </a:r>
          </a:p>
        </p:txBody>
      </p:sp>
      <p:sp>
        <p:nvSpPr>
          <p:cNvPr id="4" name="Shape 116"/>
          <p:cNvSpPr txBox="1">
            <a:spLocks/>
          </p:cNvSpPr>
          <p:nvPr/>
        </p:nvSpPr>
        <p:spPr>
          <a:xfrm>
            <a:off x="6240016" y="-99392"/>
            <a:ext cx="3456384" cy="67099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SMAE</a:t>
            </a:r>
            <a:endParaRPr lang="e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275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C97D-B2AE-472A-A46E-3156228F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ESTRUCTURA DE LA ENTIDAD SMAE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DEEDB2D-E870-4EFB-BC87-4CBE7394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3600" dirty="0"/>
              <a:t>Esta entidad se define a nivel lógico, como un conjunto de elementos de servicio de aplicación (ASE, </a:t>
            </a:r>
            <a:r>
              <a:rPr lang="es-MX" sz="3600" dirty="0" err="1"/>
              <a:t>Application</a:t>
            </a:r>
            <a:r>
              <a:rPr lang="es-MX" sz="3600" dirty="0"/>
              <a:t> </a:t>
            </a:r>
            <a:r>
              <a:rPr lang="es-MX" sz="3600" dirty="0" err="1"/>
              <a:t>Service</a:t>
            </a:r>
            <a:r>
              <a:rPr lang="es-MX" sz="3600" dirty="0"/>
              <a:t> </a:t>
            </a:r>
            <a:r>
              <a:rPr lang="es-MX" sz="3600" dirty="0" err="1"/>
              <a:t>Element</a:t>
            </a:r>
            <a:r>
              <a:rPr lang="es-MX" sz="3600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3200" dirty="0"/>
              <a:t>Elementos de propósito general.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3200" dirty="0"/>
              <a:t>Elementos para gestión de sistemas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8161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C97D-B2AE-472A-A46E-3156228F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Elementos de propósito general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DEEDB2D-E870-4EFB-BC87-4CBE7394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214" indent="-285750">
              <a:buFont typeface="Arial" panose="020B0604020202020204" pitchFamily="34" charset="0"/>
              <a:buChar char="•"/>
            </a:pPr>
            <a:r>
              <a:rPr lang="es-MX" sz="3200" dirty="0"/>
              <a:t>ACSE (</a:t>
            </a:r>
            <a:r>
              <a:rPr lang="es-MX" sz="3200" dirty="0" err="1"/>
              <a:t>Association</a:t>
            </a:r>
            <a:r>
              <a:rPr lang="es-MX" sz="3200" dirty="0"/>
              <a:t> Control </a:t>
            </a:r>
            <a:r>
              <a:rPr lang="es-MX" sz="3200" dirty="0" err="1"/>
              <a:t>Service</a:t>
            </a:r>
            <a:r>
              <a:rPr lang="es-MX" sz="3200" dirty="0"/>
              <a:t> </a:t>
            </a:r>
            <a:r>
              <a:rPr lang="es-MX" sz="3200" dirty="0" err="1"/>
              <a:t>Element</a:t>
            </a:r>
            <a:r>
              <a:rPr lang="es-MX" sz="3200" dirty="0"/>
              <a:t>).</a:t>
            </a:r>
          </a:p>
          <a:p>
            <a:pPr marL="569214" indent="-285750">
              <a:buFont typeface="Arial" panose="020B0604020202020204" pitchFamily="34" charset="0"/>
              <a:buChar char="•"/>
            </a:pPr>
            <a:r>
              <a:rPr lang="es-MX" sz="3200" dirty="0"/>
              <a:t>ROSE (</a:t>
            </a:r>
            <a:r>
              <a:rPr lang="es-MX" sz="3200" dirty="0" err="1"/>
              <a:t>Remote</a:t>
            </a:r>
            <a:r>
              <a:rPr lang="es-MX" sz="3200" dirty="0"/>
              <a:t> </a:t>
            </a:r>
            <a:r>
              <a:rPr lang="es-MX" sz="3200" dirty="0" err="1"/>
              <a:t>Operations</a:t>
            </a:r>
            <a:r>
              <a:rPr lang="es-MX" sz="3200" dirty="0"/>
              <a:t> </a:t>
            </a:r>
            <a:r>
              <a:rPr lang="es-MX" sz="3200" dirty="0" err="1"/>
              <a:t>Service</a:t>
            </a:r>
            <a:r>
              <a:rPr lang="es-MX" sz="3200" dirty="0"/>
              <a:t> </a:t>
            </a:r>
            <a:r>
              <a:rPr lang="es-MX" sz="3200" dirty="0" err="1"/>
              <a:t>Element</a:t>
            </a:r>
            <a:r>
              <a:rPr lang="es-MX" sz="32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958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C97D-B2AE-472A-A46E-3156228F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Específicas para gestión de sistemas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DEEDB2D-E870-4EFB-BC87-4CBE7394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214" indent="-285750">
              <a:buFont typeface="Arial" panose="020B0604020202020204" pitchFamily="34" charset="0"/>
              <a:buChar char="•"/>
            </a:pPr>
            <a:r>
              <a:rPr lang="es-MX" sz="3200" dirty="0"/>
              <a:t>SMASE (</a:t>
            </a:r>
            <a:r>
              <a:rPr lang="es-MX" sz="3200" dirty="0" err="1"/>
              <a:t>System</a:t>
            </a:r>
            <a:r>
              <a:rPr lang="es-MX" sz="3200" dirty="0"/>
              <a:t> Management </a:t>
            </a:r>
            <a:r>
              <a:rPr lang="es-MX" sz="3200" dirty="0" err="1"/>
              <a:t>Application</a:t>
            </a:r>
            <a:r>
              <a:rPr lang="es-MX" sz="3200" dirty="0"/>
              <a:t> </a:t>
            </a:r>
            <a:r>
              <a:rPr lang="es-MX" sz="3200" dirty="0" err="1"/>
              <a:t>Element</a:t>
            </a:r>
            <a:r>
              <a:rPr lang="es-MX" sz="3200" dirty="0"/>
              <a:t>).</a:t>
            </a:r>
          </a:p>
          <a:p>
            <a:pPr marL="569214" indent="-285750">
              <a:buFont typeface="Arial" panose="020B0604020202020204" pitchFamily="34" charset="0"/>
              <a:buChar char="•"/>
            </a:pPr>
            <a:r>
              <a:rPr lang="es-MX" sz="3200" dirty="0"/>
              <a:t>CMISE (</a:t>
            </a:r>
            <a:r>
              <a:rPr lang="es-MX" sz="3200" dirty="0" err="1"/>
              <a:t>Common</a:t>
            </a:r>
            <a:r>
              <a:rPr lang="es-MX" sz="3200" dirty="0"/>
              <a:t> Management </a:t>
            </a:r>
            <a:r>
              <a:rPr lang="es-MX" sz="3200" dirty="0" err="1"/>
              <a:t>Information</a:t>
            </a:r>
            <a:r>
              <a:rPr lang="es-MX" sz="3200" dirty="0"/>
              <a:t> </a:t>
            </a:r>
            <a:r>
              <a:rPr lang="es-MX" sz="3200" dirty="0" err="1"/>
              <a:t>Service</a:t>
            </a:r>
            <a:r>
              <a:rPr lang="es-MX" sz="3200" dirty="0"/>
              <a:t> </a:t>
            </a:r>
            <a:r>
              <a:rPr lang="es-MX" sz="3200" dirty="0" err="1"/>
              <a:t>Element</a:t>
            </a:r>
            <a:r>
              <a:rPr lang="es-MX" sz="32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744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1389" t="19599" r="21688" b="7708"/>
          <a:stretch/>
        </p:blipFill>
        <p:spPr>
          <a:xfrm>
            <a:off x="2654300" y="1752599"/>
            <a:ext cx="7251700" cy="47376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8084" y="844034"/>
            <a:ext cx="365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ENTIDAD SMAE</a:t>
            </a:r>
          </a:p>
        </p:txBody>
      </p:sp>
    </p:spTree>
    <p:extLst>
      <p:ext uri="{BB962C8B-B14F-4D97-AF65-F5344CB8AC3E}">
        <p14:creationId xmlns:p14="http://schemas.microsoft.com/office/powerpoint/2010/main" val="19573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47928" y="762000"/>
            <a:ext cx="9720072" cy="967232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s" dirty="0"/>
              <a:t>¿Qué es la administración de redes?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4294967295"/>
          </p:nvPr>
        </p:nvSpPr>
        <p:spPr>
          <a:xfrm>
            <a:off x="571500" y="2643447"/>
            <a:ext cx="11125200" cy="347472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just">
              <a:buNone/>
            </a:pPr>
            <a:r>
              <a:rPr lang="es" sz="3600" i="1" dirty="0"/>
              <a:t>“La administración de red consiste en la implantación, integración y coordinación del hardware, el software y los elementos humanos para monitorizar, probar, sondear, configurar, analizar, evaluar y controlar los recursos de red”</a:t>
            </a:r>
          </a:p>
        </p:txBody>
      </p:sp>
    </p:spTree>
    <p:extLst>
      <p:ext uri="{BB962C8B-B14F-4D97-AF65-F5344CB8AC3E}">
        <p14:creationId xmlns:p14="http://schemas.microsoft.com/office/powerpoint/2010/main" val="404751884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3A503-5E28-423B-968E-5E8ECA6D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CMISE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96D85-A0F3-4240-9114-719FCE20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720070" cy="4023360"/>
          </a:xfrm>
        </p:spPr>
        <p:txBody>
          <a:bodyPr>
            <a:normAutofit/>
          </a:bodyPr>
          <a:lstStyle/>
          <a:p>
            <a:r>
              <a:rPr lang="es-MX" sz="2800" dirty="0"/>
              <a:t>El uso principal del </a:t>
            </a:r>
            <a:r>
              <a:rPr lang="es-ES" altLang="es-MX" sz="2800" dirty="0"/>
              <a:t>Elemento común del servicio de información de gestión (CMISE, </a:t>
            </a:r>
            <a:r>
              <a:rPr lang="es-MX" sz="2800" dirty="0" err="1"/>
              <a:t>Common</a:t>
            </a:r>
            <a:r>
              <a:rPr lang="es-MX" sz="2800" dirty="0"/>
              <a:t> Management </a:t>
            </a:r>
            <a:r>
              <a:rPr lang="es-MX" sz="2800" dirty="0" err="1"/>
              <a:t>Information</a:t>
            </a:r>
            <a:r>
              <a:rPr lang="es-MX" sz="2800" dirty="0"/>
              <a:t> </a:t>
            </a:r>
            <a:r>
              <a:rPr lang="es-MX" sz="2800" dirty="0" err="1"/>
              <a:t>Service</a:t>
            </a:r>
            <a:r>
              <a:rPr lang="es-MX" sz="2800" dirty="0"/>
              <a:t> </a:t>
            </a:r>
            <a:r>
              <a:rPr lang="es-MX" sz="2800" dirty="0" err="1"/>
              <a:t>Element</a:t>
            </a:r>
            <a:r>
              <a:rPr lang="es-MX" sz="2800" dirty="0"/>
              <a:t>) es el intercambio de información entre agentes y administradores.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9309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3A503-5E28-423B-968E-5E8ECA6D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 CMISE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96D85-A0F3-4240-9114-719FCE20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72007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altLang="es-MX" sz="2800" dirty="0"/>
              <a:t>El Protocolo Común de Información de Gestión (CMIP) especifica el formato de la Unidad de Datos de Protocolo (PDU) y los procedimientos asociados (ISO 9596)</a:t>
            </a:r>
          </a:p>
          <a:p>
            <a:pPr marL="514350" indent="-514350">
              <a:buFont typeface="+mj-lt"/>
              <a:buAutoNum type="arabicPeriod"/>
            </a:pPr>
            <a:r>
              <a:rPr lang="es-MX" altLang="es-MX" sz="2800" dirty="0"/>
              <a:t>El </a:t>
            </a:r>
            <a:r>
              <a:rPr lang="es-ES" altLang="es-MX" sz="2800" dirty="0"/>
              <a:t>Servicio Común de Información de Gestión (CMIS) es una interfaz que especifica los servicios proporcionados (ISO 9595). 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5811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B3A83-3A83-47F2-8E26-09535B1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5574A-62E6-4467-9668-8EB54346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400" dirty="0"/>
              <a:t>El </a:t>
            </a:r>
            <a:r>
              <a:rPr lang="es-ES" sz="4400" dirty="0"/>
              <a:t>e</a:t>
            </a:r>
            <a:r>
              <a:rPr lang="es-ES" altLang="es-MX" sz="4400" dirty="0"/>
              <a:t>lemento de servicio de operación remota (ROSE, </a:t>
            </a:r>
            <a:r>
              <a:rPr lang="es-MX" sz="4400" dirty="0" err="1"/>
              <a:t>Remote</a:t>
            </a:r>
            <a:r>
              <a:rPr lang="es-MX" sz="4400" dirty="0"/>
              <a:t> </a:t>
            </a:r>
            <a:r>
              <a:rPr lang="es-MX" sz="4400" dirty="0" err="1"/>
              <a:t>operation</a:t>
            </a:r>
            <a:r>
              <a:rPr lang="es-MX" sz="4400" dirty="0"/>
              <a:t> </a:t>
            </a:r>
            <a:r>
              <a:rPr lang="es-MX" sz="4400" dirty="0" err="1"/>
              <a:t>service</a:t>
            </a:r>
            <a:r>
              <a:rPr lang="es-MX" sz="4400" dirty="0"/>
              <a:t> </a:t>
            </a:r>
            <a:r>
              <a:rPr lang="es-MX" sz="4400" dirty="0" err="1"/>
              <a:t>element</a:t>
            </a:r>
            <a:r>
              <a:rPr lang="es-MX" sz="4400" dirty="0"/>
              <a:t>) se emplea para todas las interacciones de intercambio de datos.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4873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6FC3C-1D76-4DE2-9B13-1258795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acse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D1152-7641-4D94-817F-5A4449D4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400" dirty="0"/>
              <a:t>El elemento del servicio de control de asociación (ACSE, </a:t>
            </a:r>
            <a:r>
              <a:rPr lang="es-MX" sz="4400" dirty="0" err="1"/>
              <a:t>Association</a:t>
            </a:r>
            <a:r>
              <a:rPr lang="es-MX" sz="4400" dirty="0"/>
              <a:t> Control </a:t>
            </a:r>
            <a:r>
              <a:rPr lang="es-MX" sz="4400" dirty="0" err="1"/>
              <a:t>Service</a:t>
            </a:r>
            <a:r>
              <a:rPr lang="es-MX" sz="4400" dirty="0"/>
              <a:t> </a:t>
            </a:r>
            <a:r>
              <a:rPr lang="es-MX" sz="4400" dirty="0" err="1"/>
              <a:t>Element</a:t>
            </a:r>
            <a:r>
              <a:rPr lang="es-MX" sz="4400" dirty="0"/>
              <a:t>) se utiliza para gestionar asociaciones entre aplicaciones de gestión.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710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smase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>
                <a:solidFill>
                  <a:srgbClr val="00B0F0"/>
                </a:solidFill>
              </a:rPr>
              <a:t>(System Management Application System Element)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63CB0-560E-4094-811D-4EF7365F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SMASE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10398123" cy="40233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s-MX" sz="3400" dirty="0"/>
              <a:t>El elemento de servicio de aplicación de administración del sistema o </a:t>
            </a:r>
            <a:r>
              <a:rPr lang="en" sz="3400" dirty="0"/>
              <a:t>SMASE (system management application service element) </a:t>
            </a:r>
            <a:r>
              <a:rPr lang="es-MX" sz="3400" dirty="0"/>
              <a:t>s</a:t>
            </a:r>
            <a:r>
              <a:rPr lang="en" sz="3400" dirty="0"/>
              <a:t>e encarga de proveer servicios de administración a los usuarios de S</a:t>
            </a:r>
            <a:r>
              <a:rPr lang="es-MX" sz="3400"/>
              <a:t>MA</a:t>
            </a:r>
            <a:r>
              <a:rPr lang="en" sz="3400"/>
              <a:t>E</a:t>
            </a:r>
            <a:r>
              <a:rPr lang="en" sz="3400" dirty="0"/>
              <a:t>.</a:t>
            </a:r>
            <a:endParaRPr sz="3400" dirty="0"/>
          </a:p>
          <a:p>
            <a:pPr>
              <a:buNone/>
            </a:pP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3511082725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2F08-B499-49ED-953D-72BE510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dirty="0">
                <a:solidFill>
                  <a:schemeClr val="tx1"/>
                </a:solidFill>
              </a:rPr>
              <a:t>Especifícas de Gestión</a:t>
            </a:r>
            <a:endParaRPr lang="es-MX" dirty="0"/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r>
              <a:rPr lang="en" sz="3400" dirty="0"/>
              <a:t>CMISE (common management information service element): proporciona funciones básicas de gestión que soportan las 5 áreas funcionales. </a:t>
            </a:r>
          </a:p>
          <a:p>
            <a:pPr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r>
              <a:rPr lang="en" sz="3400" dirty="0"/>
              <a:t>EL SMASE delega en este elemento aquellas funciones que requieren comunicación con otros sistemas. </a:t>
            </a:r>
          </a:p>
          <a:p>
            <a:pPr>
              <a:buNone/>
            </a:pP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185095005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63CB0-560E-4094-811D-4EF7365F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Áreas donde interviene SMASE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10398123" cy="40233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71500" indent="-457200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Gestión de fallos.</a:t>
            </a:r>
          </a:p>
          <a:p>
            <a:pPr marL="571500" indent="-457200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Costos.</a:t>
            </a:r>
          </a:p>
          <a:p>
            <a:pPr marL="571500" indent="-457200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Configuración.</a:t>
            </a:r>
          </a:p>
          <a:p>
            <a:pPr marL="571500" indent="-457200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Prestaciones.</a:t>
            </a:r>
          </a:p>
          <a:p>
            <a:pPr marL="571500" indent="-457200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Seguridad.</a:t>
            </a:r>
          </a:p>
          <a:p>
            <a:pPr>
              <a:buNone/>
            </a:pP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3232408753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MIB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b="1" dirty="0">
                <a:solidFill>
                  <a:srgbClr val="00B0F0"/>
                </a:solidFill>
              </a:rPr>
              <a:t>Manager </a:t>
            </a:r>
            <a:r>
              <a:rPr lang="es-MX" b="1" dirty="0" err="1">
                <a:solidFill>
                  <a:srgbClr val="00B0F0"/>
                </a:solidFill>
              </a:rPr>
              <a:t>Information</a:t>
            </a:r>
            <a:r>
              <a:rPr lang="es-MX" b="1" dirty="0">
                <a:solidFill>
                  <a:srgbClr val="00B0F0"/>
                </a:solidFill>
              </a:rPr>
              <a:t> Base</a:t>
            </a:r>
            <a:endParaRPr lang="en" b="1" dirty="0">
              <a:solidFill>
                <a:srgbClr val="00B0F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08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2AC69-CAC3-4AE8-98D2-6E444E9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de la información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En un agente el almacenamiento de información se realiza en objetos, los cuales estan definidos por: </a:t>
            </a:r>
          </a:p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s-MX" sz="3400" dirty="0"/>
              <a:t> A</a:t>
            </a:r>
            <a:r>
              <a:rPr lang="en" sz="3400" dirty="0"/>
              <a:t>tributos</a:t>
            </a:r>
          </a:p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 Operaciones que realizan</a:t>
            </a:r>
          </a:p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 </a:t>
            </a:r>
            <a:r>
              <a:rPr lang="es-MX" sz="3400" dirty="0"/>
              <a:t>N</a:t>
            </a:r>
            <a:r>
              <a:rPr lang="en" sz="3400" dirty="0"/>
              <a:t>otificaciones que pueden emitir</a:t>
            </a:r>
          </a:p>
          <a:p>
            <a:pPr marL="5715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400" dirty="0"/>
              <a:t> Interacción con otros objetos.</a:t>
            </a:r>
          </a:p>
        </p:txBody>
      </p:sp>
    </p:spTree>
    <p:extLst>
      <p:ext uri="{BB962C8B-B14F-4D97-AF65-F5344CB8AC3E}">
        <p14:creationId xmlns:p14="http://schemas.microsoft.com/office/powerpoint/2010/main" val="231770893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/>
              <a:t>Componentes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92161783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863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673A53C-9CFC-49BA-BD79-AA39E88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MX" dirty="0"/>
              <a:t>Almacenamiento de la información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DA23233-1758-4BE2-9032-EAFDEFA4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forma de representación y almacenamiento de los datos en un agente no se estandariza.</a:t>
            </a:r>
          </a:p>
          <a:p>
            <a:r>
              <a:rPr lang="es-MX" dirty="0"/>
              <a:t>Funciones locales utilizadas para convertir la información relacionada con los objetos gestionados a un formato en que se pueda almacenar localmente.</a:t>
            </a:r>
          </a:p>
          <a:p>
            <a:r>
              <a:rPr lang="es-MX" dirty="0"/>
              <a:t>Una función específica se encarga de realizar las conversiones necesarias.</a:t>
            </a:r>
          </a:p>
          <a:p>
            <a:r>
              <a:rPr lang="es-MX" dirty="0"/>
              <a:t>La información se almacena en objetos (es una representación orientada a objetos).</a:t>
            </a:r>
          </a:p>
          <a:p>
            <a:r>
              <a:rPr lang="es-MX" dirty="0"/>
              <a:t>Los objetos representan recursos y las operaciones se realizan sobre los objetos directamente.</a:t>
            </a:r>
          </a:p>
        </p:txBody>
      </p:sp>
    </p:spTree>
    <p:extLst>
      <p:ext uri="{BB962C8B-B14F-4D97-AF65-F5344CB8AC3E}">
        <p14:creationId xmlns:p14="http://schemas.microsoft.com/office/powerpoint/2010/main" val="136320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614D5A-D59C-4F0D-86FE-8C74163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MIB, Estándar ISO 10165-1 (X.720)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6320ED-6BC8-4542-B73B-803E8D6D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Define el modelo de información de los objetos gestionados y sus atributos.</a:t>
            </a:r>
          </a:p>
          <a:p>
            <a:r>
              <a:rPr lang="es-MX" dirty="0"/>
              <a:t>Define los principios para nombrar los objetos y sus atributos.</a:t>
            </a:r>
          </a:p>
          <a:p>
            <a:r>
              <a:rPr lang="es-MX" dirty="0"/>
              <a:t>Define la estructura lógica de la información de gestión (SMI).</a:t>
            </a:r>
          </a:p>
          <a:p>
            <a:r>
              <a:rPr lang="es-MX" dirty="0"/>
              <a:t>Describe el concepto de clases de objetos gestionados  y las relaciones en las que pueden participar.</a:t>
            </a:r>
          </a:p>
        </p:txBody>
      </p:sp>
    </p:spTree>
    <p:extLst>
      <p:ext uri="{BB962C8B-B14F-4D97-AF65-F5344CB8AC3E}">
        <p14:creationId xmlns:p14="http://schemas.microsoft.com/office/powerpoint/2010/main" val="137064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35317F6-B1C6-4E2F-AD4D-39E9F8B8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ESTRUCTURA DE LA MIB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1BE5E50-C320-42B2-949D-6926B9F7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unidad básica de información es el objeto:</a:t>
            </a:r>
          </a:p>
          <a:p>
            <a:pPr lvl="1"/>
            <a:r>
              <a:rPr lang="es-MX" dirty="0"/>
              <a:t>Atributos.</a:t>
            </a:r>
          </a:p>
          <a:p>
            <a:pPr lvl="1"/>
            <a:r>
              <a:rPr lang="es-MX" dirty="0"/>
              <a:t>Comportamientos.</a:t>
            </a:r>
          </a:p>
          <a:p>
            <a:pPr lvl="1"/>
            <a:r>
              <a:rPr lang="es-MX" dirty="0"/>
              <a:t>Notificaciones.</a:t>
            </a:r>
          </a:p>
          <a:p>
            <a:r>
              <a:rPr lang="es-MX" dirty="0"/>
              <a:t>Existen dos formas de crear jerarquías para estructurar la MIB:</a:t>
            </a:r>
          </a:p>
          <a:p>
            <a:pPr lvl="1"/>
            <a:r>
              <a:rPr lang="es-MX" dirty="0"/>
              <a:t>Definición de subclases, o clases derivadas de otras clases que heredan sus características.</a:t>
            </a:r>
          </a:p>
          <a:p>
            <a:pPr lvl="1"/>
            <a:r>
              <a:rPr lang="es-MX" dirty="0"/>
              <a:t>Una instancia de objeto puede estar contenida en otra instancia de objeto.</a:t>
            </a:r>
          </a:p>
        </p:txBody>
      </p:sp>
    </p:spTree>
    <p:extLst>
      <p:ext uri="{BB962C8B-B14F-4D97-AF65-F5344CB8AC3E}">
        <p14:creationId xmlns:p14="http://schemas.microsoft.com/office/powerpoint/2010/main" val="61799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SMF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b="1" dirty="0">
                <a:solidFill>
                  <a:srgbClr val="00B0F0"/>
                </a:solidFill>
              </a:rPr>
              <a:t>System Management Function</a:t>
            </a:r>
            <a:r>
              <a:rPr lang="es-MX" b="1" dirty="0">
                <a:solidFill>
                  <a:srgbClr val="00B0F0"/>
                </a:solidFill>
              </a:rPr>
              <a:t>s</a:t>
            </a:r>
            <a:endParaRPr lang="en" b="1" dirty="0">
              <a:solidFill>
                <a:srgbClr val="00B0F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15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151" t="18056" r="20250" b="3992"/>
          <a:stretch/>
        </p:blipFill>
        <p:spPr>
          <a:xfrm>
            <a:off x="2336800" y="1607641"/>
            <a:ext cx="7683500" cy="51054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52500" y="838200"/>
            <a:ext cx="941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FUNCIONES DE GESTION DE SISTEMAS</a:t>
            </a:r>
          </a:p>
        </p:txBody>
      </p:sp>
    </p:spTree>
    <p:extLst>
      <p:ext uri="{BB962C8B-B14F-4D97-AF65-F5344CB8AC3E}">
        <p14:creationId xmlns:p14="http://schemas.microsoft.com/office/powerpoint/2010/main" val="51551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73FC47-8FF7-4D75-915E-E875266E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FUNCIONES DE GESTION DE SISTEMAS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B1B83C-5182-41FA-B76A-551F1B7B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áreas funcionales de gestión (SMFA- </a:t>
            </a:r>
            <a:r>
              <a:rPr lang="es-MX" dirty="0" err="1"/>
              <a:t>System</a:t>
            </a:r>
            <a:r>
              <a:rPr lang="es-MX" dirty="0"/>
              <a:t> Management </a:t>
            </a:r>
            <a:r>
              <a:rPr lang="es-MX" dirty="0" err="1"/>
              <a:t>Functional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 dirty="0"/>
              <a:t>), definidas a nivel descriptivo no están estandarizadas como tal.</a:t>
            </a:r>
          </a:p>
          <a:p>
            <a:r>
              <a:rPr lang="es-MX" dirty="0"/>
              <a:t>Cuentan con funcione específicas.</a:t>
            </a:r>
          </a:p>
          <a:p>
            <a:r>
              <a:rPr lang="es-MX" dirty="0"/>
              <a:t>SMF (</a:t>
            </a:r>
            <a:r>
              <a:rPr lang="es-MX" dirty="0" err="1"/>
              <a:t>System</a:t>
            </a:r>
            <a:r>
              <a:rPr lang="es-MX" dirty="0"/>
              <a:t> Management </a:t>
            </a:r>
            <a:r>
              <a:rPr lang="es-MX" dirty="0" err="1"/>
              <a:t>Functions</a:t>
            </a:r>
            <a:r>
              <a:rPr lang="es-MX" dirty="0"/>
              <a:t>), son un conjunto de funciones específicas que son requeridos para dar soporte a varias </a:t>
            </a:r>
            <a:r>
              <a:rPr lang="es-MX" dirty="0" err="1"/>
              <a:t>SMFAs</a:t>
            </a:r>
            <a:r>
              <a:rPr lang="es-MX" dirty="0"/>
              <a:t>.</a:t>
            </a:r>
          </a:p>
          <a:p>
            <a:r>
              <a:rPr lang="es-MX" dirty="0"/>
              <a:t>Cada SMF define su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9965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1622" y="-1227165"/>
            <a:ext cx="3150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ESTANDARES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CE3B75-C421-450C-AB05-39159D18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Estandares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945BE52-3B54-46AE-824B-C721C91F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Entorno de gestión e introducción:</a:t>
            </a:r>
          </a:p>
          <a:p>
            <a:pPr lvl="1"/>
            <a:r>
              <a:rPr lang="es-MX" dirty="0"/>
              <a:t>ISO 7498-4</a:t>
            </a:r>
          </a:p>
          <a:p>
            <a:pPr lvl="1"/>
            <a:r>
              <a:rPr lang="es-MX" dirty="0"/>
              <a:t>ISO 10040 (X.701).</a:t>
            </a:r>
          </a:p>
          <a:p>
            <a:r>
              <a:rPr lang="es-MX" dirty="0"/>
              <a:t>CMIS, proporciona servicios a las aplicaciones de gestión</a:t>
            </a:r>
          </a:p>
          <a:p>
            <a:r>
              <a:rPr lang="es-MX" dirty="0"/>
              <a:t>CMIP, que soporta el CMIS</a:t>
            </a:r>
          </a:p>
          <a:p>
            <a:r>
              <a:rPr lang="es-MX" dirty="0"/>
              <a:t>Funciones de gestión, especifican las funciones específicas que se definen para el sistema de gestión OSI.</a:t>
            </a:r>
          </a:p>
          <a:p>
            <a:r>
              <a:rPr lang="es-MX" dirty="0"/>
              <a:t>Modelo de información de gestión, que especifica la MIB.</a:t>
            </a:r>
          </a:p>
          <a:p>
            <a:r>
              <a:rPr lang="es-MX" dirty="0"/>
              <a:t>Gestión de niveles OSI, que especifican la información, servicios y funciones relacionadas con niveles específicos de la torre OSI.</a:t>
            </a:r>
          </a:p>
        </p:txBody>
      </p:sp>
    </p:spTree>
    <p:extLst>
      <p:ext uri="{BB962C8B-B14F-4D97-AF65-F5344CB8AC3E}">
        <p14:creationId xmlns:p14="http://schemas.microsoft.com/office/powerpoint/2010/main" val="74003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2">
            <a:extLst>
              <a:ext uri="{FF2B5EF4-FFF2-40B4-BE49-F238E27FC236}">
                <a16:creationId xmlns:a16="http://schemas.microsoft.com/office/drawing/2014/main" id="{D95E03B6-575A-44F8-B87E-011F9FA0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04">
            <a:extLst>
              <a:ext uri="{FF2B5EF4-FFF2-40B4-BE49-F238E27FC236}">
                <a16:creationId xmlns:a16="http://schemas.microsoft.com/office/drawing/2014/main" id="{C41477BB-BB14-4E1A-B744-CFD4E971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6">
            <a:extLst>
              <a:ext uri="{FF2B5EF4-FFF2-40B4-BE49-F238E27FC236}">
                <a16:creationId xmlns:a16="http://schemas.microsoft.com/office/drawing/2014/main" id="{3B62664A-29BC-48AE-A9FD-3D9D92F28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13611" y="685893"/>
            <a:ext cx="3566407" cy="29890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4400" b="1" spc="200"/>
              <a:t>ELEMENTOS  DE  CMIS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9C73DC-AD0D-44D6-8A6F-0E8A558A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3849540"/>
            <a:ext cx="3566407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3" name="Straight Connector 108">
            <a:extLst>
              <a:ext uri="{FF2B5EF4-FFF2-40B4-BE49-F238E27FC236}">
                <a16:creationId xmlns:a16="http://schemas.microsoft.com/office/drawing/2014/main" id="{8E464749-0303-496E-9BCB-98F1B5D50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32154968"/>
              </p:ext>
            </p:extLst>
          </p:nvPr>
        </p:nvGraphicFramePr>
        <p:xfrm>
          <a:off x="3633661" y="1016995"/>
          <a:ext cx="8555065" cy="531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5287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30CA1-742A-49D9-AE89-AB1AB775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" b="1" dirty="0">
                <a:solidFill>
                  <a:srgbClr val="0070C0"/>
                </a:solidFill>
              </a:rPr>
              <a:t>System Management Application Process</a:t>
            </a:r>
            <a:endParaRPr lang="es-MX" dirty="0"/>
          </a:p>
          <a:p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smap</a:t>
            </a:r>
          </a:p>
        </p:txBody>
      </p:sp>
    </p:spTree>
    <p:extLst>
      <p:ext uri="{BB962C8B-B14F-4D97-AF65-F5344CB8AC3E}">
        <p14:creationId xmlns:p14="http://schemas.microsoft.com/office/powerpoint/2010/main" val="267004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smap</a:t>
            </a:r>
          </a:p>
        </p:txBody>
      </p:sp>
      <p:pic>
        <p:nvPicPr>
          <p:cNvPr id="11" name="Shape 93">
            <a:extLst>
              <a:ext uri="{FF2B5EF4-FFF2-40B4-BE49-F238E27FC236}">
                <a16:creationId xmlns:a16="http://schemas.microsoft.com/office/drawing/2014/main" id="{D680C471-5FAF-4AE7-9B1D-DFE448CE209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" b="499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0911F9-0D8D-4352-92E3-94E8D297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">
                <a:solidFill>
                  <a:srgbClr val="FFFFFF"/>
                </a:solidFill>
              </a:rPr>
              <a:t>Es una interfaz de servicio utilizada en redes OSI para la gestión de la red.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hape 92"/>
          <p:cNvSpPr txBox="1">
            <a:spLocks/>
          </p:cNvSpPr>
          <p:nvPr/>
        </p:nvSpPr>
        <p:spPr>
          <a:xfrm>
            <a:off x="1981198" y="692697"/>
            <a:ext cx="82296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9035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5B66-3E15-4FB0-BF50-5A0C5D0F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99616"/>
          </a:xfrm>
        </p:spPr>
        <p:txBody>
          <a:bodyPr/>
          <a:lstStyle/>
          <a:p>
            <a:r>
              <a:rPr lang="es-MX" dirty="0" err="1"/>
              <a:t>smap</a:t>
            </a:r>
            <a:endParaRPr lang="es-MX" dirty="0"/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334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Es un software local que se encarga de la gestión de ese equipo dentro de la red.</a:t>
            </a:r>
            <a:endParaRPr sz="3200" dirty="0"/>
          </a:p>
          <a:p>
            <a:pPr marL="5334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Puede visualizar y configurar los parámetros del sistema.</a:t>
            </a:r>
            <a:endParaRPr sz="3200" dirty="0"/>
          </a:p>
          <a:p>
            <a:pPr marL="533400" indent="-45720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Puede coordinarse con SMAPs de otros sistemas.</a:t>
            </a: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7155432" y="-99392"/>
            <a:ext cx="2036912" cy="78316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r>
              <a:rPr lang="en" sz="3600" b="1" dirty="0">
                <a:solidFill>
                  <a:schemeClr val="bg1"/>
                </a:solidFill>
              </a:rPr>
              <a:t>CMIS</a:t>
            </a:r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63600" y="517417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ts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11627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571500" indent="-457200" algn="just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Cada elemento SMAP puede tomar los roles tanto de agente como de administrador.</a:t>
            </a:r>
            <a:endParaRPr sz="3200" dirty="0"/>
          </a:p>
          <a:p>
            <a:pPr marL="571500" indent="-457200" algn="just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Un </a:t>
            </a:r>
            <a:r>
              <a:rPr lang="en" sz="3200" i="1" dirty="0"/>
              <a:t>Agente</a:t>
            </a:r>
            <a:r>
              <a:rPr lang="en" sz="3200" dirty="0"/>
              <a:t> es cualquier sistema que sea gestionado.</a:t>
            </a:r>
            <a:endParaRPr sz="3200" dirty="0"/>
          </a:p>
          <a:p>
            <a:pPr marL="571500" indent="-457200" algn="just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3200" dirty="0"/>
              <a:t>Un </a:t>
            </a:r>
            <a:r>
              <a:rPr lang="en" sz="3200" i="1" dirty="0"/>
              <a:t>Administrador o Gestor</a:t>
            </a:r>
            <a:r>
              <a:rPr lang="en" sz="3200" dirty="0"/>
              <a:t>: son los centros de control de red.</a:t>
            </a:r>
            <a:endParaRPr sz="3200" dirty="0"/>
          </a:p>
          <a:p>
            <a:pPr algn="just">
              <a:buNone/>
            </a:pPr>
            <a:endParaRPr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50347" y="112168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ts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8A4D4D8-6F65-431C-B2E5-326A187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smap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603996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1078</Words>
  <Application>Microsoft Office PowerPoint</Application>
  <PresentationFormat>Panorámica</PresentationFormat>
  <Paragraphs>120</Paragraphs>
  <Slides>35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Nivel de ADMINISTRACION EN OSI</vt:lpstr>
      <vt:lpstr>¿Qué es la administración de redes?</vt:lpstr>
      <vt:lpstr>Componentes</vt:lpstr>
      <vt:lpstr>Estandares</vt:lpstr>
      <vt:lpstr>ELEMENTOS  DE  CMIS</vt:lpstr>
      <vt:lpstr>smap</vt:lpstr>
      <vt:lpstr>smap</vt:lpstr>
      <vt:lpstr>smap</vt:lpstr>
      <vt:lpstr>smap</vt:lpstr>
      <vt:lpstr>funcionamiento interno de SMAP</vt:lpstr>
      <vt:lpstr>Presentación de PowerPoint</vt:lpstr>
      <vt:lpstr>Almacén de información</vt:lpstr>
      <vt:lpstr>Almacenamiento de la información</vt:lpstr>
      <vt:lpstr>SMAE</vt:lpstr>
      <vt:lpstr>Entidades de aplicación del gestor de sistemas SMASE</vt:lpstr>
      <vt:lpstr>ESTRUCTURA DE LA ENTIDAD SMAE</vt:lpstr>
      <vt:lpstr>Elementos de propósito general</vt:lpstr>
      <vt:lpstr>Específicas para gestión de sistemas</vt:lpstr>
      <vt:lpstr>Presentación de PowerPoint</vt:lpstr>
      <vt:lpstr>CMISE</vt:lpstr>
      <vt:lpstr>Partes de CMISE</vt:lpstr>
      <vt:lpstr>Rose</vt:lpstr>
      <vt:lpstr>acse</vt:lpstr>
      <vt:lpstr>smase</vt:lpstr>
      <vt:lpstr>SMASE</vt:lpstr>
      <vt:lpstr>Especifícas de Gestión</vt:lpstr>
      <vt:lpstr>Áreas donde interviene SMASE</vt:lpstr>
      <vt:lpstr>MIB</vt:lpstr>
      <vt:lpstr>Almacenamiento de la información</vt:lpstr>
      <vt:lpstr>Almacenamiento de la información</vt:lpstr>
      <vt:lpstr>MIB, Estándar ISO 10165-1 (X.720)</vt:lpstr>
      <vt:lpstr>ESTRUCTURA DE LA MIB</vt:lpstr>
      <vt:lpstr>SMF</vt:lpstr>
      <vt:lpstr>Presentación de PowerPoint</vt:lpstr>
      <vt:lpstr>FUNCIONES DE GESTION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 de ADMINISTRACION EN OSI</dc:title>
  <dc:creator>Ricardo Mtz</dc:creator>
  <cp:lastModifiedBy>Ricardo Mtz</cp:lastModifiedBy>
  <cp:revision>1</cp:revision>
  <dcterms:created xsi:type="dcterms:W3CDTF">2019-02-01T19:28:46Z</dcterms:created>
  <dcterms:modified xsi:type="dcterms:W3CDTF">2019-08-29T11:34:15Z</dcterms:modified>
</cp:coreProperties>
</file>