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259" r:id="rId5"/>
    <p:sldId id="347" r:id="rId6"/>
    <p:sldId id="260" r:id="rId7"/>
    <p:sldId id="261" r:id="rId8"/>
    <p:sldId id="262" r:id="rId9"/>
    <p:sldId id="263" r:id="rId10"/>
    <p:sldId id="348" r:id="rId11"/>
    <p:sldId id="265" r:id="rId12"/>
    <p:sldId id="266" r:id="rId13"/>
    <p:sldId id="267" r:id="rId14"/>
    <p:sldId id="268" r:id="rId15"/>
    <p:sldId id="269" r:id="rId16"/>
    <p:sldId id="270" r:id="rId17"/>
    <p:sldId id="271" r:id="rId18"/>
    <p:sldId id="272" r:id="rId19"/>
    <p:sldId id="273" r:id="rId20"/>
    <p:sldId id="274" r:id="rId21"/>
    <p:sldId id="275" r:id="rId22"/>
    <p:sldId id="349" r:id="rId23"/>
    <p:sldId id="350" r:id="rId24"/>
    <p:sldId id="351" r:id="rId25"/>
    <p:sldId id="352" r:id="rId26"/>
    <p:sldId id="353" r:id="rId27"/>
    <p:sldId id="354" r:id="rId28"/>
    <p:sldId id="355" r:id="rId29"/>
    <p:sldId id="276" r:id="rId30"/>
    <p:sldId id="277" r:id="rId31"/>
    <p:sldId id="356" r:id="rId32"/>
    <p:sldId id="357" r:id="rId33"/>
    <p:sldId id="358" r:id="rId34"/>
    <p:sldId id="359"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346" r:id="rId50"/>
    <p:sldId id="345" r:id="rId51"/>
    <p:sldId id="301" r:id="rId52"/>
    <p:sldId id="302" r:id="rId53"/>
    <p:sldId id="303" r:id="rId54"/>
    <p:sldId id="304" r:id="rId55"/>
    <p:sldId id="305" r:id="rId56"/>
    <p:sldId id="306" r:id="rId57"/>
    <p:sldId id="307" r:id="rId58"/>
    <p:sldId id="309" r:id="rId59"/>
    <p:sldId id="311" r:id="rId60"/>
    <p:sldId id="312" r:id="rId61"/>
    <p:sldId id="313" r:id="rId62"/>
    <p:sldId id="314" r:id="rId63"/>
    <p:sldId id="316" r:id="rId64"/>
    <p:sldId id="318" r:id="rId65"/>
    <p:sldId id="319" r:id="rId66"/>
    <p:sldId id="320" r:id="rId67"/>
    <p:sldId id="321" r:id="rId68"/>
    <p:sldId id="322" r:id="rId69"/>
    <p:sldId id="323" r:id="rId70"/>
    <p:sldId id="324" r:id="rId71"/>
    <p:sldId id="325"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90B21DB-8029-4D24-A161-DC2DBB50C730}">
          <p14:sldIdLst>
            <p14:sldId id="256"/>
          </p14:sldIdLst>
        </p14:section>
        <p14:section name="Conexión a la interfaz de comandos" id="{F17F097E-971E-4F06-8610-40BF51498C51}">
          <p14:sldIdLst>
            <p14:sldId id="258"/>
            <p14:sldId id="257"/>
            <p14:sldId id="259"/>
            <p14:sldId id="347"/>
            <p14:sldId id="260"/>
            <p14:sldId id="261"/>
            <p14:sldId id="262"/>
            <p14:sldId id="263"/>
            <p14:sldId id="348"/>
            <p14:sldId id="265"/>
            <p14:sldId id="266"/>
            <p14:sldId id="267"/>
            <p14:sldId id="268"/>
            <p14:sldId id="269"/>
            <p14:sldId id="270"/>
            <p14:sldId id="271"/>
            <p14:sldId id="272"/>
            <p14:sldId id="273"/>
            <p14:sldId id="274"/>
            <p14:sldId id="275"/>
            <p14:sldId id="349"/>
            <p14:sldId id="350"/>
            <p14:sldId id="351"/>
            <p14:sldId id="352"/>
            <p14:sldId id="353"/>
            <p14:sldId id="354"/>
            <p14:sldId id="355"/>
            <p14:sldId id="276"/>
            <p14:sldId id="277"/>
            <p14:sldId id="356"/>
            <p14:sldId id="357"/>
            <p14:sldId id="358"/>
            <p14:sldId id="359"/>
            <p14:sldId id="282"/>
            <p14:sldId id="283"/>
            <p14:sldId id="284"/>
            <p14:sldId id="285"/>
            <p14:sldId id="286"/>
            <p14:sldId id="287"/>
            <p14:sldId id="288"/>
            <p14:sldId id="289"/>
            <p14:sldId id="290"/>
            <p14:sldId id="291"/>
            <p14:sldId id="292"/>
            <p14:sldId id="293"/>
            <p14:sldId id="294"/>
            <p14:sldId id="295"/>
            <p14:sldId id="346"/>
            <p14:sldId id="345"/>
            <p14:sldId id="301"/>
            <p14:sldId id="302"/>
            <p14:sldId id="303"/>
            <p14:sldId id="304"/>
            <p14:sldId id="305"/>
            <p14:sldId id="306"/>
            <p14:sldId id="307"/>
            <p14:sldId id="309"/>
            <p14:sldId id="311"/>
            <p14:sldId id="312"/>
            <p14:sldId id="313"/>
            <p14:sldId id="314"/>
            <p14:sldId id="316"/>
            <p14:sldId id="318"/>
            <p14:sldId id="319"/>
            <p14:sldId id="320"/>
            <p14:sldId id="321"/>
            <p14:sldId id="322"/>
            <p14:sldId id="323"/>
            <p14:sldId id="324"/>
            <p14:sldId id="325"/>
            <p14:sldId id="327"/>
            <p14:sldId id="329"/>
            <p14:sldId id="330"/>
            <p14:sldId id="331"/>
            <p14:sldId id="332"/>
            <p14:sldId id="333"/>
            <p14:sldId id="334"/>
            <p14:sldId id="335"/>
            <p14:sldId id="336"/>
            <p14:sldId id="337"/>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6FA82-9FAB-4706-8C8D-F6BD5127B093}" v="64" dt="2019-08-14T18:13:41.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D065F462-EAE5-4246-AC45-AAAE6379C8B3}"/>
  </pc:docChgLst>
  <pc:docChgLst>
    <pc:chgData name="Ricardo Mtz" userId="28b94b4c2cc33072" providerId="Windows Live" clId="Web-{66E2872B-11EE-4C04-98C2-CA06D6A82AD8}"/>
    <pc:docChg chg="addSld modSld modSection">
      <pc:chgData name="Ricardo Mtz" userId="28b94b4c2cc33072" providerId="Windows Live" clId="Web-{66E2872B-11EE-4C04-98C2-CA06D6A82AD8}" dt="2019-08-14T15:03:44.286" v="6"/>
      <pc:docMkLst>
        <pc:docMk/>
      </pc:docMkLst>
      <pc:sldChg chg="add replId">
        <pc:chgData name="Ricardo Mtz" userId="28b94b4c2cc33072" providerId="Windows Live" clId="Web-{66E2872B-11EE-4C04-98C2-CA06D6A82AD8}" dt="2019-08-14T15:03:44.286" v="6"/>
        <pc:sldMkLst>
          <pc:docMk/>
          <pc:sldMk cId="938407969" sldId="347"/>
        </pc:sldMkLst>
      </pc:sldChg>
    </pc:docChg>
  </pc:docChgLst>
  <pc:docChgLst>
    <pc:chgData name="Ricardo Mtz" userId="28b94b4c2cc33072" providerId="LiveId" clId="{7DF6FA82-9FAB-4706-8C8D-F6BD5127B093}"/>
    <pc:docChg chg="undo custSel mod addSld delSld modSld sldOrd modSection">
      <pc:chgData name="Ricardo Mtz" userId="28b94b4c2cc33072" providerId="LiveId" clId="{7DF6FA82-9FAB-4706-8C8D-F6BD5127B093}" dt="2019-08-19T11:49:52.486" v="1604" actId="27636"/>
      <pc:docMkLst>
        <pc:docMk/>
      </pc:docMkLst>
      <pc:sldChg chg="addSp modSp mod setBg setClrOvrMap">
        <pc:chgData name="Ricardo Mtz" userId="28b94b4c2cc33072" providerId="LiveId" clId="{7DF6FA82-9FAB-4706-8C8D-F6BD5127B093}" dt="2019-08-14T18:13:41.114" v="1556"/>
        <pc:sldMkLst>
          <pc:docMk/>
          <pc:sldMk cId="279581181" sldId="256"/>
        </pc:sldMkLst>
        <pc:spChg chg="mod">
          <ac:chgData name="Ricardo Mtz" userId="28b94b4c2cc33072" providerId="LiveId" clId="{7DF6FA82-9FAB-4706-8C8D-F6BD5127B093}" dt="2019-08-14T18:13:41.114" v="1556"/>
          <ac:spMkLst>
            <pc:docMk/>
            <pc:sldMk cId="279581181" sldId="256"/>
            <ac:spMk id="2" creationId="{6C92DBD9-8148-417C-9E48-DA1DA8AA8F24}"/>
          </ac:spMkLst>
        </pc:spChg>
        <pc:spChg chg="mod">
          <ac:chgData name="Ricardo Mtz" userId="28b94b4c2cc33072" providerId="LiveId" clId="{7DF6FA82-9FAB-4706-8C8D-F6BD5127B093}" dt="2019-08-14T20:28:25.236" v="0" actId="26606"/>
          <ac:spMkLst>
            <pc:docMk/>
            <pc:sldMk cId="279581181" sldId="256"/>
            <ac:spMk id="3" creationId="{D1F01F16-A7FE-4256-B7DF-00F255052E36}"/>
          </ac:spMkLst>
        </pc:spChg>
        <pc:spChg chg="add">
          <ac:chgData name="Ricardo Mtz" userId="28b94b4c2cc33072" providerId="LiveId" clId="{7DF6FA82-9FAB-4706-8C8D-F6BD5127B093}" dt="2019-08-14T20:28:25.236" v="0" actId="26606"/>
          <ac:spMkLst>
            <pc:docMk/>
            <pc:sldMk cId="279581181" sldId="256"/>
            <ac:spMk id="9" creationId="{71B2258F-86CA-4D4D-8270-BC05FCDEBFB3}"/>
          </ac:spMkLst>
        </pc:spChg>
        <pc:picChg chg="add">
          <ac:chgData name="Ricardo Mtz" userId="28b94b4c2cc33072" providerId="LiveId" clId="{7DF6FA82-9FAB-4706-8C8D-F6BD5127B093}" dt="2019-08-14T20:28:25.236" v="0" actId="26606"/>
          <ac:picMkLst>
            <pc:docMk/>
            <pc:sldMk cId="279581181" sldId="256"/>
            <ac:picMk id="5" creationId="{1B310327-4428-4947-83F0-D6EF83C83438}"/>
          </ac:picMkLst>
        </pc:picChg>
      </pc:sldChg>
      <pc:sldChg chg="addSp delSp modSp mod setBg">
        <pc:chgData name="Ricardo Mtz" userId="28b94b4c2cc33072" providerId="LiveId" clId="{7DF6FA82-9FAB-4706-8C8D-F6BD5127B093}" dt="2019-08-14T20:28:49.184" v="2" actId="26606"/>
        <pc:sldMkLst>
          <pc:docMk/>
          <pc:sldMk cId="2374517410" sldId="257"/>
        </pc:sldMkLst>
        <pc:spChg chg="mod">
          <ac:chgData name="Ricardo Mtz" userId="28b94b4c2cc33072" providerId="LiveId" clId="{7DF6FA82-9FAB-4706-8C8D-F6BD5127B093}" dt="2019-08-14T20:28:49.184" v="2" actId="26606"/>
          <ac:spMkLst>
            <pc:docMk/>
            <pc:sldMk cId="2374517410" sldId="257"/>
            <ac:spMk id="2" creationId="{4E0327BC-8720-4D7D-AEBF-83B9A5579672}"/>
          </ac:spMkLst>
        </pc:spChg>
        <pc:spChg chg="del">
          <ac:chgData name="Ricardo Mtz" userId="28b94b4c2cc33072" providerId="LiveId" clId="{7DF6FA82-9FAB-4706-8C8D-F6BD5127B093}" dt="2019-08-14T20:28:49.184" v="2" actId="26606"/>
          <ac:spMkLst>
            <pc:docMk/>
            <pc:sldMk cId="2374517410" sldId="257"/>
            <ac:spMk id="3" creationId="{207ED298-3B2C-4098-94F9-35987F227FE3}"/>
          </ac:spMkLst>
        </pc:spChg>
        <pc:graphicFrameChg chg="add">
          <ac:chgData name="Ricardo Mtz" userId="28b94b4c2cc33072" providerId="LiveId" clId="{7DF6FA82-9FAB-4706-8C8D-F6BD5127B093}" dt="2019-08-14T20:28:49.184" v="2" actId="26606"/>
          <ac:graphicFrameMkLst>
            <pc:docMk/>
            <pc:sldMk cId="2374517410" sldId="257"/>
            <ac:graphicFrameMk id="5" creationId="{3B77E57C-6824-4022-8B95-6A40B8F6941F}"/>
          </ac:graphicFrameMkLst>
        </pc:graphicFrameChg>
      </pc:sldChg>
      <pc:sldChg chg="addSp modSp mod setBg setClrOvrMap">
        <pc:chgData name="Ricardo Mtz" userId="28b94b4c2cc33072" providerId="LiveId" clId="{7DF6FA82-9FAB-4706-8C8D-F6BD5127B093}" dt="2019-08-14T20:28:38.335" v="1" actId="26606"/>
        <pc:sldMkLst>
          <pc:docMk/>
          <pc:sldMk cId="2568427083" sldId="258"/>
        </pc:sldMkLst>
        <pc:spChg chg="mod">
          <ac:chgData name="Ricardo Mtz" userId="28b94b4c2cc33072" providerId="LiveId" clId="{7DF6FA82-9FAB-4706-8C8D-F6BD5127B093}" dt="2019-08-14T20:28:38.335" v="1" actId="26606"/>
          <ac:spMkLst>
            <pc:docMk/>
            <pc:sldMk cId="2568427083" sldId="258"/>
            <ac:spMk id="2" creationId="{2B79D8A0-9448-48A8-9553-13B2367ECBD4}"/>
          </ac:spMkLst>
        </pc:spChg>
        <pc:picChg chg="mod">
          <ac:chgData name="Ricardo Mtz" userId="28b94b4c2cc33072" providerId="LiveId" clId="{7DF6FA82-9FAB-4706-8C8D-F6BD5127B093}" dt="2019-08-14T20:28:38.335" v="1" actId="26606"/>
          <ac:picMkLst>
            <pc:docMk/>
            <pc:sldMk cId="2568427083" sldId="258"/>
            <ac:picMk id="4" creationId="{9093B929-952E-4683-B4EC-5857ED4FDE96}"/>
          </ac:picMkLst>
        </pc:picChg>
        <pc:cxnChg chg="add">
          <ac:chgData name="Ricardo Mtz" userId="28b94b4c2cc33072" providerId="LiveId" clId="{7DF6FA82-9FAB-4706-8C8D-F6BD5127B093}" dt="2019-08-14T20:28:38.335" v="1" actId="26606"/>
          <ac:cxnSpMkLst>
            <pc:docMk/>
            <pc:sldMk cId="2568427083" sldId="258"/>
            <ac:cxnSpMk id="9" creationId="{E126E481-B945-4179-BD79-05E96E9B29E1}"/>
          </ac:cxnSpMkLst>
        </pc:cxnChg>
      </pc:sldChg>
      <pc:sldChg chg="addSp delSp modSp mod setBg">
        <pc:chgData name="Ricardo Mtz" userId="28b94b4c2cc33072" providerId="LiveId" clId="{7DF6FA82-9FAB-4706-8C8D-F6BD5127B093}" dt="2019-08-14T20:29:10.665" v="4" actId="26606"/>
        <pc:sldMkLst>
          <pc:docMk/>
          <pc:sldMk cId="2155253044" sldId="259"/>
        </pc:sldMkLst>
        <pc:spChg chg="mod">
          <ac:chgData name="Ricardo Mtz" userId="28b94b4c2cc33072" providerId="LiveId" clId="{7DF6FA82-9FAB-4706-8C8D-F6BD5127B093}" dt="2019-08-14T20:29:10.665" v="4" actId="26606"/>
          <ac:spMkLst>
            <pc:docMk/>
            <pc:sldMk cId="2155253044" sldId="259"/>
            <ac:spMk id="2" creationId="{068A26D3-9178-40AB-8165-11ACF13C2965}"/>
          </ac:spMkLst>
        </pc:spChg>
        <pc:spChg chg="del mod">
          <ac:chgData name="Ricardo Mtz" userId="28b94b4c2cc33072" providerId="LiveId" clId="{7DF6FA82-9FAB-4706-8C8D-F6BD5127B093}" dt="2019-08-14T20:29:10.665" v="4" actId="26606"/>
          <ac:spMkLst>
            <pc:docMk/>
            <pc:sldMk cId="2155253044" sldId="259"/>
            <ac:spMk id="3" creationId="{EEB8D433-AABC-44E2-97AC-5D77067F4DDC}"/>
          </ac:spMkLst>
        </pc:spChg>
        <pc:spChg chg="add">
          <ac:chgData name="Ricardo Mtz" userId="28b94b4c2cc33072" providerId="LiveId" clId="{7DF6FA82-9FAB-4706-8C8D-F6BD5127B093}" dt="2019-08-14T20:29:10.665" v="4" actId="26606"/>
          <ac:spMkLst>
            <pc:docMk/>
            <pc:sldMk cId="2155253044" sldId="259"/>
            <ac:spMk id="10" creationId="{46C2E80F-49A6-4372-B103-219D417A55ED}"/>
          </ac:spMkLst>
        </pc:spChg>
        <pc:graphicFrameChg chg="add">
          <ac:chgData name="Ricardo Mtz" userId="28b94b4c2cc33072" providerId="LiveId" clId="{7DF6FA82-9FAB-4706-8C8D-F6BD5127B093}" dt="2019-08-14T20:29:10.665" v="4" actId="26606"/>
          <ac:graphicFrameMkLst>
            <pc:docMk/>
            <pc:sldMk cId="2155253044" sldId="259"/>
            <ac:graphicFrameMk id="5" creationId="{D38049A8-B2A0-477F-84FF-2608DE5B48C1}"/>
          </ac:graphicFrameMkLst>
        </pc:graphicFrameChg>
      </pc:sldChg>
      <pc:sldChg chg="addSp delSp modSp mod setBg">
        <pc:chgData name="Ricardo Mtz" userId="28b94b4c2cc33072" providerId="LiveId" clId="{7DF6FA82-9FAB-4706-8C8D-F6BD5127B093}" dt="2019-08-14T20:30:09.355" v="15" actId="26606"/>
        <pc:sldMkLst>
          <pc:docMk/>
          <pc:sldMk cId="3319254128" sldId="260"/>
        </pc:sldMkLst>
        <pc:spChg chg="mod">
          <ac:chgData name="Ricardo Mtz" userId="28b94b4c2cc33072" providerId="LiveId" clId="{7DF6FA82-9FAB-4706-8C8D-F6BD5127B093}" dt="2019-08-14T20:30:09.355" v="15" actId="26606"/>
          <ac:spMkLst>
            <pc:docMk/>
            <pc:sldMk cId="3319254128" sldId="260"/>
            <ac:spMk id="2" creationId="{9962E167-51F4-4C22-9044-9778DD978893}"/>
          </ac:spMkLst>
        </pc:spChg>
        <pc:spChg chg="del">
          <ac:chgData name="Ricardo Mtz" userId="28b94b4c2cc33072" providerId="LiveId" clId="{7DF6FA82-9FAB-4706-8C8D-F6BD5127B093}" dt="2019-08-14T20:30:09.355" v="15" actId="26606"/>
          <ac:spMkLst>
            <pc:docMk/>
            <pc:sldMk cId="3319254128" sldId="260"/>
            <ac:spMk id="3" creationId="{6E41AB73-980D-41DC-9594-35AB0D497108}"/>
          </ac:spMkLst>
        </pc:spChg>
        <pc:spChg chg="add">
          <ac:chgData name="Ricardo Mtz" userId="28b94b4c2cc33072" providerId="LiveId" clId="{7DF6FA82-9FAB-4706-8C8D-F6BD5127B093}" dt="2019-08-14T20:30:09.355" v="15" actId="26606"/>
          <ac:spMkLst>
            <pc:docMk/>
            <pc:sldMk cId="3319254128" sldId="260"/>
            <ac:spMk id="10" creationId="{46C2E80F-49A6-4372-B103-219D417A55ED}"/>
          </ac:spMkLst>
        </pc:spChg>
        <pc:graphicFrameChg chg="add">
          <ac:chgData name="Ricardo Mtz" userId="28b94b4c2cc33072" providerId="LiveId" clId="{7DF6FA82-9FAB-4706-8C8D-F6BD5127B093}" dt="2019-08-14T20:30:09.355" v="15" actId="26606"/>
          <ac:graphicFrameMkLst>
            <pc:docMk/>
            <pc:sldMk cId="3319254128" sldId="260"/>
            <ac:graphicFrameMk id="5" creationId="{8E09003B-14CB-4AFE-B87A-CBFEA5285942}"/>
          </ac:graphicFrameMkLst>
        </pc:graphicFrameChg>
      </pc:sldChg>
      <pc:sldChg chg="addSp delSp modSp mod setBg">
        <pc:chgData name="Ricardo Mtz" userId="28b94b4c2cc33072" providerId="LiveId" clId="{7DF6FA82-9FAB-4706-8C8D-F6BD5127B093}" dt="2019-08-14T20:30:49.700" v="22" actId="26606"/>
        <pc:sldMkLst>
          <pc:docMk/>
          <pc:sldMk cId="2749110129" sldId="261"/>
        </pc:sldMkLst>
        <pc:spChg chg="mod">
          <ac:chgData name="Ricardo Mtz" userId="28b94b4c2cc33072" providerId="LiveId" clId="{7DF6FA82-9FAB-4706-8C8D-F6BD5127B093}" dt="2019-08-14T20:30:49.700" v="22" actId="26606"/>
          <ac:spMkLst>
            <pc:docMk/>
            <pc:sldMk cId="2749110129" sldId="261"/>
            <ac:spMk id="2" creationId="{29BC9052-F17A-4B6C-AC95-48BDDA32D30A}"/>
          </ac:spMkLst>
        </pc:spChg>
        <pc:spChg chg="add del">
          <ac:chgData name="Ricardo Mtz" userId="28b94b4c2cc33072" providerId="LiveId" clId="{7DF6FA82-9FAB-4706-8C8D-F6BD5127B093}" dt="2019-08-14T20:30:49.700" v="22" actId="26606"/>
          <ac:spMkLst>
            <pc:docMk/>
            <pc:sldMk cId="2749110129" sldId="261"/>
            <ac:spMk id="3" creationId="{7B8B2138-CCCB-473F-85CB-E3984BBC34A1}"/>
          </ac:spMkLst>
        </pc:spChg>
        <pc:spChg chg="add del">
          <ac:chgData name="Ricardo Mtz" userId="28b94b4c2cc33072" providerId="LiveId" clId="{7DF6FA82-9FAB-4706-8C8D-F6BD5127B093}" dt="2019-08-14T20:30:20.149" v="17" actId="26606"/>
          <ac:spMkLst>
            <pc:docMk/>
            <pc:sldMk cId="2749110129" sldId="261"/>
            <ac:spMk id="10" creationId="{08E89D5E-1885-4160-AC77-CC471DD1D0DB}"/>
          </ac:spMkLst>
        </pc:spChg>
        <pc:spChg chg="add del">
          <ac:chgData name="Ricardo Mtz" userId="28b94b4c2cc33072" providerId="LiveId" clId="{7DF6FA82-9FAB-4706-8C8D-F6BD5127B093}" dt="2019-08-14T20:30:28.305" v="19" actId="26606"/>
          <ac:spMkLst>
            <pc:docMk/>
            <pc:sldMk cId="2749110129" sldId="261"/>
            <ac:spMk id="14" creationId="{46C2E80F-49A6-4372-B103-219D417A55ED}"/>
          </ac:spMkLst>
        </pc:spChg>
        <pc:graphicFrameChg chg="add del">
          <ac:chgData name="Ricardo Mtz" userId="28b94b4c2cc33072" providerId="LiveId" clId="{7DF6FA82-9FAB-4706-8C8D-F6BD5127B093}" dt="2019-08-14T20:30:20.149" v="17" actId="26606"/>
          <ac:graphicFrameMkLst>
            <pc:docMk/>
            <pc:sldMk cId="2749110129" sldId="261"/>
            <ac:graphicFrameMk id="5" creationId="{7FEF9BC9-0A10-426F-AEE9-29C31CA109ED}"/>
          </ac:graphicFrameMkLst>
        </pc:graphicFrameChg>
        <pc:graphicFrameChg chg="add">
          <ac:chgData name="Ricardo Mtz" userId="28b94b4c2cc33072" providerId="LiveId" clId="{7DF6FA82-9FAB-4706-8C8D-F6BD5127B093}" dt="2019-08-14T20:30:49.700" v="22" actId="26606"/>
          <ac:graphicFrameMkLst>
            <pc:docMk/>
            <pc:sldMk cId="2749110129" sldId="261"/>
            <ac:graphicFrameMk id="6" creationId="{DD27519C-21E9-4BAA-AC1B-3750DC817204}"/>
          </ac:graphicFrameMkLst>
        </pc:graphicFrameChg>
        <pc:graphicFrameChg chg="add del">
          <ac:chgData name="Ricardo Mtz" userId="28b94b4c2cc33072" providerId="LiveId" clId="{7DF6FA82-9FAB-4706-8C8D-F6BD5127B093}" dt="2019-08-14T20:30:28.305" v="19" actId="26606"/>
          <ac:graphicFrameMkLst>
            <pc:docMk/>
            <pc:sldMk cId="2749110129" sldId="261"/>
            <ac:graphicFrameMk id="15" creationId="{C2DA7B19-79B9-4711-BB2E-7316058FA570}"/>
          </ac:graphicFrameMkLst>
        </pc:graphicFrameChg>
        <pc:cxnChg chg="add del">
          <ac:chgData name="Ricardo Mtz" userId="28b94b4c2cc33072" providerId="LiveId" clId="{7DF6FA82-9FAB-4706-8C8D-F6BD5127B093}" dt="2019-08-14T20:30:20.149" v="17" actId="26606"/>
          <ac:cxnSpMkLst>
            <pc:docMk/>
            <pc:sldMk cId="2749110129" sldId="261"/>
            <ac:cxnSpMk id="12" creationId="{550D2BD1-98F9-412D-905B-3A843EF4078B}"/>
          </ac:cxnSpMkLst>
        </pc:cxnChg>
      </pc:sldChg>
      <pc:sldChg chg="addSp modSp mod setBg">
        <pc:chgData name="Ricardo Mtz" userId="28b94b4c2cc33072" providerId="LiveId" clId="{7DF6FA82-9FAB-4706-8C8D-F6BD5127B093}" dt="2019-08-14T20:31:15.615" v="23" actId="26606"/>
        <pc:sldMkLst>
          <pc:docMk/>
          <pc:sldMk cId="1026458017" sldId="262"/>
        </pc:sldMkLst>
        <pc:spChg chg="mod">
          <ac:chgData name="Ricardo Mtz" userId="28b94b4c2cc33072" providerId="LiveId" clId="{7DF6FA82-9FAB-4706-8C8D-F6BD5127B093}" dt="2019-08-14T20:31:15.615" v="23" actId="26606"/>
          <ac:spMkLst>
            <pc:docMk/>
            <pc:sldMk cId="1026458017" sldId="262"/>
            <ac:spMk id="2" creationId="{1B1381A5-7E40-4B14-9440-4F696E6FED60}"/>
          </ac:spMkLst>
        </pc:spChg>
        <pc:spChg chg="mod">
          <ac:chgData name="Ricardo Mtz" userId="28b94b4c2cc33072" providerId="LiveId" clId="{7DF6FA82-9FAB-4706-8C8D-F6BD5127B093}" dt="2019-08-14T20:31:15.615" v="23" actId="26606"/>
          <ac:spMkLst>
            <pc:docMk/>
            <pc:sldMk cId="1026458017" sldId="262"/>
            <ac:spMk id="3" creationId="{7FB71F66-3D20-44A2-9BEA-10B87DDB686F}"/>
          </ac:spMkLst>
        </pc:spChg>
        <pc:spChg chg="add">
          <ac:chgData name="Ricardo Mtz" userId="28b94b4c2cc33072" providerId="LiveId" clId="{7DF6FA82-9FAB-4706-8C8D-F6BD5127B093}" dt="2019-08-14T20:31:15.615" v="23" actId="26606"/>
          <ac:spMkLst>
            <pc:docMk/>
            <pc:sldMk cId="1026458017" sldId="262"/>
            <ac:spMk id="8" creationId="{F98ED85F-DCEE-4B50-802E-71A6E3E12B04}"/>
          </ac:spMkLst>
        </pc:spChg>
      </pc:sldChg>
      <pc:sldChg chg="addSp delSp modSp mod setBg setClrOvrMap">
        <pc:chgData name="Ricardo Mtz" userId="28b94b4c2cc33072" providerId="LiveId" clId="{7DF6FA82-9FAB-4706-8C8D-F6BD5127B093}" dt="2019-08-14T18:13:41.114" v="1556"/>
        <pc:sldMkLst>
          <pc:docMk/>
          <pc:sldMk cId="2777899538" sldId="263"/>
        </pc:sldMkLst>
        <pc:spChg chg="mod">
          <ac:chgData name="Ricardo Mtz" userId="28b94b4c2cc33072" providerId="LiveId" clId="{7DF6FA82-9FAB-4706-8C8D-F6BD5127B093}" dt="2019-08-14T18:13:41.114" v="1556"/>
          <ac:spMkLst>
            <pc:docMk/>
            <pc:sldMk cId="2777899538" sldId="263"/>
            <ac:spMk id="2" creationId="{122AFC85-005E-43FD-9A1A-75F529E9A004}"/>
          </ac:spMkLst>
        </pc:spChg>
        <pc:spChg chg="mod">
          <ac:chgData name="Ricardo Mtz" userId="28b94b4c2cc33072" providerId="LiveId" clId="{7DF6FA82-9FAB-4706-8C8D-F6BD5127B093}" dt="2019-08-14T18:13:41.114" v="1556"/>
          <ac:spMkLst>
            <pc:docMk/>
            <pc:sldMk cId="2777899538" sldId="263"/>
            <ac:spMk id="3" creationId="{4FE658BC-640F-4D4A-BB19-AF7A0060E0E6}"/>
          </ac:spMkLst>
        </pc:spChg>
        <pc:spChg chg="add del">
          <ac:chgData name="Ricardo Mtz" userId="28b94b4c2cc33072" providerId="LiveId" clId="{7DF6FA82-9FAB-4706-8C8D-F6BD5127B093}" dt="2019-08-14T20:32:18.865" v="32" actId="26606"/>
          <ac:spMkLst>
            <pc:docMk/>
            <pc:sldMk cId="2777899538" sldId="263"/>
            <ac:spMk id="8" creationId="{48A740BC-A0AA-45E0-B899-2AE9C6FE11CA}"/>
          </ac:spMkLst>
        </pc:spChg>
        <pc:spChg chg="add">
          <ac:chgData name="Ricardo Mtz" userId="28b94b4c2cc33072" providerId="LiveId" clId="{7DF6FA82-9FAB-4706-8C8D-F6BD5127B093}" dt="2019-08-14T20:32:18.865" v="32" actId="26606"/>
          <ac:spMkLst>
            <pc:docMk/>
            <pc:sldMk cId="2777899538" sldId="263"/>
            <ac:spMk id="15" creationId="{F98ED85F-DCEE-4B50-802E-71A6E3E12B04}"/>
          </ac:spMkLst>
        </pc:spChg>
        <pc:cxnChg chg="add del">
          <ac:chgData name="Ricardo Mtz" userId="28b94b4c2cc33072" providerId="LiveId" clId="{7DF6FA82-9FAB-4706-8C8D-F6BD5127B093}" dt="2019-08-14T20:32:18.865" v="32" actId="26606"/>
          <ac:cxnSpMkLst>
            <pc:docMk/>
            <pc:sldMk cId="2777899538" sldId="263"/>
            <ac:cxnSpMk id="10" creationId="{B874EF51-C858-4BB9-97C3-D17755787127}"/>
          </ac:cxnSpMkLst>
        </pc:cxnChg>
      </pc:sldChg>
      <pc:sldChg chg="addSp modSp mod setBg">
        <pc:chgData name="Ricardo Mtz" userId="28b94b4c2cc33072" providerId="LiveId" clId="{7DF6FA82-9FAB-4706-8C8D-F6BD5127B093}" dt="2019-08-14T17:07:09.571" v="122" actId="20577"/>
        <pc:sldMkLst>
          <pc:docMk/>
          <pc:sldMk cId="1604092472" sldId="265"/>
        </pc:sldMkLst>
        <pc:spChg chg="mod">
          <ac:chgData name="Ricardo Mtz" userId="28b94b4c2cc33072" providerId="LiveId" clId="{7DF6FA82-9FAB-4706-8C8D-F6BD5127B093}" dt="2019-08-14T20:32:48.439" v="35" actId="26606"/>
          <ac:spMkLst>
            <pc:docMk/>
            <pc:sldMk cId="1604092472" sldId="265"/>
            <ac:spMk id="2" creationId="{0D68BCBF-310F-46F1-8111-62C60705982E}"/>
          </ac:spMkLst>
        </pc:spChg>
        <pc:spChg chg="mod">
          <ac:chgData name="Ricardo Mtz" userId="28b94b4c2cc33072" providerId="LiveId" clId="{7DF6FA82-9FAB-4706-8C8D-F6BD5127B093}" dt="2019-08-14T17:07:09.571" v="122" actId="20577"/>
          <ac:spMkLst>
            <pc:docMk/>
            <pc:sldMk cId="1604092472" sldId="265"/>
            <ac:spMk id="3" creationId="{5BF882CF-7739-4309-B0A9-8817961633E4}"/>
          </ac:spMkLst>
        </pc:spChg>
        <pc:spChg chg="add">
          <ac:chgData name="Ricardo Mtz" userId="28b94b4c2cc33072" providerId="LiveId" clId="{7DF6FA82-9FAB-4706-8C8D-F6BD5127B093}" dt="2019-08-14T20:32:48.439" v="35" actId="26606"/>
          <ac:spMkLst>
            <pc:docMk/>
            <pc:sldMk cId="1604092472" sldId="265"/>
            <ac:spMk id="8" creationId="{F98ED85F-DCEE-4B50-802E-71A6E3E12B04}"/>
          </ac:spMkLst>
        </pc:spChg>
      </pc:sldChg>
      <pc:sldChg chg="addSp modSp mod setBg">
        <pc:chgData name="Ricardo Mtz" userId="28b94b4c2cc33072" providerId="LiveId" clId="{7DF6FA82-9FAB-4706-8C8D-F6BD5127B093}" dt="2019-08-14T17:07:15.954" v="124" actId="20577"/>
        <pc:sldMkLst>
          <pc:docMk/>
          <pc:sldMk cId="1339852944" sldId="266"/>
        </pc:sldMkLst>
        <pc:spChg chg="mod">
          <ac:chgData name="Ricardo Mtz" userId="28b94b4c2cc33072" providerId="LiveId" clId="{7DF6FA82-9FAB-4706-8C8D-F6BD5127B093}" dt="2019-08-14T20:32:51.329" v="36" actId="26606"/>
          <ac:spMkLst>
            <pc:docMk/>
            <pc:sldMk cId="1339852944" sldId="266"/>
            <ac:spMk id="2" creationId="{0D68BCBF-310F-46F1-8111-62C60705982E}"/>
          </ac:spMkLst>
        </pc:spChg>
        <pc:spChg chg="mod">
          <ac:chgData name="Ricardo Mtz" userId="28b94b4c2cc33072" providerId="LiveId" clId="{7DF6FA82-9FAB-4706-8C8D-F6BD5127B093}" dt="2019-08-14T17:07:15.954" v="124" actId="20577"/>
          <ac:spMkLst>
            <pc:docMk/>
            <pc:sldMk cId="1339852944" sldId="266"/>
            <ac:spMk id="3" creationId="{5BF882CF-7739-4309-B0A9-8817961633E4}"/>
          </ac:spMkLst>
        </pc:spChg>
        <pc:spChg chg="add">
          <ac:chgData name="Ricardo Mtz" userId="28b94b4c2cc33072" providerId="LiveId" clId="{7DF6FA82-9FAB-4706-8C8D-F6BD5127B093}" dt="2019-08-14T20:32:51.329" v="36" actId="26606"/>
          <ac:spMkLst>
            <pc:docMk/>
            <pc:sldMk cId="1339852944" sldId="266"/>
            <ac:spMk id="8" creationId="{F98ED85F-DCEE-4B50-802E-71A6E3E12B04}"/>
          </ac:spMkLst>
        </pc:spChg>
      </pc:sldChg>
      <pc:sldChg chg="modSp">
        <pc:chgData name="Ricardo Mtz" userId="28b94b4c2cc33072" providerId="LiveId" clId="{7DF6FA82-9FAB-4706-8C8D-F6BD5127B093}" dt="2019-08-14T18:13:41.114" v="1556"/>
        <pc:sldMkLst>
          <pc:docMk/>
          <pc:sldMk cId="896813380" sldId="267"/>
        </pc:sldMkLst>
        <pc:spChg chg="mod">
          <ac:chgData name="Ricardo Mtz" userId="28b94b4c2cc33072" providerId="LiveId" clId="{7DF6FA82-9FAB-4706-8C8D-F6BD5127B093}" dt="2019-08-14T18:13:41.114" v="1556"/>
          <ac:spMkLst>
            <pc:docMk/>
            <pc:sldMk cId="896813380" sldId="267"/>
            <ac:spMk id="5" creationId="{B5CCA843-43CC-4907-8632-7D7464EAD056}"/>
          </ac:spMkLst>
        </pc:spChg>
      </pc:sldChg>
      <pc:sldChg chg="modSp">
        <pc:chgData name="Ricardo Mtz" userId="28b94b4c2cc33072" providerId="LiveId" clId="{7DF6FA82-9FAB-4706-8C8D-F6BD5127B093}" dt="2019-08-14T17:08:23.597" v="169" actId="20577"/>
        <pc:sldMkLst>
          <pc:docMk/>
          <pc:sldMk cId="3223202609" sldId="268"/>
        </pc:sldMkLst>
        <pc:spChg chg="mod">
          <ac:chgData name="Ricardo Mtz" userId="28b94b4c2cc33072" providerId="LiveId" clId="{7DF6FA82-9FAB-4706-8C8D-F6BD5127B093}" dt="2019-08-14T17:08:23.597" v="169" actId="20577"/>
          <ac:spMkLst>
            <pc:docMk/>
            <pc:sldMk cId="3223202609" sldId="268"/>
            <ac:spMk id="102" creationId="{BA64E51F-BDBA-499B-B8E9-80D116C9E8D7}"/>
          </ac:spMkLst>
        </pc:spChg>
      </pc:sldChg>
      <pc:sldChg chg="modSp">
        <pc:chgData name="Ricardo Mtz" userId="28b94b4c2cc33072" providerId="LiveId" clId="{7DF6FA82-9FAB-4706-8C8D-F6BD5127B093}" dt="2019-08-14T17:08:56.562" v="187" actId="20577"/>
        <pc:sldMkLst>
          <pc:docMk/>
          <pc:sldMk cId="4033377319" sldId="269"/>
        </pc:sldMkLst>
        <pc:spChg chg="mod">
          <ac:chgData name="Ricardo Mtz" userId="28b94b4c2cc33072" providerId="LiveId" clId="{7DF6FA82-9FAB-4706-8C8D-F6BD5127B093}" dt="2019-08-14T17:08:56.562" v="187" actId="20577"/>
          <ac:spMkLst>
            <pc:docMk/>
            <pc:sldMk cId="4033377319" sldId="269"/>
            <ac:spMk id="4" creationId="{09FE7CB7-B717-41FA-9E37-61AE497A7967}"/>
          </ac:spMkLst>
        </pc:spChg>
      </pc:sldChg>
      <pc:sldChg chg="modSp">
        <pc:chgData name="Ricardo Mtz" userId="28b94b4c2cc33072" providerId="LiveId" clId="{7DF6FA82-9FAB-4706-8C8D-F6BD5127B093}" dt="2019-08-14T18:13:41.114" v="1556"/>
        <pc:sldMkLst>
          <pc:docMk/>
          <pc:sldMk cId="3890871532" sldId="271"/>
        </pc:sldMkLst>
        <pc:spChg chg="mod">
          <ac:chgData name="Ricardo Mtz" userId="28b94b4c2cc33072" providerId="LiveId" clId="{7DF6FA82-9FAB-4706-8C8D-F6BD5127B093}" dt="2019-08-14T18:13:41.114" v="1556"/>
          <ac:spMkLst>
            <pc:docMk/>
            <pc:sldMk cId="3890871532" sldId="271"/>
            <ac:spMk id="100357" creationId="{00000000-0000-0000-0000-000000000000}"/>
          </ac:spMkLst>
        </pc:spChg>
      </pc:sldChg>
      <pc:sldChg chg="modSp">
        <pc:chgData name="Ricardo Mtz" userId="28b94b4c2cc33072" providerId="LiveId" clId="{7DF6FA82-9FAB-4706-8C8D-F6BD5127B093}" dt="2019-08-14T18:13:01.791" v="1547" actId="27636"/>
        <pc:sldMkLst>
          <pc:docMk/>
          <pc:sldMk cId="2074515920" sldId="272"/>
        </pc:sldMkLst>
        <pc:spChg chg="mod">
          <ac:chgData name="Ricardo Mtz" userId="28b94b4c2cc33072" providerId="LiveId" clId="{7DF6FA82-9FAB-4706-8C8D-F6BD5127B093}" dt="2019-08-14T20:29:32.305" v="11" actId="27636"/>
          <ac:spMkLst>
            <pc:docMk/>
            <pc:sldMk cId="2074515920" sldId="272"/>
            <ac:spMk id="101378" creationId="{00000000-0000-0000-0000-000000000000}"/>
          </ac:spMkLst>
        </pc:spChg>
        <pc:spChg chg="mod">
          <ac:chgData name="Ricardo Mtz" userId="28b94b4c2cc33072" providerId="LiveId" clId="{7DF6FA82-9FAB-4706-8C8D-F6BD5127B093}" dt="2019-08-14T18:13:01.791" v="1547" actId="27636"/>
          <ac:spMkLst>
            <pc:docMk/>
            <pc:sldMk cId="2074515920" sldId="272"/>
            <ac:spMk id="101379" creationId="{00000000-0000-0000-0000-000000000000}"/>
          </ac:spMkLst>
        </pc:spChg>
      </pc:sldChg>
      <pc:sldChg chg="modSp">
        <pc:chgData name="Ricardo Mtz" userId="28b94b4c2cc33072" providerId="LiveId" clId="{7DF6FA82-9FAB-4706-8C8D-F6BD5127B093}" dt="2019-08-14T18:13:41.114" v="1556"/>
        <pc:sldMkLst>
          <pc:docMk/>
          <pc:sldMk cId="1821301166" sldId="273"/>
        </pc:sldMkLst>
        <pc:spChg chg="mod">
          <ac:chgData name="Ricardo Mtz" userId="28b94b4c2cc33072" providerId="LiveId" clId="{7DF6FA82-9FAB-4706-8C8D-F6BD5127B093}" dt="2019-08-14T18:13:41.114" v="1556"/>
          <ac:spMkLst>
            <pc:docMk/>
            <pc:sldMk cId="1821301166" sldId="273"/>
            <ac:spMk id="102403" creationId="{00000000-0000-0000-0000-000000000000}"/>
          </ac:spMkLst>
        </pc:spChg>
      </pc:sldChg>
      <pc:sldChg chg="modSp">
        <pc:chgData name="Ricardo Mtz" userId="28b94b4c2cc33072" providerId="LiveId" clId="{7DF6FA82-9FAB-4706-8C8D-F6BD5127B093}" dt="2019-08-14T18:13:41.114" v="1556"/>
        <pc:sldMkLst>
          <pc:docMk/>
          <pc:sldMk cId="1983996447" sldId="274"/>
        </pc:sldMkLst>
        <pc:spChg chg="mod">
          <ac:chgData name="Ricardo Mtz" userId="28b94b4c2cc33072" providerId="LiveId" clId="{7DF6FA82-9FAB-4706-8C8D-F6BD5127B093}" dt="2019-08-14T20:29:32.315" v="12" actId="27636"/>
          <ac:spMkLst>
            <pc:docMk/>
            <pc:sldMk cId="1983996447" sldId="274"/>
            <ac:spMk id="103426" creationId="{00000000-0000-0000-0000-000000000000}"/>
          </ac:spMkLst>
        </pc:spChg>
        <pc:spChg chg="mod">
          <ac:chgData name="Ricardo Mtz" userId="28b94b4c2cc33072" providerId="LiveId" clId="{7DF6FA82-9FAB-4706-8C8D-F6BD5127B093}" dt="2019-08-14T18:13:41.114" v="1556"/>
          <ac:spMkLst>
            <pc:docMk/>
            <pc:sldMk cId="1983996447" sldId="274"/>
            <ac:spMk id="103427" creationId="{00000000-0000-0000-0000-000000000000}"/>
          </ac:spMkLst>
        </pc:spChg>
      </pc:sldChg>
      <pc:sldChg chg="modSp">
        <pc:chgData name="Ricardo Mtz" userId="28b94b4c2cc33072" providerId="LiveId" clId="{7DF6FA82-9FAB-4706-8C8D-F6BD5127B093}" dt="2019-08-14T17:30:41.061" v="397" actId="20577"/>
        <pc:sldMkLst>
          <pc:docMk/>
          <pc:sldMk cId="785831377" sldId="275"/>
        </pc:sldMkLst>
        <pc:spChg chg="mod">
          <ac:chgData name="Ricardo Mtz" userId="28b94b4c2cc33072" providerId="LiveId" clId="{7DF6FA82-9FAB-4706-8C8D-F6BD5127B093}" dt="2019-08-14T17:30:41.061" v="397" actId="20577"/>
          <ac:spMkLst>
            <pc:docMk/>
            <pc:sldMk cId="785831377" sldId="275"/>
            <ac:spMk id="104451" creationId="{00000000-0000-0000-0000-000000000000}"/>
          </ac:spMkLst>
        </pc:spChg>
      </pc:sldChg>
      <pc:sldChg chg="modSp">
        <pc:chgData name="Ricardo Mtz" userId="28b94b4c2cc33072" providerId="LiveId" clId="{7DF6FA82-9FAB-4706-8C8D-F6BD5127B093}" dt="2019-08-14T17:48:20.141" v="732" actId="20577"/>
        <pc:sldMkLst>
          <pc:docMk/>
          <pc:sldMk cId="70878946" sldId="276"/>
        </pc:sldMkLst>
        <pc:spChg chg="mod">
          <ac:chgData name="Ricardo Mtz" userId="28b94b4c2cc33072" providerId="LiveId" clId="{7DF6FA82-9FAB-4706-8C8D-F6BD5127B093}" dt="2019-08-14T17:48:20.141" v="732" actId="20577"/>
          <ac:spMkLst>
            <pc:docMk/>
            <pc:sldMk cId="70878946" sldId="276"/>
            <ac:spMk id="105475" creationId="{00000000-0000-0000-0000-000000000000}"/>
          </ac:spMkLst>
        </pc:spChg>
      </pc:sldChg>
      <pc:sldChg chg="modSp">
        <pc:chgData name="Ricardo Mtz" userId="28b94b4c2cc33072" providerId="LiveId" clId="{7DF6FA82-9FAB-4706-8C8D-F6BD5127B093}" dt="2019-08-14T17:52:09.097" v="744" actId="20577"/>
        <pc:sldMkLst>
          <pc:docMk/>
          <pc:sldMk cId="2241792057" sldId="277"/>
        </pc:sldMkLst>
        <pc:spChg chg="mod">
          <ac:chgData name="Ricardo Mtz" userId="28b94b4c2cc33072" providerId="LiveId" clId="{7DF6FA82-9FAB-4706-8C8D-F6BD5127B093}" dt="2019-08-14T17:52:09.097" v="744" actId="20577"/>
          <ac:spMkLst>
            <pc:docMk/>
            <pc:sldMk cId="2241792057" sldId="277"/>
            <ac:spMk id="106499" creationId="{00000000-0000-0000-0000-000000000000}"/>
          </ac:spMkLst>
        </pc:spChg>
      </pc:sldChg>
      <pc:sldChg chg="modSp">
        <pc:chgData name="Ricardo Mtz" userId="28b94b4c2cc33072" providerId="LiveId" clId="{7DF6FA82-9FAB-4706-8C8D-F6BD5127B093}" dt="2019-08-19T11:37:47.587" v="1588" actId="20577"/>
        <pc:sldMkLst>
          <pc:docMk/>
          <pc:sldMk cId="3490022486" sldId="291"/>
        </pc:sldMkLst>
        <pc:spChg chg="mod">
          <ac:chgData name="Ricardo Mtz" userId="28b94b4c2cc33072" providerId="LiveId" clId="{7DF6FA82-9FAB-4706-8C8D-F6BD5127B093}" dt="2019-08-19T11:37:47.587" v="1588" actId="20577"/>
          <ac:spMkLst>
            <pc:docMk/>
            <pc:sldMk cId="3490022486" sldId="291"/>
            <ac:spMk id="120835" creationId="{00000000-0000-0000-0000-000000000000}"/>
          </ac:spMkLst>
        </pc:spChg>
      </pc:sldChg>
      <pc:sldChg chg="modSp">
        <pc:chgData name="Ricardo Mtz" userId="28b94b4c2cc33072" providerId="LiveId" clId="{7DF6FA82-9FAB-4706-8C8D-F6BD5127B093}" dt="2019-08-19T11:38:39.482" v="1591" actId="403"/>
        <pc:sldMkLst>
          <pc:docMk/>
          <pc:sldMk cId="1407512498" sldId="294"/>
        </pc:sldMkLst>
        <pc:spChg chg="mod">
          <ac:chgData name="Ricardo Mtz" userId="28b94b4c2cc33072" providerId="LiveId" clId="{7DF6FA82-9FAB-4706-8C8D-F6BD5127B093}" dt="2019-08-19T11:38:39.482" v="1591" actId="403"/>
          <ac:spMkLst>
            <pc:docMk/>
            <pc:sldMk cId="1407512498" sldId="294"/>
            <ac:spMk id="123907" creationId="{00000000-0000-0000-0000-000000000000}"/>
          </ac:spMkLst>
        </pc:spChg>
      </pc:sldChg>
      <pc:sldChg chg="modSp">
        <pc:chgData name="Ricardo Mtz" userId="28b94b4c2cc33072" providerId="LiveId" clId="{7DF6FA82-9FAB-4706-8C8D-F6BD5127B093}" dt="2019-08-14T20:29:32.328" v="13" actId="27636"/>
        <pc:sldMkLst>
          <pc:docMk/>
          <pc:sldMk cId="2895936547" sldId="295"/>
        </pc:sldMkLst>
        <pc:spChg chg="mod">
          <ac:chgData name="Ricardo Mtz" userId="28b94b4c2cc33072" providerId="LiveId" clId="{7DF6FA82-9FAB-4706-8C8D-F6BD5127B093}" dt="2019-08-14T20:29:32.328" v="13" actId="27636"/>
          <ac:spMkLst>
            <pc:docMk/>
            <pc:sldMk cId="2895936547" sldId="295"/>
            <ac:spMk id="44" creationId="{00000000-0000-0000-0000-000000000000}"/>
          </ac:spMkLst>
        </pc:spChg>
      </pc:sldChg>
      <pc:sldChg chg="modSp">
        <pc:chgData name="Ricardo Mtz" userId="28b94b4c2cc33072" providerId="LiveId" clId="{7DF6FA82-9FAB-4706-8C8D-F6BD5127B093}" dt="2019-08-14T20:29:32.346" v="14" actId="27636"/>
        <pc:sldMkLst>
          <pc:docMk/>
          <pc:sldMk cId="3988235516" sldId="309"/>
        </pc:sldMkLst>
        <pc:spChg chg="mod">
          <ac:chgData name="Ricardo Mtz" userId="28b94b4c2cc33072" providerId="LiveId" clId="{7DF6FA82-9FAB-4706-8C8D-F6BD5127B093}" dt="2019-08-14T20:29:32.346" v="14" actId="27636"/>
          <ac:spMkLst>
            <pc:docMk/>
            <pc:sldMk cId="3988235516" sldId="309"/>
            <ac:spMk id="27651" creationId="{00000000-0000-0000-0000-000000000000}"/>
          </ac:spMkLst>
        </pc:spChg>
      </pc:sldChg>
      <pc:sldChg chg="modSp">
        <pc:chgData name="Ricardo Mtz" userId="28b94b4c2cc33072" providerId="LiveId" clId="{7DF6FA82-9FAB-4706-8C8D-F6BD5127B093}" dt="2019-08-19T11:42:54.667" v="1596" actId="113"/>
        <pc:sldMkLst>
          <pc:docMk/>
          <pc:sldMk cId="151687937" sldId="312"/>
        </pc:sldMkLst>
        <pc:spChg chg="mod">
          <ac:chgData name="Ricardo Mtz" userId="28b94b4c2cc33072" providerId="LiveId" clId="{7DF6FA82-9FAB-4706-8C8D-F6BD5127B093}" dt="2019-08-19T11:42:54.667" v="1596" actId="113"/>
          <ac:spMkLst>
            <pc:docMk/>
            <pc:sldMk cId="151687937" sldId="312"/>
            <ac:spMk id="30723" creationId="{00000000-0000-0000-0000-000000000000}"/>
          </ac:spMkLst>
        </pc:spChg>
      </pc:sldChg>
      <pc:sldChg chg="modSp">
        <pc:chgData name="Ricardo Mtz" userId="28b94b4c2cc33072" providerId="LiveId" clId="{7DF6FA82-9FAB-4706-8C8D-F6BD5127B093}" dt="2019-08-19T11:48:35.018" v="1599" actId="20577"/>
        <pc:sldMkLst>
          <pc:docMk/>
          <pc:sldMk cId="3195367355" sldId="332"/>
        </pc:sldMkLst>
        <pc:spChg chg="mod">
          <ac:chgData name="Ricardo Mtz" userId="28b94b4c2cc33072" providerId="LiveId" clId="{7DF6FA82-9FAB-4706-8C8D-F6BD5127B093}" dt="2019-08-19T11:48:35.018" v="1599" actId="20577"/>
          <ac:spMkLst>
            <pc:docMk/>
            <pc:sldMk cId="3195367355" sldId="332"/>
            <ac:spMk id="50179" creationId="{00000000-0000-0000-0000-000000000000}"/>
          </ac:spMkLst>
        </pc:spChg>
      </pc:sldChg>
      <pc:sldChg chg="modSp">
        <pc:chgData name="Ricardo Mtz" userId="28b94b4c2cc33072" providerId="LiveId" clId="{7DF6FA82-9FAB-4706-8C8D-F6BD5127B093}" dt="2019-08-19T11:49:52.486" v="1604" actId="27636"/>
        <pc:sldMkLst>
          <pc:docMk/>
          <pc:sldMk cId="743086613" sldId="334"/>
        </pc:sldMkLst>
        <pc:spChg chg="mod">
          <ac:chgData name="Ricardo Mtz" userId="28b94b4c2cc33072" providerId="LiveId" clId="{7DF6FA82-9FAB-4706-8C8D-F6BD5127B093}" dt="2019-08-19T11:49:52.486" v="1604" actId="27636"/>
          <ac:spMkLst>
            <pc:docMk/>
            <pc:sldMk cId="743086613" sldId="334"/>
            <ac:spMk id="52227" creationId="{00000000-0000-0000-0000-000000000000}"/>
          </ac:spMkLst>
        </pc:spChg>
      </pc:sldChg>
      <pc:sldChg chg="modSp">
        <pc:chgData name="Ricardo Mtz" userId="28b94b4c2cc33072" providerId="LiveId" clId="{7DF6FA82-9FAB-4706-8C8D-F6BD5127B093}" dt="2019-08-14T18:13:41.114" v="1556"/>
        <pc:sldMkLst>
          <pc:docMk/>
          <pc:sldMk cId="938407969" sldId="347"/>
        </pc:sldMkLst>
        <pc:spChg chg="mod">
          <ac:chgData name="Ricardo Mtz" userId="28b94b4c2cc33072" providerId="LiveId" clId="{7DF6FA82-9FAB-4706-8C8D-F6BD5127B093}" dt="2019-08-14T18:13:41.114" v="1556"/>
          <ac:spMkLst>
            <pc:docMk/>
            <pc:sldMk cId="938407969" sldId="347"/>
            <ac:spMk id="5" creationId="{B5CCA843-43CC-4907-8632-7D7464EAD056}"/>
          </ac:spMkLst>
        </pc:spChg>
      </pc:sldChg>
      <pc:sldChg chg="addSp modSp add mod setBg">
        <pc:chgData name="Ricardo Mtz" userId="28b94b4c2cc33072" providerId="LiveId" clId="{7DF6FA82-9FAB-4706-8C8D-F6BD5127B093}" dt="2019-08-14T18:13:41.114" v="1556"/>
        <pc:sldMkLst>
          <pc:docMk/>
          <pc:sldMk cId="1059579371" sldId="348"/>
        </pc:sldMkLst>
        <pc:spChg chg="mod">
          <ac:chgData name="Ricardo Mtz" userId="28b94b4c2cc33072" providerId="LiveId" clId="{7DF6FA82-9FAB-4706-8C8D-F6BD5127B093}" dt="2019-08-14T20:32:43.469" v="34" actId="26606"/>
          <ac:spMkLst>
            <pc:docMk/>
            <pc:sldMk cId="1059579371" sldId="348"/>
            <ac:spMk id="2" creationId="{5B758EC9-881A-404E-AD02-D640BE117ED9}"/>
          </ac:spMkLst>
        </pc:spChg>
        <pc:spChg chg="mod">
          <ac:chgData name="Ricardo Mtz" userId="28b94b4c2cc33072" providerId="LiveId" clId="{7DF6FA82-9FAB-4706-8C8D-F6BD5127B093}" dt="2019-08-14T18:13:41.114" v="1556"/>
          <ac:spMkLst>
            <pc:docMk/>
            <pc:sldMk cId="1059579371" sldId="348"/>
            <ac:spMk id="3" creationId="{685CB381-2D24-4208-9A98-4FCD2EC51998}"/>
          </ac:spMkLst>
        </pc:spChg>
        <pc:spChg chg="add">
          <ac:chgData name="Ricardo Mtz" userId="28b94b4c2cc33072" providerId="LiveId" clId="{7DF6FA82-9FAB-4706-8C8D-F6BD5127B093}" dt="2019-08-14T20:32:43.469" v="34" actId="26606"/>
          <ac:spMkLst>
            <pc:docMk/>
            <pc:sldMk cId="1059579371" sldId="348"/>
            <ac:spMk id="8" creationId="{F98ED85F-DCEE-4B50-802E-71A6E3E12B04}"/>
          </ac:spMkLst>
        </pc:spChg>
      </pc:sldChg>
      <pc:sldChg chg="addSp delSp modSp add">
        <pc:chgData name="Ricardo Mtz" userId="28b94b4c2cc33072" providerId="LiveId" clId="{7DF6FA82-9FAB-4706-8C8D-F6BD5127B093}" dt="2019-08-14T17:26:16.811" v="295" actId="20577"/>
        <pc:sldMkLst>
          <pc:docMk/>
          <pc:sldMk cId="701903820" sldId="349"/>
        </pc:sldMkLst>
        <pc:spChg chg="mod">
          <ac:chgData name="Ricardo Mtz" userId="28b94b4c2cc33072" providerId="LiveId" clId="{7DF6FA82-9FAB-4706-8C8D-F6BD5127B093}" dt="2019-08-14T17:16:35.466" v="272" actId="20577"/>
          <ac:spMkLst>
            <pc:docMk/>
            <pc:sldMk cId="701903820" sldId="349"/>
            <ac:spMk id="2" creationId="{136DFC88-9B92-4AC5-B33D-A9F2E94FA9BA}"/>
          </ac:spMkLst>
        </pc:spChg>
        <pc:spChg chg="mod">
          <ac:chgData name="Ricardo Mtz" userId="28b94b4c2cc33072" providerId="LiveId" clId="{7DF6FA82-9FAB-4706-8C8D-F6BD5127B093}" dt="2019-08-14T17:26:16.811" v="295" actId="20577"/>
          <ac:spMkLst>
            <pc:docMk/>
            <pc:sldMk cId="701903820" sldId="349"/>
            <ac:spMk id="3" creationId="{ED61A417-BEA1-42B8-BCC5-C58168A4088E}"/>
          </ac:spMkLst>
        </pc:spChg>
        <pc:spChg chg="add del">
          <ac:chgData name="Ricardo Mtz" userId="28b94b4c2cc33072" providerId="LiveId" clId="{7DF6FA82-9FAB-4706-8C8D-F6BD5127B093}" dt="2019-08-14T17:17:17.314" v="287"/>
          <ac:spMkLst>
            <pc:docMk/>
            <pc:sldMk cId="701903820" sldId="349"/>
            <ac:spMk id="4" creationId="{EB46F838-17C2-45A5-B6ED-2430FE264803}"/>
          </ac:spMkLst>
        </pc:spChg>
      </pc:sldChg>
      <pc:sldChg chg="addSp delSp modSp add">
        <pc:chgData name="Ricardo Mtz" userId="28b94b4c2cc33072" providerId="LiveId" clId="{7DF6FA82-9FAB-4706-8C8D-F6BD5127B093}" dt="2019-08-14T17:27:15.589" v="321" actId="5793"/>
        <pc:sldMkLst>
          <pc:docMk/>
          <pc:sldMk cId="2252946736" sldId="350"/>
        </pc:sldMkLst>
        <pc:spChg chg="mod">
          <ac:chgData name="Ricardo Mtz" userId="28b94b4c2cc33072" providerId="LiveId" clId="{7DF6FA82-9FAB-4706-8C8D-F6BD5127B093}" dt="2019-08-14T17:26:39.642" v="312" actId="20577"/>
          <ac:spMkLst>
            <pc:docMk/>
            <pc:sldMk cId="2252946736" sldId="350"/>
            <ac:spMk id="2" creationId="{C9EE69C6-EDE7-44F9-BB92-69BC3ABFC9AC}"/>
          </ac:spMkLst>
        </pc:spChg>
        <pc:spChg chg="mod">
          <ac:chgData name="Ricardo Mtz" userId="28b94b4c2cc33072" providerId="LiveId" clId="{7DF6FA82-9FAB-4706-8C8D-F6BD5127B093}" dt="2019-08-14T17:27:15.589" v="321" actId="5793"/>
          <ac:spMkLst>
            <pc:docMk/>
            <pc:sldMk cId="2252946736" sldId="350"/>
            <ac:spMk id="3" creationId="{4DC03202-8C30-4E4C-878F-65D6538EF027}"/>
          </ac:spMkLst>
        </pc:spChg>
        <pc:spChg chg="add del">
          <ac:chgData name="Ricardo Mtz" userId="28b94b4c2cc33072" providerId="LiveId" clId="{7DF6FA82-9FAB-4706-8C8D-F6BD5127B093}" dt="2019-08-14T17:26:57.788" v="315"/>
          <ac:spMkLst>
            <pc:docMk/>
            <pc:sldMk cId="2252946736" sldId="350"/>
            <ac:spMk id="4" creationId="{07DB2361-CF06-4333-8973-64F0B115CFCC}"/>
          </ac:spMkLst>
        </pc:spChg>
      </pc:sldChg>
      <pc:sldChg chg="modSp add">
        <pc:chgData name="Ricardo Mtz" userId="28b94b4c2cc33072" providerId="LiveId" clId="{7DF6FA82-9FAB-4706-8C8D-F6BD5127B093}" dt="2019-08-14T18:29:53.204" v="1565" actId="403"/>
        <pc:sldMkLst>
          <pc:docMk/>
          <pc:sldMk cId="3893125406" sldId="351"/>
        </pc:sldMkLst>
        <pc:spChg chg="mod">
          <ac:chgData name="Ricardo Mtz" userId="28b94b4c2cc33072" providerId="LiveId" clId="{7DF6FA82-9FAB-4706-8C8D-F6BD5127B093}" dt="2019-08-14T17:27:35.923" v="349" actId="20577"/>
          <ac:spMkLst>
            <pc:docMk/>
            <pc:sldMk cId="3893125406" sldId="351"/>
            <ac:spMk id="2" creationId="{6A0316D9-80D3-43DB-AD76-629AA2598188}"/>
          </ac:spMkLst>
        </pc:spChg>
        <pc:spChg chg="mod">
          <ac:chgData name="Ricardo Mtz" userId="28b94b4c2cc33072" providerId="LiveId" clId="{7DF6FA82-9FAB-4706-8C8D-F6BD5127B093}" dt="2019-08-14T18:29:53.204" v="1565" actId="403"/>
          <ac:spMkLst>
            <pc:docMk/>
            <pc:sldMk cId="3893125406" sldId="351"/>
            <ac:spMk id="3" creationId="{C9E034CD-A9F4-47D8-8C45-6D781103FF5A}"/>
          </ac:spMkLst>
        </pc:spChg>
      </pc:sldChg>
      <pc:sldChg chg="addSp delSp modSp add">
        <pc:chgData name="Ricardo Mtz" userId="28b94b4c2cc33072" providerId="LiveId" clId="{7DF6FA82-9FAB-4706-8C8D-F6BD5127B093}" dt="2019-08-14T18:13:41.114" v="1556"/>
        <pc:sldMkLst>
          <pc:docMk/>
          <pc:sldMk cId="1203810425" sldId="352"/>
        </pc:sldMkLst>
        <pc:spChg chg="mod">
          <ac:chgData name="Ricardo Mtz" userId="28b94b4c2cc33072" providerId="LiveId" clId="{7DF6FA82-9FAB-4706-8C8D-F6BD5127B093}" dt="2019-08-14T17:31:15.834" v="420" actId="20577"/>
          <ac:spMkLst>
            <pc:docMk/>
            <pc:sldMk cId="1203810425" sldId="352"/>
            <ac:spMk id="2" creationId="{98F47646-B462-4F3D-977E-E596043053BA}"/>
          </ac:spMkLst>
        </pc:spChg>
        <pc:spChg chg="mod">
          <ac:chgData name="Ricardo Mtz" userId="28b94b4c2cc33072" providerId="LiveId" clId="{7DF6FA82-9FAB-4706-8C8D-F6BD5127B093}" dt="2019-08-14T18:13:41.114" v="1556"/>
          <ac:spMkLst>
            <pc:docMk/>
            <pc:sldMk cId="1203810425" sldId="352"/>
            <ac:spMk id="3" creationId="{60E925B7-339C-45DF-95D7-ED7692280EC7}"/>
          </ac:spMkLst>
        </pc:spChg>
        <pc:spChg chg="add del">
          <ac:chgData name="Ricardo Mtz" userId="28b94b4c2cc33072" providerId="LiveId" clId="{7DF6FA82-9FAB-4706-8C8D-F6BD5127B093}" dt="2019-08-14T17:31:36.429" v="425"/>
          <ac:spMkLst>
            <pc:docMk/>
            <pc:sldMk cId="1203810425" sldId="352"/>
            <ac:spMk id="4" creationId="{BB227158-D0B1-4CDA-9034-AC92C3CA700F}"/>
          </ac:spMkLst>
        </pc:spChg>
      </pc:sldChg>
      <pc:sldChg chg="modSp add">
        <pc:chgData name="Ricardo Mtz" userId="28b94b4c2cc33072" providerId="LiveId" clId="{7DF6FA82-9FAB-4706-8C8D-F6BD5127B093}" dt="2019-08-14T18:13:48.204" v="1558" actId="20577"/>
        <pc:sldMkLst>
          <pc:docMk/>
          <pc:sldMk cId="2676231070" sldId="353"/>
        </pc:sldMkLst>
        <pc:spChg chg="mod">
          <ac:chgData name="Ricardo Mtz" userId="28b94b4c2cc33072" providerId="LiveId" clId="{7DF6FA82-9FAB-4706-8C8D-F6BD5127B093}" dt="2019-08-14T17:32:43.619" v="476" actId="20577"/>
          <ac:spMkLst>
            <pc:docMk/>
            <pc:sldMk cId="2676231070" sldId="353"/>
            <ac:spMk id="2" creationId="{62F67511-CE7E-4232-A58D-CF5B05CA3AA4}"/>
          </ac:spMkLst>
        </pc:spChg>
        <pc:spChg chg="mod">
          <ac:chgData name="Ricardo Mtz" userId="28b94b4c2cc33072" providerId="LiveId" clId="{7DF6FA82-9FAB-4706-8C8D-F6BD5127B093}" dt="2019-08-14T18:13:48.204" v="1558" actId="20577"/>
          <ac:spMkLst>
            <pc:docMk/>
            <pc:sldMk cId="2676231070" sldId="353"/>
            <ac:spMk id="3" creationId="{82B93480-6E0A-4C10-B1E4-ACE30DC37135}"/>
          </ac:spMkLst>
        </pc:spChg>
      </pc:sldChg>
      <pc:sldChg chg="addSp delSp modSp add">
        <pc:chgData name="Ricardo Mtz" userId="28b94b4c2cc33072" providerId="LiveId" clId="{7DF6FA82-9FAB-4706-8C8D-F6BD5127B093}" dt="2019-08-14T17:40:33.810" v="525" actId="20577"/>
        <pc:sldMkLst>
          <pc:docMk/>
          <pc:sldMk cId="1906263529" sldId="354"/>
        </pc:sldMkLst>
        <pc:spChg chg="mod">
          <ac:chgData name="Ricardo Mtz" userId="28b94b4c2cc33072" providerId="LiveId" clId="{7DF6FA82-9FAB-4706-8C8D-F6BD5127B093}" dt="2019-08-14T17:40:33.810" v="525" actId="20577"/>
          <ac:spMkLst>
            <pc:docMk/>
            <pc:sldMk cId="1906263529" sldId="354"/>
            <ac:spMk id="3" creationId="{82B93480-6E0A-4C10-B1E4-ACE30DC37135}"/>
          </ac:spMkLst>
        </pc:spChg>
        <pc:spChg chg="add del">
          <ac:chgData name="Ricardo Mtz" userId="28b94b4c2cc33072" providerId="LiveId" clId="{7DF6FA82-9FAB-4706-8C8D-F6BD5127B093}" dt="2019-08-14T17:39:35.053" v="506"/>
          <ac:spMkLst>
            <pc:docMk/>
            <pc:sldMk cId="1906263529" sldId="354"/>
            <ac:spMk id="4" creationId="{5872BFAB-1730-4BD8-AF21-335D784F6C11}"/>
          </ac:spMkLst>
        </pc:spChg>
      </pc:sldChg>
      <pc:sldChg chg="modSp add ord">
        <pc:chgData name="Ricardo Mtz" userId="28b94b4c2cc33072" providerId="LiveId" clId="{7DF6FA82-9FAB-4706-8C8D-F6BD5127B093}" dt="2019-08-14T17:41:47.379" v="542" actId="20577"/>
        <pc:sldMkLst>
          <pc:docMk/>
          <pc:sldMk cId="380828492" sldId="355"/>
        </pc:sldMkLst>
        <pc:spChg chg="mod">
          <ac:chgData name="Ricardo Mtz" userId="28b94b4c2cc33072" providerId="LiveId" clId="{7DF6FA82-9FAB-4706-8C8D-F6BD5127B093}" dt="2019-08-14T17:41:47.379" v="542" actId="20577"/>
          <ac:spMkLst>
            <pc:docMk/>
            <pc:sldMk cId="380828492" sldId="355"/>
            <ac:spMk id="3" creationId="{82B93480-6E0A-4C10-B1E4-ACE30DC37135}"/>
          </ac:spMkLst>
        </pc:spChg>
      </pc:sldChg>
      <pc:sldChg chg="modSp add">
        <pc:chgData name="Ricardo Mtz" userId="28b94b4c2cc33072" providerId="LiveId" clId="{7DF6FA82-9FAB-4706-8C8D-F6BD5127B093}" dt="2019-08-14T17:56:26.511" v="899" actId="20577"/>
        <pc:sldMkLst>
          <pc:docMk/>
          <pc:sldMk cId="4059619809" sldId="356"/>
        </pc:sldMkLst>
        <pc:spChg chg="mod">
          <ac:chgData name="Ricardo Mtz" userId="28b94b4c2cc33072" providerId="LiveId" clId="{7DF6FA82-9FAB-4706-8C8D-F6BD5127B093}" dt="2019-08-14T17:56:26.511" v="899" actId="20577"/>
          <ac:spMkLst>
            <pc:docMk/>
            <pc:sldMk cId="4059619809" sldId="356"/>
            <ac:spMk id="106499" creationId="{00000000-0000-0000-0000-000000000000}"/>
          </ac:spMkLst>
        </pc:spChg>
      </pc:sldChg>
      <pc:sldChg chg="modSp add">
        <pc:chgData name="Ricardo Mtz" userId="28b94b4c2cc33072" providerId="LiveId" clId="{7DF6FA82-9FAB-4706-8C8D-F6BD5127B093}" dt="2019-08-14T18:05:56.382" v="988" actId="20577"/>
        <pc:sldMkLst>
          <pc:docMk/>
          <pc:sldMk cId="583062619" sldId="357"/>
        </pc:sldMkLst>
        <pc:spChg chg="mod">
          <ac:chgData name="Ricardo Mtz" userId="28b94b4c2cc33072" providerId="LiveId" clId="{7DF6FA82-9FAB-4706-8C8D-F6BD5127B093}" dt="2019-08-14T18:05:56.382" v="988" actId="20577"/>
          <ac:spMkLst>
            <pc:docMk/>
            <pc:sldMk cId="583062619" sldId="357"/>
            <ac:spMk id="106499" creationId="{00000000-0000-0000-0000-000000000000}"/>
          </ac:spMkLst>
        </pc:spChg>
      </pc:sldChg>
      <pc:sldChg chg="modSp add">
        <pc:chgData name="Ricardo Mtz" userId="28b94b4c2cc33072" providerId="LiveId" clId="{7DF6FA82-9FAB-4706-8C8D-F6BD5127B093}" dt="2019-08-14T18:06:08.891" v="996" actId="20577"/>
        <pc:sldMkLst>
          <pc:docMk/>
          <pc:sldMk cId="2919300588" sldId="358"/>
        </pc:sldMkLst>
        <pc:spChg chg="mod">
          <ac:chgData name="Ricardo Mtz" userId="28b94b4c2cc33072" providerId="LiveId" clId="{7DF6FA82-9FAB-4706-8C8D-F6BD5127B093}" dt="2019-08-14T18:06:08.891" v="996" actId="20577"/>
          <ac:spMkLst>
            <pc:docMk/>
            <pc:sldMk cId="2919300588" sldId="358"/>
            <ac:spMk id="106499" creationId="{00000000-0000-0000-0000-000000000000}"/>
          </ac:spMkLst>
        </pc:spChg>
      </pc:sldChg>
      <pc:sldChg chg="modSp add">
        <pc:chgData name="Ricardo Mtz" userId="28b94b4c2cc33072" providerId="LiveId" clId="{7DF6FA82-9FAB-4706-8C8D-F6BD5127B093}" dt="2019-08-14T18:09:41.838" v="1538" actId="20577"/>
        <pc:sldMkLst>
          <pc:docMk/>
          <pc:sldMk cId="172711160" sldId="359"/>
        </pc:sldMkLst>
        <pc:spChg chg="mod">
          <ac:chgData name="Ricardo Mtz" userId="28b94b4c2cc33072" providerId="LiveId" clId="{7DF6FA82-9FAB-4706-8C8D-F6BD5127B093}" dt="2019-08-14T18:06:50.371" v="1018" actId="20577"/>
          <ac:spMkLst>
            <pc:docMk/>
            <pc:sldMk cId="172711160" sldId="359"/>
            <ac:spMk id="2" creationId="{66A37829-0E46-434F-8692-0D07A989FD56}"/>
          </ac:spMkLst>
        </pc:spChg>
        <pc:spChg chg="mod">
          <ac:chgData name="Ricardo Mtz" userId="28b94b4c2cc33072" providerId="LiveId" clId="{7DF6FA82-9FAB-4706-8C8D-F6BD5127B093}" dt="2019-08-14T18:09:41.838" v="1538" actId="20577"/>
          <ac:spMkLst>
            <pc:docMk/>
            <pc:sldMk cId="172711160" sldId="359"/>
            <ac:spMk id="3" creationId="{5B4DDADE-7608-42B8-86E8-7A3C57F2D92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0B3E0-16CC-4690-A9DE-6E2C363087C4}"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79C8D20-3CFF-4E23-98A6-66A9EDC844DF}">
      <dgm:prSet/>
      <dgm:spPr/>
      <dgm:t>
        <a:bodyPr/>
        <a:lstStyle/>
        <a:p>
          <a:pPr>
            <a:defRPr b="1"/>
          </a:pPr>
          <a:r>
            <a:rPr lang="es-MX"/>
            <a:t>Terminal de consola. </a:t>
          </a:r>
          <a:endParaRPr lang="en-US"/>
        </a:p>
      </dgm:t>
    </dgm:pt>
    <dgm:pt modelId="{8087BBF5-47EC-4C26-BDF1-01D1248215B7}" type="parTrans" cxnId="{816D5FD0-5606-4F10-A382-A53976352C5D}">
      <dgm:prSet/>
      <dgm:spPr/>
      <dgm:t>
        <a:bodyPr/>
        <a:lstStyle/>
        <a:p>
          <a:endParaRPr lang="en-US"/>
        </a:p>
      </dgm:t>
    </dgm:pt>
    <dgm:pt modelId="{9C6BF760-1351-4452-84B8-715A0E8CA625}" type="sibTrans" cxnId="{816D5FD0-5606-4F10-A382-A53976352C5D}">
      <dgm:prSet/>
      <dgm:spPr/>
      <dgm:t>
        <a:bodyPr/>
        <a:lstStyle/>
        <a:p>
          <a:endParaRPr lang="en-US"/>
        </a:p>
      </dgm:t>
    </dgm:pt>
    <dgm:pt modelId="{B2116DCD-6C9B-4F89-A53F-E053472E08C3}">
      <dgm:prSet/>
      <dgm:spPr/>
      <dgm:t>
        <a:bodyPr/>
        <a:lstStyle/>
        <a:p>
          <a:r>
            <a:rPr lang="es-MX"/>
            <a:t>Conectado al puerto serial de administración con una terminal tipo VT o una PC con emulador de terminal. </a:t>
          </a:r>
          <a:endParaRPr lang="en-US"/>
        </a:p>
      </dgm:t>
    </dgm:pt>
    <dgm:pt modelId="{E9B58E27-8B20-4506-AE7D-F9FB03527D08}" type="parTrans" cxnId="{11509169-6976-4968-9506-9823E20B80C3}">
      <dgm:prSet/>
      <dgm:spPr/>
      <dgm:t>
        <a:bodyPr/>
        <a:lstStyle/>
        <a:p>
          <a:endParaRPr lang="en-US"/>
        </a:p>
      </dgm:t>
    </dgm:pt>
    <dgm:pt modelId="{94647EA5-EB69-40D1-8CEB-BA3DE7B19223}" type="sibTrans" cxnId="{11509169-6976-4968-9506-9823E20B80C3}">
      <dgm:prSet/>
      <dgm:spPr/>
      <dgm:t>
        <a:bodyPr/>
        <a:lstStyle/>
        <a:p>
          <a:endParaRPr lang="en-US"/>
        </a:p>
      </dgm:t>
    </dgm:pt>
    <dgm:pt modelId="{0C7F4F09-19FC-4A33-9112-18D715FE5A4F}">
      <dgm:prSet/>
      <dgm:spPr/>
      <dgm:t>
        <a:bodyPr/>
        <a:lstStyle/>
        <a:p>
          <a:r>
            <a:rPr lang="es-MX"/>
            <a:t>Permite visualizar la secuencia y errores de arranque.</a:t>
          </a:r>
          <a:endParaRPr lang="en-US"/>
        </a:p>
      </dgm:t>
    </dgm:pt>
    <dgm:pt modelId="{255E49CB-7198-49D5-8C35-17527EB0436C}" type="parTrans" cxnId="{04DE96C6-C041-42CA-AF7B-08BDAE368FA8}">
      <dgm:prSet/>
      <dgm:spPr/>
      <dgm:t>
        <a:bodyPr/>
        <a:lstStyle/>
        <a:p>
          <a:endParaRPr lang="en-US"/>
        </a:p>
      </dgm:t>
    </dgm:pt>
    <dgm:pt modelId="{7BCDCEFD-30A9-4AB0-916E-51AE4D8114FD}" type="sibTrans" cxnId="{04DE96C6-C041-42CA-AF7B-08BDAE368FA8}">
      <dgm:prSet/>
      <dgm:spPr/>
      <dgm:t>
        <a:bodyPr/>
        <a:lstStyle/>
        <a:p>
          <a:endParaRPr lang="en-US"/>
        </a:p>
      </dgm:t>
    </dgm:pt>
    <dgm:pt modelId="{0BD39919-5177-4133-A599-05A9480C47D8}">
      <dgm:prSet/>
      <dgm:spPr/>
      <dgm:t>
        <a:bodyPr/>
        <a:lstStyle/>
        <a:p>
          <a:r>
            <a:rPr lang="es-MX"/>
            <a:t>Puede usarse:</a:t>
          </a:r>
          <a:endParaRPr lang="en-US"/>
        </a:p>
      </dgm:t>
    </dgm:pt>
    <dgm:pt modelId="{21DF3B98-2466-4BA5-AF9D-846C157E463B}" type="parTrans" cxnId="{B86DEF32-4234-4249-B57B-8907EDDDC796}">
      <dgm:prSet/>
      <dgm:spPr/>
      <dgm:t>
        <a:bodyPr/>
        <a:lstStyle/>
        <a:p>
          <a:endParaRPr lang="en-US"/>
        </a:p>
      </dgm:t>
    </dgm:pt>
    <dgm:pt modelId="{F47E4252-39DE-421E-A2CC-A69F19C64FEE}" type="sibTrans" cxnId="{B86DEF32-4234-4249-B57B-8907EDDDC796}">
      <dgm:prSet/>
      <dgm:spPr/>
      <dgm:t>
        <a:bodyPr/>
        <a:lstStyle/>
        <a:p>
          <a:endParaRPr lang="en-US"/>
        </a:p>
      </dgm:t>
    </dgm:pt>
    <dgm:pt modelId="{897B654F-9247-40A8-8ABA-2FF610972048}">
      <dgm:prSet/>
      <dgm:spPr/>
      <dgm:t>
        <a:bodyPr/>
        <a:lstStyle/>
        <a:p>
          <a:r>
            <a:rPr lang="es-MX"/>
            <a:t>Localmente</a:t>
          </a:r>
          <a:endParaRPr lang="en-US"/>
        </a:p>
      </dgm:t>
    </dgm:pt>
    <dgm:pt modelId="{5BFBEC5E-8CC6-4BA8-96AB-8D1C992F403D}" type="parTrans" cxnId="{3C7B413C-68D3-4DAE-AC9A-32E69C1020C4}">
      <dgm:prSet/>
      <dgm:spPr/>
      <dgm:t>
        <a:bodyPr/>
        <a:lstStyle/>
        <a:p>
          <a:endParaRPr lang="en-US"/>
        </a:p>
      </dgm:t>
    </dgm:pt>
    <dgm:pt modelId="{B8883133-2295-4290-BB01-C6FCE274964E}" type="sibTrans" cxnId="{3C7B413C-68D3-4DAE-AC9A-32E69C1020C4}">
      <dgm:prSet/>
      <dgm:spPr/>
      <dgm:t>
        <a:bodyPr/>
        <a:lstStyle/>
        <a:p>
          <a:endParaRPr lang="en-US"/>
        </a:p>
      </dgm:t>
    </dgm:pt>
    <dgm:pt modelId="{F586E6A7-B3CC-4D01-98C7-3EF787DEECA8}">
      <dgm:prSet/>
      <dgm:spPr/>
      <dgm:t>
        <a:bodyPr/>
        <a:lstStyle/>
        <a:p>
          <a:r>
            <a:rPr lang="es-MX"/>
            <a:t>De forma remota a través de un módem</a:t>
          </a:r>
          <a:endParaRPr lang="en-US"/>
        </a:p>
      </dgm:t>
    </dgm:pt>
    <dgm:pt modelId="{CDE053CA-5B30-4F26-B664-0FAEC21903FC}" type="parTrans" cxnId="{0BD0E169-216D-43BC-AC28-DF6FB6675A12}">
      <dgm:prSet/>
      <dgm:spPr/>
      <dgm:t>
        <a:bodyPr/>
        <a:lstStyle/>
        <a:p>
          <a:endParaRPr lang="en-US"/>
        </a:p>
      </dgm:t>
    </dgm:pt>
    <dgm:pt modelId="{57EAA8CD-CAFA-4B5D-BBF2-210CF6F2B30D}" type="sibTrans" cxnId="{0BD0E169-216D-43BC-AC28-DF6FB6675A12}">
      <dgm:prSet/>
      <dgm:spPr/>
      <dgm:t>
        <a:bodyPr/>
        <a:lstStyle/>
        <a:p>
          <a:endParaRPr lang="en-US"/>
        </a:p>
      </dgm:t>
    </dgm:pt>
    <dgm:pt modelId="{078DC53F-EF23-4C9E-989F-B45AA9D2F2BA}">
      <dgm:prSet/>
      <dgm:spPr/>
      <dgm:t>
        <a:bodyPr/>
        <a:lstStyle/>
        <a:p>
          <a:pPr>
            <a:defRPr b="1"/>
          </a:pPr>
          <a:r>
            <a:rPr lang="es-MX"/>
            <a:t>Telnet/SSH</a:t>
          </a:r>
          <a:endParaRPr lang="en-US"/>
        </a:p>
      </dgm:t>
    </dgm:pt>
    <dgm:pt modelId="{DC453A98-E742-469B-A1F0-7040BF297A6B}" type="parTrans" cxnId="{2CA2C777-30F6-43AF-A7F8-97C161FF3AB2}">
      <dgm:prSet/>
      <dgm:spPr/>
      <dgm:t>
        <a:bodyPr/>
        <a:lstStyle/>
        <a:p>
          <a:endParaRPr lang="en-US"/>
        </a:p>
      </dgm:t>
    </dgm:pt>
    <dgm:pt modelId="{EE786D67-B1E3-41A4-8463-5A66B57EC0D6}" type="sibTrans" cxnId="{2CA2C777-30F6-43AF-A7F8-97C161FF3AB2}">
      <dgm:prSet/>
      <dgm:spPr/>
      <dgm:t>
        <a:bodyPr/>
        <a:lstStyle/>
        <a:p>
          <a:endParaRPr lang="en-US"/>
        </a:p>
      </dgm:t>
    </dgm:pt>
    <dgm:pt modelId="{C10C0490-D7A0-469B-8731-F7820D00AC9C}">
      <dgm:prSet/>
      <dgm:spPr/>
      <dgm:t>
        <a:bodyPr/>
        <a:lstStyle/>
        <a:p>
          <a:r>
            <a:rPr lang="es-MX"/>
            <a:t>Establece una sesión sobre una red TCP/IP</a:t>
          </a:r>
          <a:endParaRPr lang="en-US"/>
        </a:p>
      </dgm:t>
    </dgm:pt>
    <dgm:pt modelId="{A60385F5-5CD7-4CE7-B12C-2CFFB5E32F12}" type="parTrans" cxnId="{F44ABA5E-5DA5-4388-98BF-237CED72EB73}">
      <dgm:prSet/>
      <dgm:spPr/>
      <dgm:t>
        <a:bodyPr/>
        <a:lstStyle/>
        <a:p>
          <a:endParaRPr lang="en-US"/>
        </a:p>
      </dgm:t>
    </dgm:pt>
    <dgm:pt modelId="{1D9C29A4-928E-4030-8210-774E1E06CF96}" type="sibTrans" cxnId="{F44ABA5E-5DA5-4388-98BF-237CED72EB73}">
      <dgm:prSet/>
      <dgm:spPr/>
      <dgm:t>
        <a:bodyPr/>
        <a:lstStyle/>
        <a:p>
          <a:endParaRPr lang="en-US"/>
        </a:p>
      </dgm:t>
    </dgm:pt>
    <dgm:pt modelId="{7159FB10-0890-4662-8775-4D60FC11CF51}">
      <dgm:prSet/>
      <dgm:spPr/>
      <dgm:t>
        <a:bodyPr/>
        <a:lstStyle/>
        <a:p>
          <a:r>
            <a:rPr lang="es-MX"/>
            <a:t>Requiere configuración de una dirección IP válida en el equipo a administrar</a:t>
          </a:r>
          <a:endParaRPr lang="en-US"/>
        </a:p>
      </dgm:t>
    </dgm:pt>
    <dgm:pt modelId="{1DB3533A-FFCE-4893-81FB-E8C0D1AE7A1A}" type="parTrans" cxnId="{8C5D547E-491E-4BFD-9437-4023F6D9AA29}">
      <dgm:prSet/>
      <dgm:spPr/>
      <dgm:t>
        <a:bodyPr/>
        <a:lstStyle/>
        <a:p>
          <a:endParaRPr lang="en-US"/>
        </a:p>
      </dgm:t>
    </dgm:pt>
    <dgm:pt modelId="{CD54D2F7-5227-4BCD-98FE-6822198B81B5}" type="sibTrans" cxnId="{8C5D547E-491E-4BFD-9437-4023F6D9AA29}">
      <dgm:prSet/>
      <dgm:spPr/>
      <dgm:t>
        <a:bodyPr/>
        <a:lstStyle/>
        <a:p>
          <a:endParaRPr lang="en-US"/>
        </a:p>
      </dgm:t>
    </dgm:pt>
    <dgm:pt modelId="{1B3465B5-FF9B-4AD4-AD89-9392EF0F93D5}" type="pres">
      <dgm:prSet presAssocID="{5700B3E0-16CC-4690-A9DE-6E2C363087C4}" presName="root" presStyleCnt="0">
        <dgm:presLayoutVars>
          <dgm:dir/>
          <dgm:resizeHandles val="exact"/>
        </dgm:presLayoutVars>
      </dgm:prSet>
      <dgm:spPr/>
    </dgm:pt>
    <dgm:pt modelId="{A5727BAF-081D-447C-8ACD-3E2E667628BE}" type="pres">
      <dgm:prSet presAssocID="{979C8D20-3CFF-4E23-98A6-66A9EDC844DF}" presName="compNode" presStyleCnt="0"/>
      <dgm:spPr/>
    </dgm:pt>
    <dgm:pt modelId="{48903B29-9DE7-47AB-8F83-3647D0B20145}" type="pres">
      <dgm:prSet presAssocID="{979C8D20-3CFF-4E23-98A6-66A9EDC844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24003F4-AB26-4EF6-A882-AAE429B8AC31}" type="pres">
      <dgm:prSet presAssocID="{979C8D20-3CFF-4E23-98A6-66A9EDC844DF}" presName="iconSpace" presStyleCnt="0"/>
      <dgm:spPr/>
    </dgm:pt>
    <dgm:pt modelId="{63230AF4-7C2E-4C7A-A66A-5D51BF0735DC}" type="pres">
      <dgm:prSet presAssocID="{979C8D20-3CFF-4E23-98A6-66A9EDC844DF}" presName="parTx" presStyleLbl="revTx" presStyleIdx="0" presStyleCnt="4">
        <dgm:presLayoutVars>
          <dgm:chMax val="0"/>
          <dgm:chPref val="0"/>
        </dgm:presLayoutVars>
      </dgm:prSet>
      <dgm:spPr/>
    </dgm:pt>
    <dgm:pt modelId="{3B8B1F95-C24E-41C2-A8CA-84C84BD0CB26}" type="pres">
      <dgm:prSet presAssocID="{979C8D20-3CFF-4E23-98A6-66A9EDC844DF}" presName="txSpace" presStyleCnt="0"/>
      <dgm:spPr/>
    </dgm:pt>
    <dgm:pt modelId="{A7D772CC-062D-465E-AC49-66A36F6447D2}" type="pres">
      <dgm:prSet presAssocID="{979C8D20-3CFF-4E23-98A6-66A9EDC844DF}" presName="desTx" presStyleLbl="revTx" presStyleIdx="1" presStyleCnt="4">
        <dgm:presLayoutVars/>
      </dgm:prSet>
      <dgm:spPr/>
    </dgm:pt>
    <dgm:pt modelId="{8D9F60F3-78D4-4D90-BF32-2F20BE3C449B}" type="pres">
      <dgm:prSet presAssocID="{9C6BF760-1351-4452-84B8-715A0E8CA625}" presName="sibTrans" presStyleCnt="0"/>
      <dgm:spPr/>
    </dgm:pt>
    <dgm:pt modelId="{26E75D7C-766B-4DE9-8863-F92E9378DFF2}" type="pres">
      <dgm:prSet presAssocID="{078DC53F-EF23-4C9E-989F-B45AA9D2F2BA}" presName="compNode" presStyleCnt="0"/>
      <dgm:spPr/>
    </dgm:pt>
    <dgm:pt modelId="{3FA81048-4ACC-4379-BB1B-7377935A91F6}" type="pres">
      <dgm:prSet presAssocID="{078DC53F-EF23-4C9E-989F-B45AA9D2F2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72D3EAC-659E-4284-9F5B-52BDEDE73ECC}" type="pres">
      <dgm:prSet presAssocID="{078DC53F-EF23-4C9E-989F-B45AA9D2F2BA}" presName="iconSpace" presStyleCnt="0"/>
      <dgm:spPr/>
    </dgm:pt>
    <dgm:pt modelId="{77AF3D8F-6AA5-4502-AC16-033CE5D45C34}" type="pres">
      <dgm:prSet presAssocID="{078DC53F-EF23-4C9E-989F-B45AA9D2F2BA}" presName="parTx" presStyleLbl="revTx" presStyleIdx="2" presStyleCnt="4">
        <dgm:presLayoutVars>
          <dgm:chMax val="0"/>
          <dgm:chPref val="0"/>
        </dgm:presLayoutVars>
      </dgm:prSet>
      <dgm:spPr/>
    </dgm:pt>
    <dgm:pt modelId="{4E71C762-20A1-4CDA-9B22-0DF2016F927F}" type="pres">
      <dgm:prSet presAssocID="{078DC53F-EF23-4C9E-989F-B45AA9D2F2BA}" presName="txSpace" presStyleCnt="0"/>
      <dgm:spPr/>
    </dgm:pt>
    <dgm:pt modelId="{E2D44FEA-B470-47F8-8911-AC87904DDBD8}" type="pres">
      <dgm:prSet presAssocID="{078DC53F-EF23-4C9E-989F-B45AA9D2F2BA}" presName="desTx" presStyleLbl="revTx" presStyleIdx="3" presStyleCnt="4">
        <dgm:presLayoutVars/>
      </dgm:prSet>
      <dgm:spPr/>
    </dgm:pt>
  </dgm:ptLst>
  <dgm:cxnLst>
    <dgm:cxn modelId="{D3576E04-3761-4896-A2E4-E309AD593B7F}" type="presOf" srcId="{5700B3E0-16CC-4690-A9DE-6E2C363087C4}" destId="{1B3465B5-FF9B-4AD4-AD89-9392EF0F93D5}" srcOrd="0" destOrd="0" presId="urn:microsoft.com/office/officeart/2018/2/layout/IconLabelDescriptionList"/>
    <dgm:cxn modelId="{16699913-FD8F-43CC-AB97-094A40014876}" type="presOf" srcId="{C10C0490-D7A0-469B-8731-F7820D00AC9C}" destId="{E2D44FEA-B470-47F8-8911-AC87904DDBD8}" srcOrd="0" destOrd="0" presId="urn:microsoft.com/office/officeart/2018/2/layout/IconLabelDescriptionList"/>
    <dgm:cxn modelId="{B86DEF32-4234-4249-B57B-8907EDDDC796}" srcId="{979C8D20-3CFF-4E23-98A6-66A9EDC844DF}" destId="{0BD39919-5177-4133-A599-05A9480C47D8}" srcOrd="2" destOrd="0" parTransId="{21DF3B98-2466-4BA5-AF9D-846C157E463B}" sibTransId="{F47E4252-39DE-421E-A2CC-A69F19C64FEE}"/>
    <dgm:cxn modelId="{3C7B413C-68D3-4DAE-AC9A-32E69C1020C4}" srcId="{0BD39919-5177-4133-A599-05A9480C47D8}" destId="{897B654F-9247-40A8-8ABA-2FF610972048}" srcOrd="0" destOrd="0" parTransId="{5BFBEC5E-8CC6-4BA8-96AB-8D1C992F403D}" sibTransId="{B8883133-2295-4290-BB01-C6FCE274964E}"/>
    <dgm:cxn modelId="{F44ABA5E-5DA5-4388-98BF-237CED72EB73}" srcId="{078DC53F-EF23-4C9E-989F-B45AA9D2F2BA}" destId="{C10C0490-D7A0-469B-8731-F7820D00AC9C}" srcOrd="0" destOrd="0" parTransId="{A60385F5-5CD7-4CE7-B12C-2CFFB5E32F12}" sibTransId="{1D9C29A4-928E-4030-8210-774E1E06CF96}"/>
    <dgm:cxn modelId="{0F97C860-4B88-4B55-A6F4-58B7A34E611F}" type="presOf" srcId="{897B654F-9247-40A8-8ABA-2FF610972048}" destId="{A7D772CC-062D-465E-AC49-66A36F6447D2}" srcOrd="0" destOrd="3" presId="urn:microsoft.com/office/officeart/2018/2/layout/IconLabelDescriptionList"/>
    <dgm:cxn modelId="{11509169-6976-4968-9506-9823E20B80C3}" srcId="{979C8D20-3CFF-4E23-98A6-66A9EDC844DF}" destId="{B2116DCD-6C9B-4F89-A53F-E053472E08C3}" srcOrd="0" destOrd="0" parTransId="{E9B58E27-8B20-4506-AE7D-F9FB03527D08}" sibTransId="{94647EA5-EB69-40D1-8CEB-BA3DE7B19223}"/>
    <dgm:cxn modelId="{0BD0E169-216D-43BC-AC28-DF6FB6675A12}" srcId="{0BD39919-5177-4133-A599-05A9480C47D8}" destId="{F586E6A7-B3CC-4D01-98C7-3EF787DEECA8}" srcOrd="1" destOrd="0" parTransId="{CDE053CA-5B30-4F26-B664-0FAEC21903FC}" sibTransId="{57EAA8CD-CAFA-4B5D-BBF2-210CF6F2B30D}"/>
    <dgm:cxn modelId="{2CA2C777-30F6-43AF-A7F8-97C161FF3AB2}" srcId="{5700B3E0-16CC-4690-A9DE-6E2C363087C4}" destId="{078DC53F-EF23-4C9E-989F-B45AA9D2F2BA}" srcOrd="1" destOrd="0" parTransId="{DC453A98-E742-469B-A1F0-7040BF297A6B}" sibTransId="{EE786D67-B1E3-41A4-8463-5A66B57EC0D6}"/>
    <dgm:cxn modelId="{8C5D547E-491E-4BFD-9437-4023F6D9AA29}" srcId="{078DC53F-EF23-4C9E-989F-B45AA9D2F2BA}" destId="{7159FB10-0890-4662-8775-4D60FC11CF51}" srcOrd="1" destOrd="0" parTransId="{1DB3533A-FFCE-4893-81FB-E8C0D1AE7A1A}" sibTransId="{CD54D2F7-5227-4BCD-98FE-6822198B81B5}"/>
    <dgm:cxn modelId="{2B7EE788-99CC-4C4F-9B54-B1D005602BF3}" type="presOf" srcId="{0C7F4F09-19FC-4A33-9112-18D715FE5A4F}" destId="{A7D772CC-062D-465E-AC49-66A36F6447D2}" srcOrd="0" destOrd="1" presId="urn:microsoft.com/office/officeart/2018/2/layout/IconLabelDescriptionList"/>
    <dgm:cxn modelId="{80ECB290-AA11-41D9-A4E9-36DB4863EC14}" type="presOf" srcId="{F586E6A7-B3CC-4D01-98C7-3EF787DEECA8}" destId="{A7D772CC-062D-465E-AC49-66A36F6447D2}" srcOrd="0" destOrd="4" presId="urn:microsoft.com/office/officeart/2018/2/layout/IconLabelDescriptionList"/>
    <dgm:cxn modelId="{1B1643AF-5790-4388-B195-889D9A6A0C50}" type="presOf" srcId="{7159FB10-0890-4662-8775-4D60FC11CF51}" destId="{E2D44FEA-B470-47F8-8911-AC87904DDBD8}" srcOrd="0" destOrd="1" presId="urn:microsoft.com/office/officeart/2018/2/layout/IconLabelDescriptionList"/>
    <dgm:cxn modelId="{414802BD-57E9-416F-80C0-A69F3C92426A}" type="presOf" srcId="{0BD39919-5177-4133-A599-05A9480C47D8}" destId="{A7D772CC-062D-465E-AC49-66A36F6447D2}" srcOrd="0" destOrd="2" presId="urn:microsoft.com/office/officeart/2018/2/layout/IconLabelDescriptionList"/>
    <dgm:cxn modelId="{6C2C57BD-6AB4-48AD-83D7-6D93B0295C5A}" type="presOf" srcId="{979C8D20-3CFF-4E23-98A6-66A9EDC844DF}" destId="{63230AF4-7C2E-4C7A-A66A-5D51BF0735DC}" srcOrd="0" destOrd="0" presId="urn:microsoft.com/office/officeart/2018/2/layout/IconLabelDescriptionList"/>
    <dgm:cxn modelId="{04DE96C6-C041-42CA-AF7B-08BDAE368FA8}" srcId="{979C8D20-3CFF-4E23-98A6-66A9EDC844DF}" destId="{0C7F4F09-19FC-4A33-9112-18D715FE5A4F}" srcOrd="1" destOrd="0" parTransId="{255E49CB-7198-49D5-8C35-17527EB0436C}" sibTransId="{7BCDCEFD-30A9-4AB0-916E-51AE4D8114FD}"/>
    <dgm:cxn modelId="{816D5FD0-5606-4F10-A382-A53976352C5D}" srcId="{5700B3E0-16CC-4690-A9DE-6E2C363087C4}" destId="{979C8D20-3CFF-4E23-98A6-66A9EDC844DF}" srcOrd="0" destOrd="0" parTransId="{8087BBF5-47EC-4C26-BDF1-01D1248215B7}" sibTransId="{9C6BF760-1351-4452-84B8-715A0E8CA625}"/>
    <dgm:cxn modelId="{8FB484DC-2A55-4815-B5C2-6A2AC65115A2}" type="presOf" srcId="{078DC53F-EF23-4C9E-989F-B45AA9D2F2BA}" destId="{77AF3D8F-6AA5-4502-AC16-033CE5D45C34}" srcOrd="0" destOrd="0" presId="urn:microsoft.com/office/officeart/2018/2/layout/IconLabelDescriptionList"/>
    <dgm:cxn modelId="{39ED7EFC-1989-4508-A024-C00C8DC3812D}" type="presOf" srcId="{B2116DCD-6C9B-4F89-A53F-E053472E08C3}" destId="{A7D772CC-062D-465E-AC49-66A36F6447D2}" srcOrd="0" destOrd="0" presId="urn:microsoft.com/office/officeart/2018/2/layout/IconLabelDescriptionList"/>
    <dgm:cxn modelId="{06196174-CF65-4ABE-B12F-FD864C3AAB5D}" type="presParOf" srcId="{1B3465B5-FF9B-4AD4-AD89-9392EF0F93D5}" destId="{A5727BAF-081D-447C-8ACD-3E2E667628BE}" srcOrd="0" destOrd="0" presId="urn:microsoft.com/office/officeart/2018/2/layout/IconLabelDescriptionList"/>
    <dgm:cxn modelId="{CF196AF4-301F-416A-894A-50994510B861}" type="presParOf" srcId="{A5727BAF-081D-447C-8ACD-3E2E667628BE}" destId="{48903B29-9DE7-47AB-8F83-3647D0B20145}" srcOrd="0" destOrd="0" presId="urn:microsoft.com/office/officeart/2018/2/layout/IconLabelDescriptionList"/>
    <dgm:cxn modelId="{FD529D18-5677-4A60-9B6A-5AE0A0BE4CEB}" type="presParOf" srcId="{A5727BAF-081D-447C-8ACD-3E2E667628BE}" destId="{524003F4-AB26-4EF6-A882-AAE429B8AC31}" srcOrd="1" destOrd="0" presId="urn:microsoft.com/office/officeart/2018/2/layout/IconLabelDescriptionList"/>
    <dgm:cxn modelId="{DDEC325D-AAC2-4462-BE26-6F3C606B35F9}" type="presParOf" srcId="{A5727BAF-081D-447C-8ACD-3E2E667628BE}" destId="{63230AF4-7C2E-4C7A-A66A-5D51BF0735DC}" srcOrd="2" destOrd="0" presId="urn:microsoft.com/office/officeart/2018/2/layout/IconLabelDescriptionList"/>
    <dgm:cxn modelId="{9439E353-C778-4711-8382-B5AA765988F4}" type="presParOf" srcId="{A5727BAF-081D-447C-8ACD-3E2E667628BE}" destId="{3B8B1F95-C24E-41C2-A8CA-84C84BD0CB26}" srcOrd="3" destOrd="0" presId="urn:microsoft.com/office/officeart/2018/2/layout/IconLabelDescriptionList"/>
    <dgm:cxn modelId="{B56E08E5-7F47-49DC-97BA-D6477F91505A}" type="presParOf" srcId="{A5727BAF-081D-447C-8ACD-3E2E667628BE}" destId="{A7D772CC-062D-465E-AC49-66A36F6447D2}" srcOrd="4" destOrd="0" presId="urn:microsoft.com/office/officeart/2018/2/layout/IconLabelDescriptionList"/>
    <dgm:cxn modelId="{3556FA07-1FA6-4253-BAE9-CB6955657D28}" type="presParOf" srcId="{1B3465B5-FF9B-4AD4-AD89-9392EF0F93D5}" destId="{8D9F60F3-78D4-4D90-BF32-2F20BE3C449B}" srcOrd="1" destOrd="0" presId="urn:microsoft.com/office/officeart/2018/2/layout/IconLabelDescriptionList"/>
    <dgm:cxn modelId="{949BFC34-C967-4E45-A16A-6ABFDC7FEA3E}" type="presParOf" srcId="{1B3465B5-FF9B-4AD4-AD89-9392EF0F93D5}" destId="{26E75D7C-766B-4DE9-8863-F92E9378DFF2}" srcOrd="2" destOrd="0" presId="urn:microsoft.com/office/officeart/2018/2/layout/IconLabelDescriptionList"/>
    <dgm:cxn modelId="{CCCF86B6-2269-4FE1-9174-BEA61190F6F4}" type="presParOf" srcId="{26E75D7C-766B-4DE9-8863-F92E9378DFF2}" destId="{3FA81048-4ACC-4379-BB1B-7377935A91F6}" srcOrd="0" destOrd="0" presId="urn:microsoft.com/office/officeart/2018/2/layout/IconLabelDescriptionList"/>
    <dgm:cxn modelId="{20051CE6-9761-4955-A372-2AFC15440EC4}" type="presParOf" srcId="{26E75D7C-766B-4DE9-8863-F92E9378DFF2}" destId="{472D3EAC-659E-4284-9F5B-52BDEDE73ECC}" srcOrd="1" destOrd="0" presId="urn:microsoft.com/office/officeart/2018/2/layout/IconLabelDescriptionList"/>
    <dgm:cxn modelId="{0824F001-AC9E-4A4B-93E1-BA3F824D6F6F}" type="presParOf" srcId="{26E75D7C-766B-4DE9-8863-F92E9378DFF2}" destId="{77AF3D8F-6AA5-4502-AC16-033CE5D45C34}" srcOrd="2" destOrd="0" presId="urn:microsoft.com/office/officeart/2018/2/layout/IconLabelDescriptionList"/>
    <dgm:cxn modelId="{1E128FF6-8BAF-4FF0-8385-D1C9C1C14063}" type="presParOf" srcId="{26E75D7C-766B-4DE9-8863-F92E9378DFF2}" destId="{4E71C762-20A1-4CDA-9B22-0DF2016F927F}" srcOrd="3" destOrd="0" presId="urn:microsoft.com/office/officeart/2018/2/layout/IconLabelDescriptionList"/>
    <dgm:cxn modelId="{F32A1F4E-B5D2-439C-84B9-70539EDB1917}" type="presParOf" srcId="{26E75D7C-766B-4DE9-8863-F92E9378DFF2}" destId="{E2D44FEA-B470-47F8-8911-AC87904DDBD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82755-C7CE-428A-B432-F8FDB637F3E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1F1154-EAAA-414B-AAD2-E3B8C644CC38}">
      <dgm:prSet/>
      <dgm:spPr/>
      <dgm:t>
        <a:bodyPr/>
        <a:lstStyle/>
        <a:p>
          <a:r>
            <a:rPr lang="es-MX"/>
            <a:t>El ingreso al indicador de la CLI y la ejecución de comandos  requiere de una cuenta de usuario</a:t>
          </a:r>
          <a:endParaRPr lang="en-US"/>
        </a:p>
      </dgm:t>
    </dgm:pt>
    <dgm:pt modelId="{2136A39C-CBD8-435B-B293-BC0FE8CD4F85}" type="parTrans" cxnId="{6BDFCD70-20F9-4350-AD1E-14A2A8FF7A28}">
      <dgm:prSet/>
      <dgm:spPr/>
      <dgm:t>
        <a:bodyPr/>
        <a:lstStyle/>
        <a:p>
          <a:endParaRPr lang="en-US"/>
        </a:p>
      </dgm:t>
    </dgm:pt>
    <dgm:pt modelId="{7803C471-8208-4E68-9E37-2DEE987A27E3}" type="sibTrans" cxnId="{6BDFCD70-20F9-4350-AD1E-14A2A8FF7A28}">
      <dgm:prSet/>
      <dgm:spPr/>
      <dgm:t>
        <a:bodyPr/>
        <a:lstStyle/>
        <a:p>
          <a:endParaRPr lang="en-US"/>
        </a:p>
      </dgm:t>
    </dgm:pt>
    <dgm:pt modelId="{1AB6520F-E39D-4316-9FE2-2F0151060AA0}">
      <dgm:prSet/>
      <dgm:spPr/>
      <dgm:t>
        <a:bodyPr/>
        <a:lstStyle/>
        <a:p>
          <a:r>
            <a:rPr lang="es-MX"/>
            <a:t>Los equipos SecureStack y Matriz N-series de enterasys tienen cuentas locales de usuario predeterminadas en la configuración de fábrica</a:t>
          </a:r>
          <a:endParaRPr lang="en-US"/>
        </a:p>
      </dgm:t>
    </dgm:pt>
    <dgm:pt modelId="{718A9215-2859-46B9-ACE3-8E212AE83098}" type="parTrans" cxnId="{3DA2FB07-7286-47F9-B849-51F5C16A8BFC}">
      <dgm:prSet/>
      <dgm:spPr/>
      <dgm:t>
        <a:bodyPr/>
        <a:lstStyle/>
        <a:p>
          <a:endParaRPr lang="en-US"/>
        </a:p>
      </dgm:t>
    </dgm:pt>
    <dgm:pt modelId="{AAADCB59-0B2C-4A29-BA43-C0A607935644}" type="sibTrans" cxnId="{3DA2FB07-7286-47F9-B849-51F5C16A8BFC}">
      <dgm:prSet/>
      <dgm:spPr/>
      <dgm:t>
        <a:bodyPr/>
        <a:lstStyle/>
        <a:p>
          <a:endParaRPr lang="en-US"/>
        </a:p>
      </dgm:t>
    </dgm:pt>
    <dgm:pt modelId="{E41C5C4A-E2E0-4B57-990D-B8D2B0F364BF}">
      <dgm:prSet/>
      <dgm:spPr/>
      <dgm:t>
        <a:bodyPr/>
        <a:lstStyle/>
        <a:p>
          <a:r>
            <a:rPr lang="es-MX"/>
            <a:t>La configuración de la cuenta de usuario debe ser incluida en la configuración básica del equipo</a:t>
          </a:r>
          <a:endParaRPr lang="en-US"/>
        </a:p>
      </dgm:t>
    </dgm:pt>
    <dgm:pt modelId="{34627B55-EFD5-43A3-8A04-A2CC7D94F62B}" type="parTrans" cxnId="{2C81CACF-896A-4A4B-BA24-430FF69003B7}">
      <dgm:prSet/>
      <dgm:spPr/>
      <dgm:t>
        <a:bodyPr/>
        <a:lstStyle/>
        <a:p>
          <a:endParaRPr lang="en-US"/>
        </a:p>
      </dgm:t>
    </dgm:pt>
    <dgm:pt modelId="{39324D7A-8FCD-48C2-BD7F-F30C06B09F83}" type="sibTrans" cxnId="{2C81CACF-896A-4A4B-BA24-430FF69003B7}">
      <dgm:prSet/>
      <dgm:spPr/>
      <dgm:t>
        <a:bodyPr/>
        <a:lstStyle/>
        <a:p>
          <a:endParaRPr lang="en-US"/>
        </a:p>
      </dgm:t>
    </dgm:pt>
    <dgm:pt modelId="{F591EDCF-49F9-48E9-AE63-F54A4D96EE6F}" type="pres">
      <dgm:prSet presAssocID="{70682755-C7CE-428A-B432-F8FDB637F3E6}" presName="linear" presStyleCnt="0">
        <dgm:presLayoutVars>
          <dgm:animLvl val="lvl"/>
          <dgm:resizeHandles val="exact"/>
        </dgm:presLayoutVars>
      </dgm:prSet>
      <dgm:spPr/>
    </dgm:pt>
    <dgm:pt modelId="{E00A15FB-4E2F-49BA-8C60-E6D101AEA816}" type="pres">
      <dgm:prSet presAssocID="{521F1154-EAAA-414B-AAD2-E3B8C644CC38}" presName="parentText" presStyleLbl="node1" presStyleIdx="0" presStyleCnt="3">
        <dgm:presLayoutVars>
          <dgm:chMax val="0"/>
          <dgm:bulletEnabled val="1"/>
        </dgm:presLayoutVars>
      </dgm:prSet>
      <dgm:spPr/>
    </dgm:pt>
    <dgm:pt modelId="{245104D7-289D-417F-891A-B145C5F42622}" type="pres">
      <dgm:prSet presAssocID="{7803C471-8208-4E68-9E37-2DEE987A27E3}" presName="spacer" presStyleCnt="0"/>
      <dgm:spPr/>
    </dgm:pt>
    <dgm:pt modelId="{A0DCF79C-0CEF-4449-BD89-2071425735D7}" type="pres">
      <dgm:prSet presAssocID="{1AB6520F-E39D-4316-9FE2-2F0151060AA0}" presName="parentText" presStyleLbl="node1" presStyleIdx="1" presStyleCnt="3">
        <dgm:presLayoutVars>
          <dgm:chMax val="0"/>
          <dgm:bulletEnabled val="1"/>
        </dgm:presLayoutVars>
      </dgm:prSet>
      <dgm:spPr/>
    </dgm:pt>
    <dgm:pt modelId="{B9C83612-97C7-4046-86B2-6801AC798EBC}" type="pres">
      <dgm:prSet presAssocID="{AAADCB59-0B2C-4A29-BA43-C0A607935644}" presName="spacer" presStyleCnt="0"/>
      <dgm:spPr/>
    </dgm:pt>
    <dgm:pt modelId="{50C544EF-1719-4682-B828-25C19F2BFEEC}" type="pres">
      <dgm:prSet presAssocID="{E41C5C4A-E2E0-4B57-990D-B8D2B0F364BF}" presName="parentText" presStyleLbl="node1" presStyleIdx="2" presStyleCnt="3">
        <dgm:presLayoutVars>
          <dgm:chMax val="0"/>
          <dgm:bulletEnabled val="1"/>
        </dgm:presLayoutVars>
      </dgm:prSet>
      <dgm:spPr/>
    </dgm:pt>
  </dgm:ptLst>
  <dgm:cxnLst>
    <dgm:cxn modelId="{3DA2FB07-7286-47F9-B849-51F5C16A8BFC}" srcId="{70682755-C7CE-428A-B432-F8FDB637F3E6}" destId="{1AB6520F-E39D-4316-9FE2-2F0151060AA0}" srcOrd="1" destOrd="0" parTransId="{718A9215-2859-46B9-ACE3-8E212AE83098}" sibTransId="{AAADCB59-0B2C-4A29-BA43-C0A607935644}"/>
    <dgm:cxn modelId="{A2E7E02C-C74A-401C-847C-41F54BE68D81}" type="presOf" srcId="{E41C5C4A-E2E0-4B57-990D-B8D2B0F364BF}" destId="{50C544EF-1719-4682-B828-25C19F2BFEEC}" srcOrd="0" destOrd="0" presId="urn:microsoft.com/office/officeart/2005/8/layout/vList2"/>
    <dgm:cxn modelId="{168D4462-36CD-46AA-AC01-CF5B793A873B}" type="presOf" srcId="{70682755-C7CE-428A-B432-F8FDB637F3E6}" destId="{F591EDCF-49F9-48E9-AE63-F54A4D96EE6F}" srcOrd="0" destOrd="0" presId="urn:microsoft.com/office/officeart/2005/8/layout/vList2"/>
    <dgm:cxn modelId="{CBFE0C67-E255-4828-BD0F-2532AF55F91F}" type="presOf" srcId="{1AB6520F-E39D-4316-9FE2-2F0151060AA0}" destId="{A0DCF79C-0CEF-4449-BD89-2071425735D7}" srcOrd="0" destOrd="0" presId="urn:microsoft.com/office/officeart/2005/8/layout/vList2"/>
    <dgm:cxn modelId="{6BDFCD70-20F9-4350-AD1E-14A2A8FF7A28}" srcId="{70682755-C7CE-428A-B432-F8FDB637F3E6}" destId="{521F1154-EAAA-414B-AAD2-E3B8C644CC38}" srcOrd="0" destOrd="0" parTransId="{2136A39C-CBD8-435B-B293-BC0FE8CD4F85}" sibTransId="{7803C471-8208-4E68-9E37-2DEE987A27E3}"/>
    <dgm:cxn modelId="{2C81CACF-896A-4A4B-BA24-430FF69003B7}" srcId="{70682755-C7CE-428A-B432-F8FDB637F3E6}" destId="{E41C5C4A-E2E0-4B57-990D-B8D2B0F364BF}" srcOrd="2" destOrd="0" parTransId="{34627B55-EFD5-43A3-8A04-A2CC7D94F62B}" sibTransId="{39324D7A-8FCD-48C2-BD7F-F30C06B09F83}"/>
    <dgm:cxn modelId="{D7054EFB-E6EB-43D9-9633-AE51B2F1264B}" type="presOf" srcId="{521F1154-EAAA-414B-AAD2-E3B8C644CC38}" destId="{E00A15FB-4E2F-49BA-8C60-E6D101AEA816}" srcOrd="0" destOrd="0" presId="urn:microsoft.com/office/officeart/2005/8/layout/vList2"/>
    <dgm:cxn modelId="{F50D779E-E142-48C9-858A-5646A5CA603E}" type="presParOf" srcId="{F591EDCF-49F9-48E9-AE63-F54A4D96EE6F}" destId="{E00A15FB-4E2F-49BA-8C60-E6D101AEA816}" srcOrd="0" destOrd="0" presId="urn:microsoft.com/office/officeart/2005/8/layout/vList2"/>
    <dgm:cxn modelId="{61ED1E20-5359-401F-BE63-7406F990D2E2}" type="presParOf" srcId="{F591EDCF-49F9-48E9-AE63-F54A4D96EE6F}" destId="{245104D7-289D-417F-891A-B145C5F42622}" srcOrd="1" destOrd="0" presId="urn:microsoft.com/office/officeart/2005/8/layout/vList2"/>
    <dgm:cxn modelId="{C2DEFE2F-B46B-4879-B73E-487589FADBDF}" type="presParOf" srcId="{F591EDCF-49F9-48E9-AE63-F54A4D96EE6F}" destId="{A0DCF79C-0CEF-4449-BD89-2071425735D7}" srcOrd="2" destOrd="0" presId="urn:microsoft.com/office/officeart/2005/8/layout/vList2"/>
    <dgm:cxn modelId="{98E591A2-28A7-4E65-9422-01BD680B0830}" type="presParOf" srcId="{F591EDCF-49F9-48E9-AE63-F54A4D96EE6F}" destId="{B9C83612-97C7-4046-86B2-6801AC798EBC}" srcOrd="3" destOrd="0" presId="urn:microsoft.com/office/officeart/2005/8/layout/vList2"/>
    <dgm:cxn modelId="{712F3DFE-3CE1-4E80-A24F-A739477CB870}" type="presParOf" srcId="{F591EDCF-49F9-48E9-AE63-F54A4D96EE6F}" destId="{50C544EF-1719-4682-B828-25C19F2BFE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15686-7186-4E9A-9978-3D05BBF3419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431D07-2CD7-447B-BB20-0E86B1CE2BC4}">
      <dgm:prSet/>
      <dgm:spPr/>
      <dgm:t>
        <a:bodyPr/>
        <a:lstStyle/>
        <a:p>
          <a:r>
            <a:rPr lang="es-MX"/>
            <a:t>Las cuentas de usuario determinan el modo de acceso</a:t>
          </a:r>
          <a:endParaRPr lang="en-US"/>
        </a:p>
      </dgm:t>
    </dgm:pt>
    <dgm:pt modelId="{73E2D33C-6B7A-4FB8-9364-51BAF092E67C}" type="parTrans" cxnId="{93ED9493-490B-4D9E-AA61-9CFD3502561A}">
      <dgm:prSet/>
      <dgm:spPr/>
      <dgm:t>
        <a:bodyPr/>
        <a:lstStyle/>
        <a:p>
          <a:endParaRPr lang="en-US"/>
        </a:p>
      </dgm:t>
    </dgm:pt>
    <dgm:pt modelId="{92EE5DD1-02AF-4D6D-8EA7-6A67551EA78F}" type="sibTrans" cxnId="{93ED9493-490B-4D9E-AA61-9CFD3502561A}">
      <dgm:prSet/>
      <dgm:spPr/>
      <dgm:t>
        <a:bodyPr/>
        <a:lstStyle/>
        <a:p>
          <a:endParaRPr lang="en-US"/>
        </a:p>
      </dgm:t>
    </dgm:pt>
    <dgm:pt modelId="{D2575A90-23B4-4829-A29F-76E4CBC6C675}">
      <dgm:prSet/>
      <dgm:spPr/>
      <dgm:t>
        <a:bodyPr/>
        <a:lstStyle/>
        <a:p>
          <a:r>
            <a:rPr lang="es-MX"/>
            <a:t>Los parámetros de una cuenta de usuario son:</a:t>
          </a:r>
          <a:endParaRPr lang="en-US"/>
        </a:p>
      </dgm:t>
    </dgm:pt>
    <dgm:pt modelId="{450FD904-1325-4CD7-A5A1-461FB4BB9A94}" type="parTrans" cxnId="{80FE9BB0-96F2-489A-B6F2-5B15A16CFB02}">
      <dgm:prSet/>
      <dgm:spPr/>
      <dgm:t>
        <a:bodyPr/>
        <a:lstStyle/>
        <a:p>
          <a:endParaRPr lang="en-US"/>
        </a:p>
      </dgm:t>
    </dgm:pt>
    <dgm:pt modelId="{D29C6678-47C6-4556-AD54-0E6E9CFA9E78}" type="sibTrans" cxnId="{80FE9BB0-96F2-489A-B6F2-5B15A16CFB02}">
      <dgm:prSet/>
      <dgm:spPr/>
      <dgm:t>
        <a:bodyPr/>
        <a:lstStyle/>
        <a:p>
          <a:endParaRPr lang="en-US"/>
        </a:p>
      </dgm:t>
    </dgm:pt>
    <dgm:pt modelId="{E2094A03-574C-4B8C-A870-EC422AB7931B}">
      <dgm:prSet/>
      <dgm:spPr/>
      <dgm:t>
        <a:bodyPr/>
        <a:lstStyle/>
        <a:p>
          <a:r>
            <a:rPr lang="es-MX"/>
            <a:t>Username</a:t>
          </a:r>
          <a:endParaRPr lang="en-US"/>
        </a:p>
      </dgm:t>
    </dgm:pt>
    <dgm:pt modelId="{B479345D-A804-40F1-8ECE-6D3470F8A9C0}" type="parTrans" cxnId="{96544197-FBA5-4FCD-8CA2-BC7A5ED83107}">
      <dgm:prSet/>
      <dgm:spPr/>
      <dgm:t>
        <a:bodyPr/>
        <a:lstStyle/>
        <a:p>
          <a:endParaRPr lang="en-US"/>
        </a:p>
      </dgm:t>
    </dgm:pt>
    <dgm:pt modelId="{EFBEE9AD-9DC5-4E6A-9BA2-5C6AABFB8FE0}" type="sibTrans" cxnId="{96544197-FBA5-4FCD-8CA2-BC7A5ED83107}">
      <dgm:prSet/>
      <dgm:spPr/>
      <dgm:t>
        <a:bodyPr/>
        <a:lstStyle/>
        <a:p>
          <a:endParaRPr lang="en-US"/>
        </a:p>
      </dgm:t>
    </dgm:pt>
    <dgm:pt modelId="{81D014E2-D033-4EAB-918B-617A87E71C47}">
      <dgm:prSet/>
      <dgm:spPr/>
      <dgm:t>
        <a:bodyPr/>
        <a:lstStyle/>
        <a:p>
          <a:r>
            <a:rPr lang="es-MX"/>
            <a:t>Password</a:t>
          </a:r>
          <a:endParaRPr lang="en-US"/>
        </a:p>
      </dgm:t>
    </dgm:pt>
    <dgm:pt modelId="{CEC8903A-B153-43DD-8ADC-948558159545}" type="parTrans" cxnId="{1201B65F-FAB7-4B87-959F-BF04567D6E83}">
      <dgm:prSet/>
      <dgm:spPr/>
      <dgm:t>
        <a:bodyPr/>
        <a:lstStyle/>
        <a:p>
          <a:endParaRPr lang="en-US"/>
        </a:p>
      </dgm:t>
    </dgm:pt>
    <dgm:pt modelId="{FF326319-0CDB-4DDE-B542-9C75B9F1FBF7}" type="sibTrans" cxnId="{1201B65F-FAB7-4B87-959F-BF04567D6E83}">
      <dgm:prSet/>
      <dgm:spPr/>
      <dgm:t>
        <a:bodyPr/>
        <a:lstStyle/>
        <a:p>
          <a:endParaRPr lang="en-US"/>
        </a:p>
      </dgm:t>
    </dgm:pt>
    <dgm:pt modelId="{DD3AFD0A-98CA-4411-AA7D-570E640ACA60}">
      <dgm:prSet/>
      <dgm:spPr/>
      <dgm:t>
        <a:bodyPr/>
        <a:lstStyle/>
        <a:p>
          <a:r>
            <a:rPr lang="es-MX"/>
            <a:t>Privilegios de acceso</a:t>
          </a:r>
          <a:endParaRPr lang="en-US"/>
        </a:p>
      </dgm:t>
    </dgm:pt>
    <dgm:pt modelId="{F6BDF897-B454-4EFD-98CF-4F3E6D82D7E1}" type="parTrans" cxnId="{E7BAC5F5-632E-43D4-BDAE-39F1DE2AFC7B}">
      <dgm:prSet/>
      <dgm:spPr/>
      <dgm:t>
        <a:bodyPr/>
        <a:lstStyle/>
        <a:p>
          <a:endParaRPr lang="en-US"/>
        </a:p>
      </dgm:t>
    </dgm:pt>
    <dgm:pt modelId="{F5D06E7A-B4D8-4521-AA4F-01D92EA5FCEB}" type="sibTrans" cxnId="{E7BAC5F5-632E-43D4-BDAE-39F1DE2AFC7B}">
      <dgm:prSet/>
      <dgm:spPr/>
      <dgm:t>
        <a:bodyPr/>
        <a:lstStyle/>
        <a:p>
          <a:endParaRPr lang="en-US"/>
        </a:p>
      </dgm:t>
    </dgm:pt>
    <dgm:pt modelId="{F05CF9D6-4CE2-4A33-8978-ABC62A7C4070}">
      <dgm:prSet/>
      <dgm:spPr/>
      <dgm:t>
        <a:bodyPr/>
        <a:lstStyle/>
        <a:p>
          <a:r>
            <a:rPr lang="es-MX"/>
            <a:t>Read-only</a:t>
          </a:r>
          <a:endParaRPr lang="en-US"/>
        </a:p>
      </dgm:t>
    </dgm:pt>
    <dgm:pt modelId="{535A51DE-8279-4270-A2BB-9055A9CF1AF9}" type="parTrans" cxnId="{A3D90B39-CA9B-4677-87E0-B62BEAD3AF2D}">
      <dgm:prSet/>
      <dgm:spPr/>
      <dgm:t>
        <a:bodyPr/>
        <a:lstStyle/>
        <a:p>
          <a:endParaRPr lang="en-US"/>
        </a:p>
      </dgm:t>
    </dgm:pt>
    <dgm:pt modelId="{408D7CA1-6EAD-4340-A8E5-D161829EC78F}" type="sibTrans" cxnId="{A3D90B39-CA9B-4677-87E0-B62BEAD3AF2D}">
      <dgm:prSet/>
      <dgm:spPr/>
      <dgm:t>
        <a:bodyPr/>
        <a:lstStyle/>
        <a:p>
          <a:endParaRPr lang="en-US"/>
        </a:p>
      </dgm:t>
    </dgm:pt>
    <dgm:pt modelId="{5AB05104-E93A-4386-8ACE-45CEF0DDB477}">
      <dgm:prSet/>
      <dgm:spPr/>
      <dgm:t>
        <a:bodyPr/>
        <a:lstStyle/>
        <a:p>
          <a:r>
            <a:rPr lang="es-MX"/>
            <a:t>Read-Write</a:t>
          </a:r>
          <a:endParaRPr lang="en-US"/>
        </a:p>
      </dgm:t>
    </dgm:pt>
    <dgm:pt modelId="{0A6AA1EB-3CD7-496A-8437-1B89C77A562F}" type="parTrans" cxnId="{93855F95-9141-46A3-8AE6-7CE9F956C4A9}">
      <dgm:prSet/>
      <dgm:spPr/>
      <dgm:t>
        <a:bodyPr/>
        <a:lstStyle/>
        <a:p>
          <a:endParaRPr lang="en-US"/>
        </a:p>
      </dgm:t>
    </dgm:pt>
    <dgm:pt modelId="{8B28E33C-182A-4B55-8039-99539B9F21E1}" type="sibTrans" cxnId="{93855F95-9141-46A3-8AE6-7CE9F956C4A9}">
      <dgm:prSet/>
      <dgm:spPr/>
      <dgm:t>
        <a:bodyPr/>
        <a:lstStyle/>
        <a:p>
          <a:endParaRPr lang="en-US"/>
        </a:p>
      </dgm:t>
    </dgm:pt>
    <dgm:pt modelId="{BF6F52C6-34C7-451F-A658-3AA3EE473576}">
      <dgm:prSet/>
      <dgm:spPr/>
      <dgm:t>
        <a:bodyPr/>
        <a:lstStyle/>
        <a:p>
          <a:r>
            <a:rPr lang="es-MX"/>
            <a:t>Super-User</a:t>
          </a:r>
          <a:endParaRPr lang="en-US"/>
        </a:p>
      </dgm:t>
    </dgm:pt>
    <dgm:pt modelId="{9BBB5DF5-7721-4D9D-8C9C-1F0AA29DBE4C}" type="parTrans" cxnId="{C84C804A-CF76-41CF-8716-626B249851FC}">
      <dgm:prSet/>
      <dgm:spPr/>
      <dgm:t>
        <a:bodyPr/>
        <a:lstStyle/>
        <a:p>
          <a:endParaRPr lang="en-US"/>
        </a:p>
      </dgm:t>
    </dgm:pt>
    <dgm:pt modelId="{7A7F2C68-1A2C-4D03-9DD3-0AEE35BE44E5}" type="sibTrans" cxnId="{C84C804A-CF76-41CF-8716-626B249851FC}">
      <dgm:prSet/>
      <dgm:spPr/>
      <dgm:t>
        <a:bodyPr/>
        <a:lstStyle/>
        <a:p>
          <a:endParaRPr lang="en-US"/>
        </a:p>
      </dgm:t>
    </dgm:pt>
    <dgm:pt modelId="{ABC6FC78-686A-471D-980E-DE56DA9F6FBD}">
      <dgm:prSet/>
      <dgm:spPr/>
      <dgm:t>
        <a:bodyPr/>
        <a:lstStyle/>
        <a:p>
          <a:r>
            <a:rPr lang="es-MX"/>
            <a:t>Estado </a:t>
          </a:r>
          <a:endParaRPr lang="en-US"/>
        </a:p>
      </dgm:t>
    </dgm:pt>
    <dgm:pt modelId="{898D8A0F-5440-4442-BAE5-4B1FD13A4CF1}" type="parTrans" cxnId="{6C11AE71-836F-4ACD-8F59-CFA7FE8EA954}">
      <dgm:prSet/>
      <dgm:spPr/>
      <dgm:t>
        <a:bodyPr/>
        <a:lstStyle/>
        <a:p>
          <a:endParaRPr lang="en-US"/>
        </a:p>
      </dgm:t>
    </dgm:pt>
    <dgm:pt modelId="{2DBE51AA-1144-4C27-92B0-AABC1163E173}" type="sibTrans" cxnId="{6C11AE71-836F-4ACD-8F59-CFA7FE8EA954}">
      <dgm:prSet/>
      <dgm:spPr/>
      <dgm:t>
        <a:bodyPr/>
        <a:lstStyle/>
        <a:p>
          <a:endParaRPr lang="en-US"/>
        </a:p>
      </dgm:t>
    </dgm:pt>
    <dgm:pt modelId="{B69FE7A4-D5D3-4F50-9854-D35ACF63982A}">
      <dgm:prSet/>
      <dgm:spPr/>
      <dgm:t>
        <a:bodyPr/>
        <a:lstStyle/>
        <a:p>
          <a:r>
            <a:rPr lang="es-MX"/>
            <a:t>Habilitado o no</a:t>
          </a:r>
          <a:endParaRPr lang="en-US"/>
        </a:p>
      </dgm:t>
    </dgm:pt>
    <dgm:pt modelId="{33E8842C-C81B-4F0E-9B1D-8FA9FACCAA45}" type="parTrans" cxnId="{1F4503BE-FE3D-4F9D-89AC-8CBE5E23B6CF}">
      <dgm:prSet/>
      <dgm:spPr/>
      <dgm:t>
        <a:bodyPr/>
        <a:lstStyle/>
        <a:p>
          <a:endParaRPr lang="en-US"/>
        </a:p>
      </dgm:t>
    </dgm:pt>
    <dgm:pt modelId="{9D2F212C-2B94-4773-9516-5733EB24FDA1}" type="sibTrans" cxnId="{1F4503BE-FE3D-4F9D-89AC-8CBE5E23B6CF}">
      <dgm:prSet/>
      <dgm:spPr/>
      <dgm:t>
        <a:bodyPr/>
        <a:lstStyle/>
        <a:p>
          <a:endParaRPr lang="en-US"/>
        </a:p>
      </dgm:t>
    </dgm:pt>
    <dgm:pt modelId="{DFB7874D-BD69-4B2F-A9A0-6D79F488A7DD}" type="pres">
      <dgm:prSet presAssocID="{1BB15686-7186-4E9A-9978-3D05BBF3419A}" presName="linear" presStyleCnt="0">
        <dgm:presLayoutVars>
          <dgm:animLvl val="lvl"/>
          <dgm:resizeHandles val="exact"/>
        </dgm:presLayoutVars>
      </dgm:prSet>
      <dgm:spPr/>
    </dgm:pt>
    <dgm:pt modelId="{E374B7FB-D200-41C5-847A-CDAB1020CB97}" type="pres">
      <dgm:prSet presAssocID="{8B431D07-2CD7-447B-BB20-0E86B1CE2BC4}" presName="parentText" presStyleLbl="node1" presStyleIdx="0" presStyleCnt="2">
        <dgm:presLayoutVars>
          <dgm:chMax val="0"/>
          <dgm:bulletEnabled val="1"/>
        </dgm:presLayoutVars>
      </dgm:prSet>
      <dgm:spPr/>
    </dgm:pt>
    <dgm:pt modelId="{BC264B48-C938-44E5-9C43-F7DE36622984}" type="pres">
      <dgm:prSet presAssocID="{92EE5DD1-02AF-4D6D-8EA7-6A67551EA78F}" presName="spacer" presStyleCnt="0"/>
      <dgm:spPr/>
    </dgm:pt>
    <dgm:pt modelId="{236EA30D-8DEA-443D-9FA8-0357F84550A8}" type="pres">
      <dgm:prSet presAssocID="{D2575A90-23B4-4829-A29F-76E4CBC6C675}" presName="parentText" presStyleLbl="node1" presStyleIdx="1" presStyleCnt="2">
        <dgm:presLayoutVars>
          <dgm:chMax val="0"/>
          <dgm:bulletEnabled val="1"/>
        </dgm:presLayoutVars>
      </dgm:prSet>
      <dgm:spPr/>
    </dgm:pt>
    <dgm:pt modelId="{7BDFD896-B8A1-4B60-BB94-4B67161481FD}" type="pres">
      <dgm:prSet presAssocID="{D2575A90-23B4-4829-A29F-76E4CBC6C675}" presName="childText" presStyleLbl="revTx" presStyleIdx="0" presStyleCnt="1">
        <dgm:presLayoutVars>
          <dgm:bulletEnabled val="1"/>
        </dgm:presLayoutVars>
      </dgm:prSet>
      <dgm:spPr/>
    </dgm:pt>
  </dgm:ptLst>
  <dgm:cxnLst>
    <dgm:cxn modelId="{1E62B12A-5C1E-40A2-9500-92CEC49846A8}" type="presOf" srcId="{81D014E2-D033-4EAB-918B-617A87E71C47}" destId="{7BDFD896-B8A1-4B60-BB94-4B67161481FD}" srcOrd="0" destOrd="1" presId="urn:microsoft.com/office/officeart/2005/8/layout/vList2"/>
    <dgm:cxn modelId="{B60EB52B-5491-4A94-B9E5-83E4D84F45C3}" type="presOf" srcId="{BF6F52C6-34C7-451F-A658-3AA3EE473576}" destId="{7BDFD896-B8A1-4B60-BB94-4B67161481FD}" srcOrd="0" destOrd="5" presId="urn:microsoft.com/office/officeart/2005/8/layout/vList2"/>
    <dgm:cxn modelId="{C9C41E2C-4564-4A4E-A84B-B0CF96F0C367}" type="presOf" srcId="{D2575A90-23B4-4829-A29F-76E4CBC6C675}" destId="{236EA30D-8DEA-443D-9FA8-0357F84550A8}" srcOrd="0" destOrd="0" presId="urn:microsoft.com/office/officeart/2005/8/layout/vList2"/>
    <dgm:cxn modelId="{F00D5731-1B57-46C6-A26C-401D0891453C}" type="presOf" srcId="{5AB05104-E93A-4386-8ACE-45CEF0DDB477}" destId="{7BDFD896-B8A1-4B60-BB94-4B67161481FD}" srcOrd="0" destOrd="4" presId="urn:microsoft.com/office/officeart/2005/8/layout/vList2"/>
    <dgm:cxn modelId="{A3D90B39-CA9B-4677-87E0-B62BEAD3AF2D}" srcId="{DD3AFD0A-98CA-4411-AA7D-570E640ACA60}" destId="{F05CF9D6-4CE2-4A33-8978-ABC62A7C4070}" srcOrd="0" destOrd="0" parTransId="{535A51DE-8279-4270-A2BB-9055A9CF1AF9}" sibTransId="{408D7CA1-6EAD-4340-A8E5-D161829EC78F}"/>
    <dgm:cxn modelId="{1201B65F-FAB7-4B87-959F-BF04567D6E83}" srcId="{D2575A90-23B4-4829-A29F-76E4CBC6C675}" destId="{81D014E2-D033-4EAB-918B-617A87E71C47}" srcOrd="1" destOrd="0" parTransId="{CEC8903A-B153-43DD-8ADC-948558159545}" sibTransId="{FF326319-0CDB-4DDE-B542-9C75B9F1FBF7}"/>
    <dgm:cxn modelId="{C84C804A-CF76-41CF-8716-626B249851FC}" srcId="{DD3AFD0A-98CA-4411-AA7D-570E640ACA60}" destId="{BF6F52C6-34C7-451F-A658-3AA3EE473576}" srcOrd="2" destOrd="0" parTransId="{9BBB5DF5-7721-4D9D-8C9C-1F0AA29DBE4C}" sibTransId="{7A7F2C68-1A2C-4D03-9DD3-0AEE35BE44E5}"/>
    <dgm:cxn modelId="{6C11AE71-836F-4ACD-8F59-CFA7FE8EA954}" srcId="{D2575A90-23B4-4829-A29F-76E4CBC6C675}" destId="{ABC6FC78-686A-471D-980E-DE56DA9F6FBD}" srcOrd="3" destOrd="0" parTransId="{898D8A0F-5440-4442-BAE5-4B1FD13A4CF1}" sibTransId="{2DBE51AA-1144-4C27-92B0-AABC1163E173}"/>
    <dgm:cxn modelId="{28F7CF56-06FD-4B86-8D7C-A65AC2856F70}" type="presOf" srcId="{1BB15686-7186-4E9A-9978-3D05BBF3419A}" destId="{DFB7874D-BD69-4B2F-A9A0-6D79F488A7DD}" srcOrd="0" destOrd="0" presId="urn:microsoft.com/office/officeart/2005/8/layout/vList2"/>
    <dgm:cxn modelId="{B8FB8D58-A2AC-45A1-AA91-441F09F5BC00}" type="presOf" srcId="{8B431D07-2CD7-447B-BB20-0E86B1CE2BC4}" destId="{E374B7FB-D200-41C5-847A-CDAB1020CB97}" srcOrd="0" destOrd="0" presId="urn:microsoft.com/office/officeart/2005/8/layout/vList2"/>
    <dgm:cxn modelId="{BA30FF8C-9B24-4B0B-A270-4840F3874AB6}" type="presOf" srcId="{B69FE7A4-D5D3-4F50-9854-D35ACF63982A}" destId="{7BDFD896-B8A1-4B60-BB94-4B67161481FD}" srcOrd="0" destOrd="7" presId="urn:microsoft.com/office/officeart/2005/8/layout/vList2"/>
    <dgm:cxn modelId="{93ED9493-490B-4D9E-AA61-9CFD3502561A}" srcId="{1BB15686-7186-4E9A-9978-3D05BBF3419A}" destId="{8B431D07-2CD7-447B-BB20-0E86B1CE2BC4}" srcOrd="0" destOrd="0" parTransId="{73E2D33C-6B7A-4FB8-9364-51BAF092E67C}" sibTransId="{92EE5DD1-02AF-4D6D-8EA7-6A67551EA78F}"/>
    <dgm:cxn modelId="{93855F95-9141-46A3-8AE6-7CE9F956C4A9}" srcId="{DD3AFD0A-98CA-4411-AA7D-570E640ACA60}" destId="{5AB05104-E93A-4386-8ACE-45CEF0DDB477}" srcOrd="1" destOrd="0" parTransId="{0A6AA1EB-3CD7-496A-8437-1B89C77A562F}" sibTransId="{8B28E33C-182A-4B55-8039-99539B9F21E1}"/>
    <dgm:cxn modelId="{96544197-FBA5-4FCD-8CA2-BC7A5ED83107}" srcId="{D2575A90-23B4-4829-A29F-76E4CBC6C675}" destId="{E2094A03-574C-4B8C-A870-EC422AB7931B}" srcOrd="0" destOrd="0" parTransId="{B479345D-A804-40F1-8ECE-6D3470F8A9C0}" sibTransId="{EFBEE9AD-9DC5-4E6A-9BA2-5C6AABFB8FE0}"/>
    <dgm:cxn modelId="{0D00E3A4-A348-4CD4-960E-2AF55BA3E1E7}" type="presOf" srcId="{DD3AFD0A-98CA-4411-AA7D-570E640ACA60}" destId="{7BDFD896-B8A1-4B60-BB94-4B67161481FD}" srcOrd="0" destOrd="2" presId="urn:microsoft.com/office/officeart/2005/8/layout/vList2"/>
    <dgm:cxn modelId="{35E23EA8-A928-49F0-B6D0-A5F2D5F22A65}" type="presOf" srcId="{E2094A03-574C-4B8C-A870-EC422AB7931B}" destId="{7BDFD896-B8A1-4B60-BB94-4B67161481FD}" srcOrd="0" destOrd="0" presId="urn:microsoft.com/office/officeart/2005/8/layout/vList2"/>
    <dgm:cxn modelId="{C9E77EB0-6E69-4D7B-AE19-365B4B06E85B}" type="presOf" srcId="{ABC6FC78-686A-471D-980E-DE56DA9F6FBD}" destId="{7BDFD896-B8A1-4B60-BB94-4B67161481FD}" srcOrd="0" destOrd="6" presId="urn:microsoft.com/office/officeart/2005/8/layout/vList2"/>
    <dgm:cxn modelId="{80FE9BB0-96F2-489A-B6F2-5B15A16CFB02}" srcId="{1BB15686-7186-4E9A-9978-3D05BBF3419A}" destId="{D2575A90-23B4-4829-A29F-76E4CBC6C675}" srcOrd="1" destOrd="0" parTransId="{450FD904-1325-4CD7-A5A1-461FB4BB9A94}" sibTransId="{D29C6678-47C6-4556-AD54-0E6E9CFA9E78}"/>
    <dgm:cxn modelId="{1F4503BE-FE3D-4F9D-89AC-8CBE5E23B6CF}" srcId="{ABC6FC78-686A-471D-980E-DE56DA9F6FBD}" destId="{B69FE7A4-D5D3-4F50-9854-D35ACF63982A}" srcOrd="0" destOrd="0" parTransId="{33E8842C-C81B-4F0E-9B1D-8FA9FACCAA45}" sibTransId="{9D2F212C-2B94-4773-9516-5733EB24FDA1}"/>
    <dgm:cxn modelId="{389398C4-5A41-4CC4-A227-EBF45AF6C3F0}" type="presOf" srcId="{F05CF9D6-4CE2-4A33-8978-ABC62A7C4070}" destId="{7BDFD896-B8A1-4B60-BB94-4B67161481FD}" srcOrd="0" destOrd="3" presId="urn:microsoft.com/office/officeart/2005/8/layout/vList2"/>
    <dgm:cxn modelId="{E7BAC5F5-632E-43D4-BDAE-39F1DE2AFC7B}" srcId="{D2575A90-23B4-4829-A29F-76E4CBC6C675}" destId="{DD3AFD0A-98CA-4411-AA7D-570E640ACA60}" srcOrd="2" destOrd="0" parTransId="{F6BDF897-B454-4EFD-98CF-4F3E6D82D7E1}" sibTransId="{F5D06E7A-B4D8-4521-AA4F-01D92EA5FCEB}"/>
    <dgm:cxn modelId="{8267CCE0-5E8C-49A0-BEC1-92BF96FBD84E}" type="presParOf" srcId="{DFB7874D-BD69-4B2F-A9A0-6D79F488A7DD}" destId="{E374B7FB-D200-41C5-847A-CDAB1020CB97}" srcOrd="0" destOrd="0" presId="urn:microsoft.com/office/officeart/2005/8/layout/vList2"/>
    <dgm:cxn modelId="{ADAACA2B-FF6F-4458-A9AC-AE3ADF891B03}" type="presParOf" srcId="{DFB7874D-BD69-4B2F-A9A0-6D79F488A7DD}" destId="{BC264B48-C938-44E5-9C43-F7DE36622984}" srcOrd="1" destOrd="0" presId="urn:microsoft.com/office/officeart/2005/8/layout/vList2"/>
    <dgm:cxn modelId="{30165285-A98C-4198-BB77-EF181218F85A}" type="presParOf" srcId="{DFB7874D-BD69-4B2F-A9A0-6D79F488A7DD}" destId="{236EA30D-8DEA-443D-9FA8-0357F84550A8}" srcOrd="2" destOrd="0" presId="urn:microsoft.com/office/officeart/2005/8/layout/vList2"/>
    <dgm:cxn modelId="{DA01BCDB-CBE1-49FF-B995-FD77C761455C}" type="presParOf" srcId="{DFB7874D-BD69-4B2F-A9A0-6D79F488A7DD}" destId="{7BDFD896-B8A1-4B60-BB94-4B67161481F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5EA34-3978-4D33-84EE-2930424AB75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3943C75-59B6-478F-9586-21815A3274BE}">
      <dgm:prSet/>
      <dgm:spPr/>
      <dgm:t>
        <a:bodyPr/>
        <a:lstStyle/>
        <a:p>
          <a:r>
            <a:rPr lang="es-MX"/>
            <a:t>La CLI utiliza una estructura jerárquica donde determinadas tareas se ejecutan en diferentes modos.</a:t>
          </a:r>
          <a:endParaRPr lang="en-US"/>
        </a:p>
      </dgm:t>
    </dgm:pt>
    <dgm:pt modelId="{39A28104-C8C1-42F0-944F-BEC5C71E12E0}" type="parTrans" cxnId="{10806395-BB2C-4720-B4AE-A7D845C41045}">
      <dgm:prSet/>
      <dgm:spPr/>
      <dgm:t>
        <a:bodyPr/>
        <a:lstStyle/>
        <a:p>
          <a:endParaRPr lang="en-US"/>
        </a:p>
      </dgm:t>
    </dgm:pt>
    <dgm:pt modelId="{C3592F53-C93C-4438-8BC6-EB877638C697}" type="sibTrans" cxnId="{10806395-BB2C-4720-B4AE-A7D845C41045}">
      <dgm:prSet/>
      <dgm:spPr/>
      <dgm:t>
        <a:bodyPr/>
        <a:lstStyle/>
        <a:p>
          <a:endParaRPr lang="en-US"/>
        </a:p>
      </dgm:t>
    </dgm:pt>
    <dgm:pt modelId="{84F4DE76-CAC7-492D-BB03-EB770FC01968}">
      <dgm:prSet/>
      <dgm:spPr/>
      <dgm:t>
        <a:bodyPr/>
        <a:lstStyle/>
        <a:p>
          <a:r>
            <a:rPr lang="es-MX"/>
            <a:t>Cada modo de comando tiene un indicador de comandos característico</a:t>
          </a:r>
          <a:endParaRPr lang="en-US"/>
        </a:p>
      </dgm:t>
    </dgm:pt>
    <dgm:pt modelId="{6D1A216F-4A9C-4DA1-9064-852263CC32AE}" type="parTrans" cxnId="{64E7B16A-067B-4659-907E-8B819FB19C61}">
      <dgm:prSet/>
      <dgm:spPr/>
      <dgm:t>
        <a:bodyPr/>
        <a:lstStyle/>
        <a:p>
          <a:endParaRPr lang="en-US"/>
        </a:p>
      </dgm:t>
    </dgm:pt>
    <dgm:pt modelId="{CCAFD01F-941A-46BA-AEAB-4DCBA67804F5}" type="sibTrans" cxnId="{64E7B16A-067B-4659-907E-8B819FB19C61}">
      <dgm:prSet/>
      <dgm:spPr/>
      <dgm:t>
        <a:bodyPr/>
        <a:lstStyle/>
        <a:p>
          <a:endParaRPr lang="en-US"/>
        </a:p>
      </dgm:t>
    </dgm:pt>
    <dgm:pt modelId="{0EF14937-C464-4695-8C83-712F41B41087}">
      <dgm:prSet/>
      <dgm:spPr/>
      <dgm:t>
        <a:bodyPr/>
        <a:lstStyle/>
        <a:p>
          <a:r>
            <a:rPr lang="es-MX"/>
            <a:t>Con los modos de comandos se definen también grupos de comandos asociados a cada modo, y con eso:</a:t>
          </a:r>
          <a:endParaRPr lang="en-US"/>
        </a:p>
      </dgm:t>
    </dgm:pt>
    <dgm:pt modelId="{91A370AB-2F81-40B1-B6A4-254D22C3A390}" type="parTrans" cxnId="{B8B6B90E-2300-43E6-B88E-ED28B2318391}">
      <dgm:prSet/>
      <dgm:spPr/>
      <dgm:t>
        <a:bodyPr/>
        <a:lstStyle/>
        <a:p>
          <a:endParaRPr lang="en-US"/>
        </a:p>
      </dgm:t>
    </dgm:pt>
    <dgm:pt modelId="{4CF70231-D6E6-4727-9443-B92585F31709}" type="sibTrans" cxnId="{B8B6B90E-2300-43E6-B88E-ED28B2318391}">
      <dgm:prSet/>
      <dgm:spPr/>
      <dgm:t>
        <a:bodyPr/>
        <a:lstStyle/>
        <a:p>
          <a:endParaRPr lang="en-US"/>
        </a:p>
      </dgm:t>
    </dgm:pt>
    <dgm:pt modelId="{990CB827-C58D-47D8-A805-A2CA0C391578}">
      <dgm:prSet/>
      <dgm:spPr/>
      <dgm:t>
        <a:bodyPr/>
        <a:lstStyle/>
        <a:p>
          <a:r>
            <a:rPr lang="es-MX"/>
            <a:t>Se proporciona una medida de seguridad con niveles de acceso y privilegios, al permitir o limitar la ejecución de comandos</a:t>
          </a:r>
          <a:endParaRPr lang="en-US"/>
        </a:p>
      </dgm:t>
    </dgm:pt>
    <dgm:pt modelId="{A48F5315-E415-42CD-AECC-C1A6F250CABF}" type="parTrans" cxnId="{D7CEFB95-0BE8-48A2-81C7-81541F6CE2FD}">
      <dgm:prSet/>
      <dgm:spPr/>
      <dgm:t>
        <a:bodyPr/>
        <a:lstStyle/>
        <a:p>
          <a:endParaRPr lang="en-US"/>
        </a:p>
      </dgm:t>
    </dgm:pt>
    <dgm:pt modelId="{62031545-1F2A-49A5-96C4-5ACE3ADF6274}" type="sibTrans" cxnId="{D7CEFB95-0BE8-48A2-81C7-81541F6CE2FD}">
      <dgm:prSet/>
      <dgm:spPr/>
      <dgm:t>
        <a:bodyPr/>
        <a:lstStyle/>
        <a:p>
          <a:endParaRPr lang="en-US"/>
        </a:p>
      </dgm:t>
    </dgm:pt>
    <dgm:pt modelId="{34FED1AD-4864-4C4E-97B8-870FE284B832}">
      <dgm:prSet/>
      <dgm:spPr/>
      <dgm:t>
        <a:bodyPr/>
        <a:lstStyle/>
        <a:p>
          <a:r>
            <a:rPr lang="es-MX"/>
            <a:t>Existe un orden en la ejecución de comandos para la configuración de aspectos particulares en el dispositivo.</a:t>
          </a:r>
          <a:endParaRPr lang="en-US"/>
        </a:p>
      </dgm:t>
    </dgm:pt>
    <dgm:pt modelId="{4AC3DD1F-F994-4762-A9E1-58F96B831D0B}" type="parTrans" cxnId="{53C155A0-E388-438E-A7C4-75703E6FB8C8}">
      <dgm:prSet/>
      <dgm:spPr/>
      <dgm:t>
        <a:bodyPr/>
        <a:lstStyle/>
        <a:p>
          <a:endParaRPr lang="en-US"/>
        </a:p>
      </dgm:t>
    </dgm:pt>
    <dgm:pt modelId="{ED2DE3E0-75B9-4AE9-9D7C-BD8AC7D34222}" type="sibTrans" cxnId="{53C155A0-E388-438E-A7C4-75703E6FB8C8}">
      <dgm:prSet/>
      <dgm:spPr/>
      <dgm:t>
        <a:bodyPr/>
        <a:lstStyle/>
        <a:p>
          <a:endParaRPr lang="en-US"/>
        </a:p>
      </dgm:t>
    </dgm:pt>
    <dgm:pt modelId="{D9A5B803-EF6E-4977-B919-751B900A0FBA}" type="pres">
      <dgm:prSet presAssocID="{7545EA34-3978-4D33-84EE-2930424AB755}" presName="Name0" presStyleCnt="0">
        <dgm:presLayoutVars>
          <dgm:dir/>
          <dgm:animLvl val="lvl"/>
          <dgm:resizeHandles val="exact"/>
        </dgm:presLayoutVars>
      </dgm:prSet>
      <dgm:spPr/>
    </dgm:pt>
    <dgm:pt modelId="{B525538D-484D-44FD-9299-A5D00A3559C8}" type="pres">
      <dgm:prSet presAssocID="{03943C75-59B6-478F-9586-21815A3274BE}" presName="composite" presStyleCnt="0"/>
      <dgm:spPr/>
    </dgm:pt>
    <dgm:pt modelId="{ED5ED7B2-AC5A-4E7A-90B3-FCD62A6FE2F3}" type="pres">
      <dgm:prSet presAssocID="{03943C75-59B6-478F-9586-21815A3274BE}" presName="parTx" presStyleLbl="alignNode1" presStyleIdx="0" presStyleCnt="3">
        <dgm:presLayoutVars>
          <dgm:chMax val="0"/>
          <dgm:chPref val="0"/>
          <dgm:bulletEnabled val="1"/>
        </dgm:presLayoutVars>
      </dgm:prSet>
      <dgm:spPr/>
    </dgm:pt>
    <dgm:pt modelId="{89D49C92-A7C5-4E11-A8F5-73A6FD26E22C}" type="pres">
      <dgm:prSet presAssocID="{03943C75-59B6-478F-9586-21815A3274BE}" presName="desTx" presStyleLbl="alignAccFollowNode1" presStyleIdx="0" presStyleCnt="3">
        <dgm:presLayoutVars>
          <dgm:bulletEnabled val="1"/>
        </dgm:presLayoutVars>
      </dgm:prSet>
      <dgm:spPr/>
    </dgm:pt>
    <dgm:pt modelId="{4882C1BE-B60D-43B3-A9D4-7CF44C2FCEB0}" type="pres">
      <dgm:prSet presAssocID="{C3592F53-C93C-4438-8BC6-EB877638C697}" presName="space" presStyleCnt="0"/>
      <dgm:spPr/>
    </dgm:pt>
    <dgm:pt modelId="{5AA62FA8-2842-4459-82C5-AFA3FAFB9531}" type="pres">
      <dgm:prSet presAssocID="{84F4DE76-CAC7-492D-BB03-EB770FC01968}" presName="composite" presStyleCnt="0"/>
      <dgm:spPr/>
    </dgm:pt>
    <dgm:pt modelId="{E9D24E0B-9D51-4A08-BE38-0C36EFA18C3E}" type="pres">
      <dgm:prSet presAssocID="{84F4DE76-CAC7-492D-BB03-EB770FC01968}" presName="parTx" presStyleLbl="alignNode1" presStyleIdx="1" presStyleCnt="3">
        <dgm:presLayoutVars>
          <dgm:chMax val="0"/>
          <dgm:chPref val="0"/>
          <dgm:bulletEnabled val="1"/>
        </dgm:presLayoutVars>
      </dgm:prSet>
      <dgm:spPr/>
    </dgm:pt>
    <dgm:pt modelId="{16AA410F-EEDB-48A7-A532-1274F324AFF9}" type="pres">
      <dgm:prSet presAssocID="{84F4DE76-CAC7-492D-BB03-EB770FC01968}" presName="desTx" presStyleLbl="alignAccFollowNode1" presStyleIdx="1" presStyleCnt="3">
        <dgm:presLayoutVars>
          <dgm:bulletEnabled val="1"/>
        </dgm:presLayoutVars>
      </dgm:prSet>
      <dgm:spPr/>
    </dgm:pt>
    <dgm:pt modelId="{1DB5680C-D3DF-4E9F-B676-8A3FD07EC1CA}" type="pres">
      <dgm:prSet presAssocID="{CCAFD01F-941A-46BA-AEAB-4DCBA67804F5}" presName="space" presStyleCnt="0"/>
      <dgm:spPr/>
    </dgm:pt>
    <dgm:pt modelId="{E07EC17F-973F-484C-AFD6-A7C9EF57F21E}" type="pres">
      <dgm:prSet presAssocID="{0EF14937-C464-4695-8C83-712F41B41087}" presName="composite" presStyleCnt="0"/>
      <dgm:spPr/>
    </dgm:pt>
    <dgm:pt modelId="{D5784B9D-AFD9-456E-9078-4AA2074EAEAD}" type="pres">
      <dgm:prSet presAssocID="{0EF14937-C464-4695-8C83-712F41B41087}" presName="parTx" presStyleLbl="alignNode1" presStyleIdx="2" presStyleCnt="3">
        <dgm:presLayoutVars>
          <dgm:chMax val="0"/>
          <dgm:chPref val="0"/>
          <dgm:bulletEnabled val="1"/>
        </dgm:presLayoutVars>
      </dgm:prSet>
      <dgm:spPr/>
    </dgm:pt>
    <dgm:pt modelId="{16FD6638-610E-40C3-8496-1E85D418DA06}" type="pres">
      <dgm:prSet presAssocID="{0EF14937-C464-4695-8C83-712F41B41087}" presName="desTx" presStyleLbl="alignAccFollowNode1" presStyleIdx="2" presStyleCnt="3">
        <dgm:presLayoutVars>
          <dgm:bulletEnabled val="1"/>
        </dgm:presLayoutVars>
      </dgm:prSet>
      <dgm:spPr/>
    </dgm:pt>
  </dgm:ptLst>
  <dgm:cxnLst>
    <dgm:cxn modelId="{B8B6B90E-2300-43E6-B88E-ED28B2318391}" srcId="{7545EA34-3978-4D33-84EE-2930424AB755}" destId="{0EF14937-C464-4695-8C83-712F41B41087}" srcOrd="2" destOrd="0" parTransId="{91A370AB-2F81-40B1-B6A4-254D22C3A390}" sibTransId="{4CF70231-D6E6-4727-9443-B92585F31709}"/>
    <dgm:cxn modelId="{91CD7A15-AF8D-4901-ABF3-409D230F4F68}" type="presOf" srcId="{03943C75-59B6-478F-9586-21815A3274BE}" destId="{ED5ED7B2-AC5A-4E7A-90B3-FCD62A6FE2F3}" srcOrd="0" destOrd="0" presId="urn:microsoft.com/office/officeart/2005/8/layout/hList1"/>
    <dgm:cxn modelId="{C9955B29-7DC6-4AE5-8204-1CF29B82527C}" type="presOf" srcId="{84F4DE76-CAC7-492D-BB03-EB770FC01968}" destId="{E9D24E0B-9D51-4A08-BE38-0C36EFA18C3E}" srcOrd="0" destOrd="0" presId="urn:microsoft.com/office/officeart/2005/8/layout/hList1"/>
    <dgm:cxn modelId="{7723CE62-C4DF-4A47-AC25-5FF428A9A409}" type="presOf" srcId="{34FED1AD-4864-4C4E-97B8-870FE284B832}" destId="{16FD6638-610E-40C3-8496-1E85D418DA06}" srcOrd="0" destOrd="1" presId="urn:microsoft.com/office/officeart/2005/8/layout/hList1"/>
    <dgm:cxn modelId="{64E7B16A-067B-4659-907E-8B819FB19C61}" srcId="{7545EA34-3978-4D33-84EE-2930424AB755}" destId="{84F4DE76-CAC7-492D-BB03-EB770FC01968}" srcOrd="1" destOrd="0" parTransId="{6D1A216F-4A9C-4DA1-9064-852263CC32AE}" sibTransId="{CCAFD01F-941A-46BA-AEAB-4DCBA67804F5}"/>
    <dgm:cxn modelId="{9FFE627D-9039-48E1-899A-B83B37156407}" type="presOf" srcId="{0EF14937-C464-4695-8C83-712F41B41087}" destId="{D5784B9D-AFD9-456E-9078-4AA2074EAEAD}" srcOrd="0" destOrd="0" presId="urn:microsoft.com/office/officeart/2005/8/layout/hList1"/>
    <dgm:cxn modelId="{10806395-BB2C-4720-B4AE-A7D845C41045}" srcId="{7545EA34-3978-4D33-84EE-2930424AB755}" destId="{03943C75-59B6-478F-9586-21815A3274BE}" srcOrd="0" destOrd="0" parTransId="{39A28104-C8C1-42F0-944F-BEC5C71E12E0}" sibTransId="{C3592F53-C93C-4438-8BC6-EB877638C697}"/>
    <dgm:cxn modelId="{D7CEFB95-0BE8-48A2-81C7-81541F6CE2FD}" srcId="{0EF14937-C464-4695-8C83-712F41B41087}" destId="{990CB827-C58D-47D8-A805-A2CA0C391578}" srcOrd="0" destOrd="0" parTransId="{A48F5315-E415-42CD-AECC-C1A6F250CABF}" sibTransId="{62031545-1F2A-49A5-96C4-5ACE3ADF6274}"/>
    <dgm:cxn modelId="{53C155A0-E388-438E-A7C4-75703E6FB8C8}" srcId="{0EF14937-C464-4695-8C83-712F41B41087}" destId="{34FED1AD-4864-4C4E-97B8-870FE284B832}" srcOrd="1" destOrd="0" parTransId="{4AC3DD1F-F994-4762-A9E1-58F96B831D0B}" sibTransId="{ED2DE3E0-75B9-4AE9-9D7C-BD8AC7D34222}"/>
    <dgm:cxn modelId="{5C8005AC-1631-4692-B51A-7D15301F14A4}" type="presOf" srcId="{7545EA34-3978-4D33-84EE-2930424AB755}" destId="{D9A5B803-EF6E-4977-B919-751B900A0FBA}" srcOrd="0" destOrd="0" presId="urn:microsoft.com/office/officeart/2005/8/layout/hList1"/>
    <dgm:cxn modelId="{03DB8EDC-B5E1-44BD-AF5B-97DFE1529A6B}" type="presOf" srcId="{990CB827-C58D-47D8-A805-A2CA0C391578}" destId="{16FD6638-610E-40C3-8496-1E85D418DA06}" srcOrd="0" destOrd="0" presId="urn:microsoft.com/office/officeart/2005/8/layout/hList1"/>
    <dgm:cxn modelId="{C3FF77DF-F0E6-4AAC-94BB-B401A8F6AD13}" type="presParOf" srcId="{D9A5B803-EF6E-4977-B919-751B900A0FBA}" destId="{B525538D-484D-44FD-9299-A5D00A3559C8}" srcOrd="0" destOrd="0" presId="urn:microsoft.com/office/officeart/2005/8/layout/hList1"/>
    <dgm:cxn modelId="{DC4B57C2-6BC0-4EAE-86CF-438479E98D25}" type="presParOf" srcId="{B525538D-484D-44FD-9299-A5D00A3559C8}" destId="{ED5ED7B2-AC5A-4E7A-90B3-FCD62A6FE2F3}" srcOrd="0" destOrd="0" presId="urn:microsoft.com/office/officeart/2005/8/layout/hList1"/>
    <dgm:cxn modelId="{78290454-86AC-4D39-9538-9B8256F995B9}" type="presParOf" srcId="{B525538D-484D-44FD-9299-A5D00A3559C8}" destId="{89D49C92-A7C5-4E11-A8F5-73A6FD26E22C}" srcOrd="1" destOrd="0" presId="urn:microsoft.com/office/officeart/2005/8/layout/hList1"/>
    <dgm:cxn modelId="{638A1B99-BA79-4077-B71F-FE4DB7810FCF}" type="presParOf" srcId="{D9A5B803-EF6E-4977-B919-751B900A0FBA}" destId="{4882C1BE-B60D-43B3-A9D4-7CF44C2FCEB0}" srcOrd="1" destOrd="0" presId="urn:microsoft.com/office/officeart/2005/8/layout/hList1"/>
    <dgm:cxn modelId="{22B5414A-4A64-4E37-9D1C-4AAD9B9DEA57}" type="presParOf" srcId="{D9A5B803-EF6E-4977-B919-751B900A0FBA}" destId="{5AA62FA8-2842-4459-82C5-AFA3FAFB9531}" srcOrd="2" destOrd="0" presId="urn:microsoft.com/office/officeart/2005/8/layout/hList1"/>
    <dgm:cxn modelId="{54367EFD-FB9D-486F-930A-96350741E749}" type="presParOf" srcId="{5AA62FA8-2842-4459-82C5-AFA3FAFB9531}" destId="{E9D24E0B-9D51-4A08-BE38-0C36EFA18C3E}" srcOrd="0" destOrd="0" presId="urn:microsoft.com/office/officeart/2005/8/layout/hList1"/>
    <dgm:cxn modelId="{A9C0E9E3-C599-497D-B202-25A869CEC6A2}" type="presParOf" srcId="{5AA62FA8-2842-4459-82C5-AFA3FAFB9531}" destId="{16AA410F-EEDB-48A7-A532-1274F324AFF9}" srcOrd="1" destOrd="0" presId="urn:microsoft.com/office/officeart/2005/8/layout/hList1"/>
    <dgm:cxn modelId="{62AC614C-9D71-464D-A898-C3E15E1FE088}" type="presParOf" srcId="{D9A5B803-EF6E-4977-B919-751B900A0FBA}" destId="{1DB5680C-D3DF-4E9F-B676-8A3FD07EC1CA}" srcOrd="3" destOrd="0" presId="urn:microsoft.com/office/officeart/2005/8/layout/hList1"/>
    <dgm:cxn modelId="{27038F33-1C11-4D4C-B865-B16E521C9209}" type="presParOf" srcId="{D9A5B803-EF6E-4977-B919-751B900A0FBA}" destId="{E07EC17F-973F-484C-AFD6-A7C9EF57F21E}" srcOrd="4" destOrd="0" presId="urn:microsoft.com/office/officeart/2005/8/layout/hList1"/>
    <dgm:cxn modelId="{69FDA5D8-E567-4A63-B2C1-DF7AF864C1E1}" type="presParOf" srcId="{E07EC17F-973F-484C-AFD6-A7C9EF57F21E}" destId="{D5784B9D-AFD9-456E-9078-4AA2074EAEAD}" srcOrd="0" destOrd="0" presId="urn:microsoft.com/office/officeart/2005/8/layout/hList1"/>
    <dgm:cxn modelId="{8833C681-921D-4500-B41A-D4D4DED0FA2E}" type="presParOf" srcId="{E07EC17F-973F-484C-AFD6-A7C9EF57F21E}" destId="{16FD6638-610E-40C3-8496-1E85D418DA0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03B29-9DE7-47AB-8F83-3647D0B20145}">
      <dsp:nvSpPr>
        <dsp:cNvPr id="0" name=""/>
        <dsp:cNvSpPr/>
      </dsp:nvSpPr>
      <dsp:spPr>
        <a:xfrm>
          <a:off x="564387" y="0"/>
          <a:ext cx="1510523" cy="1413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30AF4-7C2E-4C7A-A66A-5D51BF0735DC}">
      <dsp:nvSpPr>
        <dsp:cNvPr id="0" name=""/>
        <dsp:cNvSpPr/>
      </dsp:nvSpPr>
      <dsp:spPr>
        <a:xfrm>
          <a:off x="564387" y="1588174"/>
          <a:ext cx="4315781" cy="60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s-MX" sz="3600" kern="1200"/>
            <a:t>Terminal de consola. </a:t>
          </a:r>
          <a:endParaRPr lang="en-US" sz="3600" kern="1200"/>
        </a:p>
      </dsp:txBody>
      <dsp:txXfrm>
        <a:off x="564387" y="1588174"/>
        <a:ext cx="4315781" cy="605627"/>
      </dsp:txXfrm>
    </dsp:sp>
    <dsp:sp modelId="{A7D772CC-062D-465E-AC49-66A36F6447D2}">
      <dsp:nvSpPr>
        <dsp:cNvPr id="0" name=""/>
        <dsp:cNvSpPr/>
      </dsp:nvSpPr>
      <dsp:spPr>
        <a:xfrm>
          <a:off x="564387" y="2275217"/>
          <a:ext cx="4315781" cy="207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Conectado al puerto serial de administración con una terminal tipo VT o una PC con emulador de terminal. </a:t>
          </a:r>
          <a:endParaRPr lang="en-US" sz="1700" kern="1200"/>
        </a:p>
        <a:p>
          <a:pPr marL="0" lvl="0" indent="0" algn="l" defTabSz="755650">
            <a:lnSpc>
              <a:spcPct val="90000"/>
            </a:lnSpc>
            <a:spcBef>
              <a:spcPct val="0"/>
            </a:spcBef>
            <a:spcAft>
              <a:spcPct val="35000"/>
            </a:spcAft>
            <a:buNone/>
          </a:pPr>
          <a:r>
            <a:rPr lang="es-MX" sz="1700" kern="1200"/>
            <a:t>Permite visualizar la secuencia y errores de arranque.</a:t>
          </a:r>
          <a:endParaRPr lang="en-US" sz="1700" kern="1200"/>
        </a:p>
        <a:p>
          <a:pPr marL="0" lvl="0" indent="0" algn="l" defTabSz="755650">
            <a:lnSpc>
              <a:spcPct val="90000"/>
            </a:lnSpc>
            <a:spcBef>
              <a:spcPct val="0"/>
            </a:spcBef>
            <a:spcAft>
              <a:spcPct val="35000"/>
            </a:spcAft>
            <a:buNone/>
          </a:pPr>
          <a:r>
            <a:rPr lang="es-MX" sz="1700" kern="1200"/>
            <a:t>Puede usarse:</a:t>
          </a:r>
          <a:endParaRPr lang="en-US" sz="1700" kern="1200"/>
        </a:p>
        <a:p>
          <a:pPr marL="171450" lvl="1" indent="-171450" algn="l" defTabSz="755650">
            <a:lnSpc>
              <a:spcPct val="90000"/>
            </a:lnSpc>
            <a:spcBef>
              <a:spcPct val="0"/>
            </a:spcBef>
            <a:spcAft>
              <a:spcPct val="15000"/>
            </a:spcAft>
            <a:buChar char="•"/>
          </a:pPr>
          <a:r>
            <a:rPr lang="es-MX" sz="1700" kern="1200"/>
            <a:t>Localmente</a:t>
          </a:r>
          <a:endParaRPr lang="en-US" sz="1700" kern="1200"/>
        </a:p>
        <a:p>
          <a:pPr marL="171450" lvl="1" indent="-171450" algn="l" defTabSz="755650">
            <a:lnSpc>
              <a:spcPct val="90000"/>
            </a:lnSpc>
            <a:spcBef>
              <a:spcPct val="0"/>
            </a:spcBef>
            <a:spcAft>
              <a:spcPct val="15000"/>
            </a:spcAft>
            <a:buChar char="•"/>
          </a:pPr>
          <a:r>
            <a:rPr lang="es-MX" sz="1700" kern="1200"/>
            <a:t>De forma remota a través de un módem</a:t>
          </a:r>
          <a:endParaRPr lang="en-US" sz="1700" kern="1200"/>
        </a:p>
      </dsp:txBody>
      <dsp:txXfrm>
        <a:off x="564387" y="2275217"/>
        <a:ext cx="4315781" cy="2076120"/>
      </dsp:txXfrm>
    </dsp:sp>
    <dsp:sp modelId="{3FA81048-4ACC-4379-BB1B-7377935A91F6}">
      <dsp:nvSpPr>
        <dsp:cNvPr id="0" name=""/>
        <dsp:cNvSpPr/>
      </dsp:nvSpPr>
      <dsp:spPr>
        <a:xfrm>
          <a:off x="5635430" y="0"/>
          <a:ext cx="1510523" cy="1413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AF3D8F-6AA5-4502-AC16-033CE5D45C34}">
      <dsp:nvSpPr>
        <dsp:cNvPr id="0" name=""/>
        <dsp:cNvSpPr/>
      </dsp:nvSpPr>
      <dsp:spPr>
        <a:xfrm>
          <a:off x="5635430" y="1588174"/>
          <a:ext cx="4315781" cy="60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s-MX" sz="3600" kern="1200"/>
            <a:t>Telnet/SSH</a:t>
          </a:r>
          <a:endParaRPr lang="en-US" sz="3600" kern="1200"/>
        </a:p>
      </dsp:txBody>
      <dsp:txXfrm>
        <a:off x="5635430" y="1588174"/>
        <a:ext cx="4315781" cy="605627"/>
      </dsp:txXfrm>
    </dsp:sp>
    <dsp:sp modelId="{E2D44FEA-B470-47F8-8911-AC87904DDBD8}">
      <dsp:nvSpPr>
        <dsp:cNvPr id="0" name=""/>
        <dsp:cNvSpPr/>
      </dsp:nvSpPr>
      <dsp:spPr>
        <a:xfrm>
          <a:off x="5635430" y="2275217"/>
          <a:ext cx="4315781" cy="207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Establece una sesión sobre una red TCP/IP</a:t>
          </a:r>
          <a:endParaRPr lang="en-US" sz="1700" kern="1200"/>
        </a:p>
        <a:p>
          <a:pPr marL="0" lvl="0" indent="0" algn="l" defTabSz="755650">
            <a:lnSpc>
              <a:spcPct val="90000"/>
            </a:lnSpc>
            <a:spcBef>
              <a:spcPct val="0"/>
            </a:spcBef>
            <a:spcAft>
              <a:spcPct val="35000"/>
            </a:spcAft>
            <a:buNone/>
          </a:pPr>
          <a:r>
            <a:rPr lang="es-MX" sz="1700" kern="1200"/>
            <a:t>Requiere configuración de una dirección IP válida en el equipo a administrar</a:t>
          </a:r>
          <a:endParaRPr lang="en-US" sz="1700" kern="1200"/>
        </a:p>
      </dsp:txBody>
      <dsp:txXfrm>
        <a:off x="5635430" y="2275217"/>
        <a:ext cx="4315781" cy="207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A15FB-4E2F-49BA-8C60-E6D101AEA816}">
      <dsp:nvSpPr>
        <dsp:cNvPr id="0" name=""/>
        <dsp:cNvSpPr/>
      </dsp:nvSpPr>
      <dsp:spPr>
        <a:xfrm>
          <a:off x="0" y="11487"/>
          <a:ext cx="6513603" cy="19023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El ingreso al indicador de la CLI y la ejecución de comandos  requiere de una cuenta de usuario</a:t>
          </a:r>
          <a:endParaRPr lang="en-US" sz="2700" kern="1200"/>
        </a:p>
      </dsp:txBody>
      <dsp:txXfrm>
        <a:off x="92863" y="104350"/>
        <a:ext cx="6327877" cy="1716584"/>
      </dsp:txXfrm>
    </dsp:sp>
    <dsp:sp modelId="{A0DCF79C-0CEF-4449-BD89-2071425735D7}">
      <dsp:nvSpPr>
        <dsp:cNvPr id="0" name=""/>
        <dsp:cNvSpPr/>
      </dsp:nvSpPr>
      <dsp:spPr>
        <a:xfrm>
          <a:off x="0" y="1991557"/>
          <a:ext cx="6513603" cy="19023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Los equipos SecureStack y Matriz N-series de enterasys tienen cuentas locales de usuario predeterminadas en la configuración de fábrica</a:t>
          </a:r>
          <a:endParaRPr lang="en-US" sz="2700" kern="1200"/>
        </a:p>
      </dsp:txBody>
      <dsp:txXfrm>
        <a:off x="92863" y="2084420"/>
        <a:ext cx="6327877" cy="1716584"/>
      </dsp:txXfrm>
    </dsp:sp>
    <dsp:sp modelId="{50C544EF-1719-4682-B828-25C19F2BFEEC}">
      <dsp:nvSpPr>
        <dsp:cNvPr id="0" name=""/>
        <dsp:cNvSpPr/>
      </dsp:nvSpPr>
      <dsp:spPr>
        <a:xfrm>
          <a:off x="0" y="3971628"/>
          <a:ext cx="6513603" cy="19023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La configuración de la cuenta de usuario debe ser incluida en la configuración básica del equipo</a:t>
          </a:r>
          <a:endParaRPr lang="en-US" sz="2700" kern="1200"/>
        </a:p>
      </dsp:txBody>
      <dsp:txXfrm>
        <a:off x="92863" y="4064491"/>
        <a:ext cx="6327877" cy="1716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4B7FB-D200-41C5-847A-CDAB1020CB97}">
      <dsp:nvSpPr>
        <dsp:cNvPr id="0" name=""/>
        <dsp:cNvSpPr/>
      </dsp:nvSpPr>
      <dsp:spPr>
        <a:xfrm>
          <a:off x="0" y="122563"/>
          <a:ext cx="6513603"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kern="1200"/>
            <a:t>Las cuentas de usuario determinan el modo de acceso</a:t>
          </a:r>
          <a:endParaRPr lang="en-US" sz="3000" kern="1200"/>
        </a:p>
      </dsp:txBody>
      <dsp:txXfrm>
        <a:off x="58257" y="180820"/>
        <a:ext cx="6397089" cy="1076886"/>
      </dsp:txXfrm>
    </dsp:sp>
    <dsp:sp modelId="{236EA30D-8DEA-443D-9FA8-0357F84550A8}">
      <dsp:nvSpPr>
        <dsp:cNvPr id="0" name=""/>
        <dsp:cNvSpPr/>
      </dsp:nvSpPr>
      <dsp:spPr>
        <a:xfrm>
          <a:off x="0" y="1402363"/>
          <a:ext cx="6513603" cy="1193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kern="1200"/>
            <a:t>Los parámetros de una cuenta de usuario son:</a:t>
          </a:r>
          <a:endParaRPr lang="en-US" sz="3000" kern="1200"/>
        </a:p>
      </dsp:txBody>
      <dsp:txXfrm>
        <a:off x="58257" y="1460620"/>
        <a:ext cx="6397089" cy="1076886"/>
      </dsp:txXfrm>
    </dsp:sp>
    <dsp:sp modelId="{7BDFD896-B8A1-4B60-BB94-4B67161481FD}">
      <dsp:nvSpPr>
        <dsp:cNvPr id="0" name=""/>
        <dsp:cNvSpPr/>
      </dsp:nvSpPr>
      <dsp:spPr>
        <a:xfrm>
          <a:off x="0" y="2595763"/>
          <a:ext cx="6513603" cy="316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MX" sz="2300" kern="1200"/>
            <a:t>Username</a:t>
          </a:r>
          <a:endParaRPr lang="en-US" sz="2300" kern="1200"/>
        </a:p>
        <a:p>
          <a:pPr marL="228600" lvl="1" indent="-228600" algn="l" defTabSz="1022350">
            <a:lnSpc>
              <a:spcPct val="90000"/>
            </a:lnSpc>
            <a:spcBef>
              <a:spcPct val="0"/>
            </a:spcBef>
            <a:spcAft>
              <a:spcPct val="20000"/>
            </a:spcAft>
            <a:buChar char="•"/>
          </a:pPr>
          <a:r>
            <a:rPr lang="es-MX" sz="2300" kern="1200"/>
            <a:t>Password</a:t>
          </a:r>
          <a:endParaRPr lang="en-US" sz="2300" kern="1200"/>
        </a:p>
        <a:p>
          <a:pPr marL="228600" lvl="1" indent="-228600" algn="l" defTabSz="1022350">
            <a:lnSpc>
              <a:spcPct val="90000"/>
            </a:lnSpc>
            <a:spcBef>
              <a:spcPct val="0"/>
            </a:spcBef>
            <a:spcAft>
              <a:spcPct val="20000"/>
            </a:spcAft>
            <a:buChar char="•"/>
          </a:pPr>
          <a:r>
            <a:rPr lang="es-MX" sz="2300" kern="1200"/>
            <a:t>Privilegios de acceso</a:t>
          </a:r>
          <a:endParaRPr lang="en-US" sz="2300" kern="1200"/>
        </a:p>
        <a:p>
          <a:pPr marL="457200" lvl="2" indent="-228600" algn="l" defTabSz="1022350">
            <a:lnSpc>
              <a:spcPct val="90000"/>
            </a:lnSpc>
            <a:spcBef>
              <a:spcPct val="0"/>
            </a:spcBef>
            <a:spcAft>
              <a:spcPct val="20000"/>
            </a:spcAft>
            <a:buChar char="•"/>
          </a:pPr>
          <a:r>
            <a:rPr lang="es-MX" sz="2300" kern="1200"/>
            <a:t>Read-only</a:t>
          </a:r>
          <a:endParaRPr lang="en-US" sz="2300" kern="1200"/>
        </a:p>
        <a:p>
          <a:pPr marL="457200" lvl="2" indent="-228600" algn="l" defTabSz="1022350">
            <a:lnSpc>
              <a:spcPct val="90000"/>
            </a:lnSpc>
            <a:spcBef>
              <a:spcPct val="0"/>
            </a:spcBef>
            <a:spcAft>
              <a:spcPct val="20000"/>
            </a:spcAft>
            <a:buChar char="•"/>
          </a:pPr>
          <a:r>
            <a:rPr lang="es-MX" sz="2300" kern="1200"/>
            <a:t>Read-Write</a:t>
          </a:r>
          <a:endParaRPr lang="en-US" sz="2300" kern="1200"/>
        </a:p>
        <a:p>
          <a:pPr marL="457200" lvl="2" indent="-228600" algn="l" defTabSz="1022350">
            <a:lnSpc>
              <a:spcPct val="90000"/>
            </a:lnSpc>
            <a:spcBef>
              <a:spcPct val="0"/>
            </a:spcBef>
            <a:spcAft>
              <a:spcPct val="20000"/>
            </a:spcAft>
            <a:buChar char="•"/>
          </a:pPr>
          <a:r>
            <a:rPr lang="es-MX" sz="2300" kern="1200"/>
            <a:t>Super-User</a:t>
          </a:r>
          <a:endParaRPr lang="en-US" sz="2300" kern="1200"/>
        </a:p>
        <a:p>
          <a:pPr marL="228600" lvl="1" indent="-228600" algn="l" defTabSz="1022350">
            <a:lnSpc>
              <a:spcPct val="90000"/>
            </a:lnSpc>
            <a:spcBef>
              <a:spcPct val="0"/>
            </a:spcBef>
            <a:spcAft>
              <a:spcPct val="20000"/>
            </a:spcAft>
            <a:buChar char="•"/>
          </a:pPr>
          <a:r>
            <a:rPr lang="es-MX" sz="2300" kern="1200"/>
            <a:t>Estado </a:t>
          </a:r>
          <a:endParaRPr lang="en-US" sz="2300" kern="1200"/>
        </a:p>
        <a:p>
          <a:pPr marL="457200" lvl="2" indent="-228600" algn="l" defTabSz="1022350">
            <a:lnSpc>
              <a:spcPct val="90000"/>
            </a:lnSpc>
            <a:spcBef>
              <a:spcPct val="0"/>
            </a:spcBef>
            <a:spcAft>
              <a:spcPct val="20000"/>
            </a:spcAft>
            <a:buChar char="•"/>
          </a:pPr>
          <a:r>
            <a:rPr lang="es-MX" sz="2300" kern="1200"/>
            <a:t>Habilitado o no</a:t>
          </a:r>
          <a:endParaRPr lang="en-US" sz="2300" kern="1200"/>
        </a:p>
      </dsp:txBody>
      <dsp:txXfrm>
        <a:off x="0" y="2595763"/>
        <a:ext cx="6513603" cy="3167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ED7B2-AC5A-4E7A-90B3-FCD62A6FE2F3}">
      <dsp:nvSpPr>
        <dsp:cNvPr id="0" name=""/>
        <dsp:cNvSpPr/>
      </dsp:nvSpPr>
      <dsp:spPr>
        <a:xfrm>
          <a:off x="3286" y="309838"/>
          <a:ext cx="3203971" cy="116234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La CLI utiliza una estructura jerárquica donde determinadas tareas se ejecutan en diferentes modos.</a:t>
          </a:r>
          <a:endParaRPr lang="en-US" sz="1800" kern="1200"/>
        </a:p>
      </dsp:txBody>
      <dsp:txXfrm>
        <a:off x="3286" y="309838"/>
        <a:ext cx="3203971" cy="1162340"/>
      </dsp:txXfrm>
    </dsp:sp>
    <dsp:sp modelId="{89D49C92-A7C5-4E11-A8F5-73A6FD26E22C}">
      <dsp:nvSpPr>
        <dsp:cNvPr id="0" name=""/>
        <dsp:cNvSpPr/>
      </dsp:nvSpPr>
      <dsp:spPr>
        <a:xfrm>
          <a:off x="3286" y="1472179"/>
          <a:ext cx="3203971" cy="25693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D24E0B-9D51-4A08-BE38-0C36EFA18C3E}">
      <dsp:nvSpPr>
        <dsp:cNvPr id="0" name=""/>
        <dsp:cNvSpPr/>
      </dsp:nvSpPr>
      <dsp:spPr>
        <a:xfrm>
          <a:off x="3655814" y="309838"/>
          <a:ext cx="3203971" cy="11623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Cada modo de comando tiene un indicador de comandos característico</a:t>
          </a:r>
          <a:endParaRPr lang="en-US" sz="1800" kern="1200"/>
        </a:p>
      </dsp:txBody>
      <dsp:txXfrm>
        <a:off x="3655814" y="309838"/>
        <a:ext cx="3203971" cy="1162340"/>
      </dsp:txXfrm>
    </dsp:sp>
    <dsp:sp modelId="{16AA410F-EEDB-48A7-A532-1274F324AFF9}">
      <dsp:nvSpPr>
        <dsp:cNvPr id="0" name=""/>
        <dsp:cNvSpPr/>
      </dsp:nvSpPr>
      <dsp:spPr>
        <a:xfrm>
          <a:off x="3655814" y="1472179"/>
          <a:ext cx="3203971" cy="25693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84B9D-AFD9-456E-9078-4AA2074EAEAD}">
      <dsp:nvSpPr>
        <dsp:cNvPr id="0" name=""/>
        <dsp:cNvSpPr/>
      </dsp:nvSpPr>
      <dsp:spPr>
        <a:xfrm>
          <a:off x="7308342" y="309838"/>
          <a:ext cx="3203971" cy="116234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Con los modos de comandos se definen también grupos de comandos asociados a cada modo, y con eso:</a:t>
          </a:r>
          <a:endParaRPr lang="en-US" sz="1800" kern="1200"/>
        </a:p>
      </dsp:txBody>
      <dsp:txXfrm>
        <a:off x="7308342" y="309838"/>
        <a:ext cx="3203971" cy="1162340"/>
      </dsp:txXfrm>
    </dsp:sp>
    <dsp:sp modelId="{16FD6638-610E-40C3-8496-1E85D418DA06}">
      <dsp:nvSpPr>
        <dsp:cNvPr id="0" name=""/>
        <dsp:cNvSpPr/>
      </dsp:nvSpPr>
      <dsp:spPr>
        <a:xfrm>
          <a:off x="7308342" y="1472179"/>
          <a:ext cx="3203971" cy="25693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MX" sz="1800" kern="1200"/>
            <a:t>Se proporciona una medida de seguridad con niveles de acceso y privilegios, al permitir o limitar la ejecución de comandos</a:t>
          </a:r>
          <a:endParaRPr lang="en-US" sz="1800" kern="1200"/>
        </a:p>
        <a:p>
          <a:pPr marL="171450" lvl="1" indent="-171450" algn="l" defTabSz="800100">
            <a:lnSpc>
              <a:spcPct val="90000"/>
            </a:lnSpc>
            <a:spcBef>
              <a:spcPct val="0"/>
            </a:spcBef>
            <a:spcAft>
              <a:spcPct val="15000"/>
            </a:spcAft>
            <a:buChar char="•"/>
          </a:pPr>
          <a:r>
            <a:rPr lang="es-MX" sz="1800" kern="1200"/>
            <a:t>Existe un orden en la ejecución de comandos para la configuración de aspectos particulares en el dispositivo.</a:t>
          </a:r>
          <a:endParaRPr lang="en-US" sz="1800" kern="1200"/>
        </a:p>
      </dsp:txBody>
      <dsp:txXfrm>
        <a:off x="7308342" y="1472179"/>
        <a:ext cx="3203971" cy="25693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B882A-B999-44CB-B2A4-106F82A46070}" type="datetimeFigureOut">
              <a:rPr lang="es-MX" smtClean="0"/>
              <a:t>19/08/2019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28D48-6121-49E3-9E0B-FA0A0E4A363E}" type="slidenum">
              <a:rPr lang="es-MX" smtClean="0"/>
              <a:t>‹Nº›</a:t>
            </a:fld>
            <a:endParaRPr lang="es-MX"/>
          </a:p>
        </p:txBody>
      </p:sp>
    </p:spTree>
    <p:extLst>
      <p:ext uri="{BB962C8B-B14F-4D97-AF65-F5344CB8AC3E}">
        <p14:creationId xmlns:p14="http://schemas.microsoft.com/office/powerpoint/2010/main" val="31935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805769B-6FE5-4853-91FD-B0749CBF5644}" type="slidenum">
              <a:rPr lang="es-ES" sz="1200" b="0" smtClean="0">
                <a:solidFill>
                  <a:schemeClr val="tx1"/>
                </a:solidFill>
              </a:rPr>
              <a:pPr eaLnBrk="1" hangingPunct="1"/>
              <a:t>35</a:t>
            </a:fld>
            <a:endParaRPr lang="es-ES" sz="1200" b="0">
              <a:solidFill>
                <a:schemeClr val="tx1"/>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5381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27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6949F8A-182E-45E6-B237-8947E59888E9}" type="slidenum">
              <a:rPr lang="es-ES" sz="1200" b="0" smtClean="0">
                <a:solidFill>
                  <a:schemeClr val="tx1"/>
                </a:solidFill>
              </a:rPr>
              <a:pPr eaLnBrk="1" hangingPunct="1"/>
              <a:t>52</a:t>
            </a:fld>
            <a:endParaRPr lang="es-ES" sz="1200" b="0">
              <a:solidFill>
                <a:schemeClr val="tx1"/>
              </a:solidFill>
            </a:endParaRPr>
          </a:p>
        </p:txBody>
      </p:sp>
    </p:spTree>
    <p:extLst>
      <p:ext uri="{BB962C8B-B14F-4D97-AF65-F5344CB8AC3E}">
        <p14:creationId xmlns:p14="http://schemas.microsoft.com/office/powerpoint/2010/main" val="9372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3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6838432-C9BC-4717-A712-A0C57DDFE127}" type="slidenum">
              <a:rPr lang="es-ES" sz="1200" b="0" smtClean="0">
                <a:solidFill>
                  <a:schemeClr val="tx1"/>
                </a:solidFill>
              </a:rPr>
              <a:pPr eaLnBrk="1" hangingPunct="1"/>
              <a:t>53</a:t>
            </a:fld>
            <a:endParaRPr lang="es-ES" sz="1200" b="0">
              <a:solidFill>
                <a:schemeClr val="tx1"/>
              </a:solidFill>
            </a:endParaRPr>
          </a:p>
        </p:txBody>
      </p:sp>
    </p:spTree>
    <p:extLst>
      <p:ext uri="{BB962C8B-B14F-4D97-AF65-F5344CB8AC3E}">
        <p14:creationId xmlns:p14="http://schemas.microsoft.com/office/powerpoint/2010/main" val="318988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ED0F22E-F2D6-4D05-A7EB-544444D78F8B}" type="slidenum">
              <a:rPr lang="es-ES" sz="1200" b="0" smtClean="0">
                <a:solidFill>
                  <a:schemeClr val="tx1"/>
                </a:solidFill>
              </a:rPr>
              <a:pPr eaLnBrk="1" hangingPunct="1"/>
              <a:t>54</a:t>
            </a:fld>
            <a:endParaRPr lang="es-ES" sz="1200" b="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8258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57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560CD3C-C327-4B7D-B542-E76FF80EF641}" type="slidenum">
              <a:rPr lang="es-ES" sz="1200" b="0" smtClean="0">
                <a:solidFill>
                  <a:schemeClr val="tx1"/>
                </a:solidFill>
              </a:rPr>
              <a:pPr eaLnBrk="1" hangingPunct="1"/>
              <a:t>55</a:t>
            </a:fld>
            <a:endParaRPr lang="es-ES" sz="1200" b="0">
              <a:solidFill>
                <a:schemeClr val="tx1"/>
              </a:solidFill>
            </a:endParaRPr>
          </a:p>
        </p:txBody>
      </p:sp>
    </p:spTree>
    <p:extLst>
      <p:ext uri="{BB962C8B-B14F-4D97-AF65-F5344CB8AC3E}">
        <p14:creationId xmlns:p14="http://schemas.microsoft.com/office/powerpoint/2010/main" val="209974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A44CC43-A1E5-4123-A51B-CD9DFFB9AFF5}" type="slidenum">
              <a:rPr lang="es-ES" sz="1200" b="0" smtClean="0">
                <a:solidFill>
                  <a:schemeClr val="tx1"/>
                </a:solidFill>
              </a:rPr>
              <a:pPr eaLnBrk="1" hangingPunct="1"/>
              <a:t>56</a:t>
            </a:fld>
            <a:endParaRPr lang="es-E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12747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778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B21B7C3-F362-441E-A0D2-020F31762C7D}" type="slidenum">
              <a:rPr lang="es-ES" sz="1200" b="0" smtClean="0">
                <a:solidFill>
                  <a:schemeClr val="tx1"/>
                </a:solidFill>
              </a:rPr>
              <a:pPr eaLnBrk="1" hangingPunct="1"/>
              <a:t>57</a:t>
            </a:fld>
            <a:endParaRPr lang="es-ES" sz="1200" b="0">
              <a:solidFill>
                <a:schemeClr val="tx1"/>
              </a:solidFill>
            </a:endParaRPr>
          </a:p>
        </p:txBody>
      </p:sp>
    </p:spTree>
    <p:extLst>
      <p:ext uri="{BB962C8B-B14F-4D97-AF65-F5344CB8AC3E}">
        <p14:creationId xmlns:p14="http://schemas.microsoft.com/office/powerpoint/2010/main" val="335224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98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94E2797-C989-45C0-B59F-13FA0C3F10D4}" type="slidenum">
              <a:rPr lang="es-ES" sz="1200" b="0" smtClean="0">
                <a:solidFill>
                  <a:schemeClr val="tx1"/>
                </a:solidFill>
              </a:rPr>
              <a:pPr eaLnBrk="1" hangingPunct="1"/>
              <a:t>58</a:t>
            </a:fld>
            <a:endParaRPr lang="es-ES" sz="1200" b="0">
              <a:solidFill>
                <a:schemeClr val="tx1"/>
              </a:solidFill>
            </a:endParaRPr>
          </a:p>
        </p:txBody>
      </p:sp>
    </p:spTree>
    <p:extLst>
      <p:ext uri="{BB962C8B-B14F-4D97-AF65-F5344CB8AC3E}">
        <p14:creationId xmlns:p14="http://schemas.microsoft.com/office/powerpoint/2010/main" val="148251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a:ln/>
        </p:spPr>
      </p:sp>
      <p:sp>
        <p:nvSpPr>
          <p:cNvPr id="819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19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9FFC431-7952-4BCA-B4D5-46233854A696}" type="slidenum">
              <a:rPr lang="es-ES" sz="1200" b="0" smtClean="0">
                <a:solidFill>
                  <a:schemeClr val="tx1"/>
                </a:solidFill>
              </a:rPr>
              <a:pPr eaLnBrk="1" hangingPunct="1"/>
              <a:t>59</a:t>
            </a:fld>
            <a:endParaRPr lang="es-ES" sz="1200" b="0">
              <a:solidFill>
                <a:schemeClr val="tx1"/>
              </a:solidFill>
            </a:endParaRPr>
          </a:p>
        </p:txBody>
      </p:sp>
    </p:spTree>
    <p:extLst>
      <p:ext uri="{BB962C8B-B14F-4D97-AF65-F5344CB8AC3E}">
        <p14:creationId xmlns:p14="http://schemas.microsoft.com/office/powerpoint/2010/main" val="95905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a:ln/>
        </p:spPr>
      </p:sp>
      <p:sp>
        <p:nvSpPr>
          <p:cNvPr id="829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2948" name="3 Marcador de número de diapositiva"/>
          <p:cNvSpPr txBox="1">
            <a:spLocks noGrp="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FE1194A-BBFF-478E-B180-71D4276D823A}" type="slidenum">
              <a:rPr lang="es-ES" sz="1200" b="0">
                <a:solidFill>
                  <a:schemeClr val="tx1"/>
                </a:solidFill>
              </a:rPr>
              <a:pPr algn="r" eaLnBrk="1" hangingPunct="1"/>
              <a:t>60</a:t>
            </a:fld>
            <a:endParaRPr lang="es-ES" sz="1200" b="0">
              <a:solidFill>
                <a:schemeClr val="tx1"/>
              </a:solidFill>
            </a:endParaRPr>
          </a:p>
        </p:txBody>
      </p:sp>
    </p:spTree>
    <p:extLst>
      <p:ext uri="{BB962C8B-B14F-4D97-AF65-F5344CB8AC3E}">
        <p14:creationId xmlns:p14="http://schemas.microsoft.com/office/powerpoint/2010/main" val="347200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61</a:t>
            </a:fld>
            <a:endParaRPr lang="es-ES" sz="1200" b="0">
              <a:solidFill>
                <a:schemeClr val="tx1"/>
              </a:solidFill>
            </a:endParaRPr>
          </a:p>
        </p:txBody>
      </p:sp>
    </p:spTree>
    <p:extLst>
      <p:ext uri="{BB962C8B-B14F-4D97-AF65-F5344CB8AC3E}">
        <p14:creationId xmlns:p14="http://schemas.microsoft.com/office/powerpoint/2010/main" val="319138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E9E7CDF-1A0D-4046-9D15-16CAF77A0E69}" type="slidenum">
              <a:rPr lang="es-ES" sz="1200" b="0" smtClean="0">
                <a:solidFill>
                  <a:schemeClr val="tx1"/>
                </a:solidFill>
              </a:rPr>
              <a:pPr eaLnBrk="1" hangingPunct="1"/>
              <a:t>38</a:t>
            </a:fld>
            <a:endParaRPr lang="es-ES" sz="1200" b="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62845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62</a:t>
            </a:fld>
            <a:endParaRPr lang="es-ES" sz="1200" b="0">
              <a:solidFill>
                <a:schemeClr val="tx1"/>
              </a:solidFill>
            </a:endParaRPr>
          </a:p>
        </p:txBody>
      </p:sp>
    </p:spTree>
    <p:extLst>
      <p:ext uri="{BB962C8B-B14F-4D97-AF65-F5344CB8AC3E}">
        <p14:creationId xmlns:p14="http://schemas.microsoft.com/office/powerpoint/2010/main" val="4077573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a:ln/>
        </p:spPr>
      </p:sp>
      <p:sp>
        <p:nvSpPr>
          <p:cNvPr id="870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870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B7099EF-A12F-45CC-836C-E8E6F71DDA98}" type="slidenum">
              <a:rPr lang="es-ES" sz="1200" b="0" smtClean="0">
                <a:solidFill>
                  <a:schemeClr val="tx1"/>
                </a:solidFill>
              </a:rPr>
              <a:pPr eaLnBrk="1" hangingPunct="1"/>
              <a:t>65</a:t>
            </a:fld>
            <a:endParaRPr lang="es-ES" sz="1200" b="0">
              <a:solidFill>
                <a:schemeClr val="tx1"/>
              </a:solidFill>
            </a:endParaRPr>
          </a:p>
        </p:txBody>
      </p:sp>
    </p:spTree>
    <p:extLst>
      <p:ext uri="{BB962C8B-B14F-4D97-AF65-F5344CB8AC3E}">
        <p14:creationId xmlns:p14="http://schemas.microsoft.com/office/powerpoint/2010/main" val="276742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80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CDCCFFE-0E87-41C8-9B4E-21773ABEF5D4}" type="slidenum">
              <a:rPr lang="es-ES" sz="1200" b="0" smtClean="0">
                <a:solidFill>
                  <a:schemeClr val="tx1"/>
                </a:solidFill>
              </a:rPr>
              <a:pPr eaLnBrk="1" hangingPunct="1"/>
              <a:t>66</a:t>
            </a:fld>
            <a:endParaRPr lang="es-ES" sz="1200" b="0">
              <a:solidFill>
                <a:schemeClr val="tx1"/>
              </a:solidFill>
            </a:endParaRPr>
          </a:p>
        </p:txBody>
      </p:sp>
    </p:spTree>
    <p:extLst>
      <p:ext uri="{BB962C8B-B14F-4D97-AF65-F5344CB8AC3E}">
        <p14:creationId xmlns:p14="http://schemas.microsoft.com/office/powerpoint/2010/main" val="176122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90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735B4FB-60B5-4703-8765-B2790942F60B}" type="slidenum">
              <a:rPr lang="es-ES" sz="1200" b="0" smtClean="0">
                <a:solidFill>
                  <a:schemeClr val="tx1"/>
                </a:solidFill>
              </a:rPr>
              <a:pPr eaLnBrk="1" hangingPunct="1"/>
              <a:t>67</a:t>
            </a:fld>
            <a:endParaRPr lang="es-ES" sz="1200" b="0">
              <a:solidFill>
                <a:schemeClr val="tx1"/>
              </a:solidFill>
            </a:endParaRPr>
          </a:p>
        </p:txBody>
      </p:sp>
    </p:spTree>
    <p:extLst>
      <p:ext uri="{BB962C8B-B14F-4D97-AF65-F5344CB8AC3E}">
        <p14:creationId xmlns:p14="http://schemas.microsoft.com/office/powerpoint/2010/main" val="264476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a:ln/>
        </p:spPr>
      </p:sp>
      <p:sp>
        <p:nvSpPr>
          <p:cNvPr id="901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01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9EDE78FD-DA4F-4894-89BE-5BE245BEAB62}" type="slidenum">
              <a:rPr lang="es-ES" sz="1200" b="0" smtClean="0">
                <a:solidFill>
                  <a:schemeClr val="tx1"/>
                </a:solidFill>
              </a:rPr>
              <a:pPr eaLnBrk="1" hangingPunct="1"/>
              <a:t>68</a:t>
            </a:fld>
            <a:endParaRPr lang="es-ES" sz="1200" b="0">
              <a:solidFill>
                <a:schemeClr val="tx1"/>
              </a:solidFill>
            </a:endParaRPr>
          </a:p>
        </p:txBody>
      </p:sp>
    </p:spTree>
    <p:extLst>
      <p:ext uri="{BB962C8B-B14F-4D97-AF65-F5344CB8AC3E}">
        <p14:creationId xmlns:p14="http://schemas.microsoft.com/office/powerpoint/2010/main" val="4067942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11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FAA8CAF-3061-4F55-9835-DBBEC24BB8C4}" type="slidenum">
              <a:rPr lang="es-ES" sz="1200" b="0" smtClean="0">
                <a:solidFill>
                  <a:schemeClr val="tx1"/>
                </a:solidFill>
              </a:rPr>
              <a:pPr eaLnBrk="1" hangingPunct="1"/>
              <a:t>69</a:t>
            </a:fld>
            <a:endParaRPr lang="es-ES" sz="1200" b="0">
              <a:solidFill>
                <a:schemeClr val="tx1"/>
              </a:solidFill>
            </a:endParaRPr>
          </a:p>
        </p:txBody>
      </p:sp>
    </p:spTree>
    <p:extLst>
      <p:ext uri="{BB962C8B-B14F-4D97-AF65-F5344CB8AC3E}">
        <p14:creationId xmlns:p14="http://schemas.microsoft.com/office/powerpoint/2010/main" val="330217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21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0D7B91A-008C-4689-BDF8-914DEFF9C129}" type="slidenum">
              <a:rPr lang="es-ES" sz="1200" b="0" smtClean="0">
                <a:solidFill>
                  <a:schemeClr val="tx1"/>
                </a:solidFill>
              </a:rPr>
              <a:pPr eaLnBrk="1" hangingPunct="1"/>
              <a:t>70</a:t>
            </a:fld>
            <a:endParaRPr lang="es-ES" sz="1200" b="0">
              <a:solidFill>
                <a:schemeClr val="tx1"/>
              </a:solidFill>
            </a:endParaRPr>
          </a:p>
        </p:txBody>
      </p:sp>
    </p:spTree>
    <p:extLst>
      <p:ext uri="{BB962C8B-B14F-4D97-AF65-F5344CB8AC3E}">
        <p14:creationId xmlns:p14="http://schemas.microsoft.com/office/powerpoint/2010/main" val="83381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31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2C7DF1A4-B055-4DC7-9F22-1DF6042B63EB}" type="slidenum">
              <a:rPr lang="es-ES" sz="1200" b="0" smtClean="0">
                <a:solidFill>
                  <a:schemeClr val="tx1"/>
                </a:solidFill>
              </a:rPr>
              <a:pPr eaLnBrk="1" hangingPunct="1"/>
              <a:t>71</a:t>
            </a:fld>
            <a:endParaRPr lang="es-ES" sz="1200" b="0">
              <a:solidFill>
                <a:schemeClr val="tx1"/>
              </a:solidFill>
            </a:endParaRPr>
          </a:p>
        </p:txBody>
      </p:sp>
    </p:spTree>
    <p:extLst>
      <p:ext uri="{BB962C8B-B14F-4D97-AF65-F5344CB8AC3E}">
        <p14:creationId xmlns:p14="http://schemas.microsoft.com/office/powerpoint/2010/main" val="3692484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a:ln/>
        </p:spPr>
      </p:sp>
      <p:sp>
        <p:nvSpPr>
          <p:cNvPr id="952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Routing protocols can be classified in many ways, including by many of their operational characteristics such as their field of use, the number of redundant routes to each supported destination, and so on. This book classifies them by the way that they discover and calculate routes. However, it is still useful to reference routing protocols by their field of use. In other words, categorize them by the role that they perform in an internetwork. There are two functional classes of dynamic routing protocols, for example: Interior Gateway Protocols (IGPs) and Exterior Gateway Protocols (EGPs).</a:t>
            </a:r>
            <a:endParaRPr lang="es-MX">
              <a:latin typeface="Arial" pitchFamily="34" charset="0"/>
            </a:endParaRPr>
          </a:p>
          <a:p>
            <a:endParaRPr lang="es-ES">
              <a:latin typeface="Arial" pitchFamily="34" charset="0"/>
            </a:endParaRPr>
          </a:p>
        </p:txBody>
      </p:sp>
      <p:sp>
        <p:nvSpPr>
          <p:cNvPr id="952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0DBC65E-2054-4527-A45A-F185E2EF64D6}" type="slidenum">
              <a:rPr lang="es-ES" sz="1200" b="0" smtClean="0">
                <a:solidFill>
                  <a:schemeClr val="tx1"/>
                </a:solidFill>
              </a:rPr>
              <a:pPr eaLnBrk="1" hangingPunct="1"/>
              <a:t>72</a:t>
            </a:fld>
            <a:endParaRPr lang="es-ES" sz="1200" b="0">
              <a:solidFill>
                <a:schemeClr val="tx1"/>
              </a:solidFill>
            </a:endParaRPr>
          </a:p>
        </p:txBody>
      </p:sp>
    </p:spTree>
    <p:extLst>
      <p:ext uri="{BB962C8B-B14F-4D97-AF65-F5344CB8AC3E}">
        <p14:creationId xmlns:p14="http://schemas.microsoft.com/office/powerpoint/2010/main" val="205000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72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4DB69A8-1B5C-430A-9A94-636BCECC1322}" type="slidenum">
              <a:rPr lang="es-ES" sz="1200" b="0" smtClean="0">
                <a:solidFill>
                  <a:schemeClr val="tx1"/>
                </a:solidFill>
              </a:rPr>
              <a:pPr eaLnBrk="1" hangingPunct="1"/>
              <a:t>73</a:t>
            </a:fld>
            <a:endParaRPr lang="es-ES" sz="1200" b="0">
              <a:solidFill>
                <a:schemeClr val="tx1"/>
              </a:solidFill>
            </a:endParaRPr>
          </a:p>
        </p:txBody>
      </p:sp>
    </p:spTree>
    <p:extLst>
      <p:ext uri="{BB962C8B-B14F-4D97-AF65-F5344CB8AC3E}">
        <p14:creationId xmlns:p14="http://schemas.microsoft.com/office/powerpoint/2010/main" val="300024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1 Marcador de imagen de diapositiva"/>
          <p:cNvSpPr>
            <a:spLocks noGrp="1" noRot="1" noChangeAspect="1" noTextEdit="1"/>
          </p:cNvSpPr>
          <p:nvPr>
            <p:ph type="sldImg"/>
          </p:nvPr>
        </p:nvSpPr>
        <p:spPr>
          <a:ln/>
        </p:spPr>
      </p:sp>
      <p:sp>
        <p:nvSpPr>
          <p:cNvPr id="201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201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31C9F4F-B480-4BFB-BDE5-261AB3F65079}" type="slidenum">
              <a:rPr lang="es-ES" sz="1200" b="0" smtClean="0">
                <a:solidFill>
                  <a:schemeClr val="tx1"/>
                </a:solidFill>
              </a:rPr>
              <a:pPr eaLnBrk="1" hangingPunct="1"/>
              <a:t>43</a:t>
            </a:fld>
            <a:endParaRPr lang="es-ES" sz="1200" b="0">
              <a:solidFill>
                <a:schemeClr val="tx1"/>
              </a:solidFill>
            </a:endParaRPr>
          </a:p>
        </p:txBody>
      </p:sp>
    </p:spTree>
    <p:extLst>
      <p:ext uri="{BB962C8B-B14F-4D97-AF65-F5344CB8AC3E}">
        <p14:creationId xmlns:p14="http://schemas.microsoft.com/office/powerpoint/2010/main" val="2672801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83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141A44-AEE0-4FD0-AB17-AE8CFC485970}" type="slidenum">
              <a:rPr lang="es-ES" sz="1200" b="0" smtClean="0">
                <a:solidFill>
                  <a:schemeClr val="tx1"/>
                </a:solidFill>
              </a:rPr>
              <a:pPr eaLnBrk="1" hangingPunct="1"/>
              <a:t>74</a:t>
            </a:fld>
            <a:endParaRPr lang="es-ES" sz="1200" b="0">
              <a:solidFill>
                <a:schemeClr val="tx1"/>
              </a:solidFill>
            </a:endParaRPr>
          </a:p>
        </p:txBody>
      </p:sp>
    </p:spTree>
    <p:extLst>
      <p:ext uri="{BB962C8B-B14F-4D97-AF65-F5344CB8AC3E}">
        <p14:creationId xmlns:p14="http://schemas.microsoft.com/office/powerpoint/2010/main" val="3389955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993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93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97FCE8A-361C-4618-BEC7-7DBBC4E19827}" type="slidenum">
              <a:rPr lang="es-ES" sz="1200" b="0" smtClean="0">
                <a:solidFill>
                  <a:schemeClr val="tx1"/>
                </a:solidFill>
              </a:rPr>
              <a:pPr eaLnBrk="1" hangingPunct="1"/>
              <a:t>75</a:t>
            </a:fld>
            <a:endParaRPr lang="es-ES" sz="1200" b="0">
              <a:solidFill>
                <a:schemeClr val="tx1"/>
              </a:solidFill>
            </a:endParaRPr>
          </a:p>
        </p:txBody>
      </p:sp>
    </p:spTree>
    <p:extLst>
      <p:ext uri="{BB962C8B-B14F-4D97-AF65-F5344CB8AC3E}">
        <p14:creationId xmlns:p14="http://schemas.microsoft.com/office/powerpoint/2010/main" val="91737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1003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03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04F4494-1F3D-4B20-A8D5-0DE5961D047C}" type="slidenum">
              <a:rPr lang="es-ES" sz="1200" b="0" smtClean="0">
                <a:solidFill>
                  <a:schemeClr val="tx1"/>
                </a:solidFill>
              </a:rPr>
              <a:pPr eaLnBrk="1" hangingPunct="1"/>
              <a:t>76</a:t>
            </a:fld>
            <a:endParaRPr lang="es-ES" sz="1200" b="0">
              <a:solidFill>
                <a:schemeClr val="tx1"/>
              </a:solidFill>
            </a:endParaRPr>
          </a:p>
        </p:txBody>
      </p:sp>
    </p:spTree>
    <p:extLst>
      <p:ext uri="{BB962C8B-B14F-4D97-AF65-F5344CB8AC3E}">
        <p14:creationId xmlns:p14="http://schemas.microsoft.com/office/powerpoint/2010/main" val="3329364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13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0095B16-8650-4F9A-BEFF-B48D9772634B}" type="slidenum">
              <a:rPr lang="es-ES" sz="1200" b="0" smtClean="0">
                <a:solidFill>
                  <a:schemeClr val="tx1"/>
                </a:solidFill>
              </a:rPr>
              <a:pPr eaLnBrk="1" hangingPunct="1"/>
              <a:t>77</a:t>
            </a:fld>
            <a:endParaRPr lang="es-ES" sz="1200" b="0">
              <a:solidFill>
                <a:schemeClr val="tx1"/>
              </a:solidFill>
            </a:endParaRPr>
          </a:p>
        </p:txBody>
      </p:sp>
    </p:spTree>
    <p:extLst>
      <p:ext uri="{BB962C8B-B14F-4D97-AF65-F5344CB8AC3E}">
        <p14:creationId xmlns:p14="http://schemas.microsoft.com/office/powerpoint/2010/main" val="4046135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s-MX">
                <a:latin typeface="Arial" pitchFamily="34" charset="0"/>
              </a:rPr>
              <a:t>ar espacios de direcciones acordes al tamaño de la red, en lugar de forzar el acomodo en espacios previamente.dimensionados </a:t>
            </a:r>
            <a:r>
              <a:rPr lang="en-US">
                <a:latin typeface="Arial" pitchFamily="34" charset="0"/>
              </a:rPr>
              <a:t>address spaces according to the size of a network instead of force-fitting networks into presized network address spaces</a:t>
            </a:r>
            <a:endParaRPr lang="es-MX" sz="2000">
              <a:latin typeface="Arial" pitchFamily="34" charset="0"/>
            </a:endParaRPr>
          </a:p>
          <a:p>
            <a:r>
              <a:rPr lang="es-MX">
                <a:latin typeface="Arial" pitchFamily="34" charset="0"/>
              </a:rPr>
              <a:t>. Se pueden proporcionar espacios acordes al tamaño de la red, con espacios apropiados de subredes, o agrupando múltiples bloques de direcciones que coinciden en cierto número de bits de mayor orden.</a:t>
            </a:r>
            <a:endParaRPr lang="es-ES">
              <a:latin typeface="Arial" pitchFamily="34" charset="0"/>
            </a:endParaRPr>
          </a:p>
        </p:txBody>
      </p:sp>
      <p:sp>
        <p:nvSpPr>
          <p:cNvPr id="1024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18EBDFD-7F64-481A-9D53-515D15F5E77F}" type="slidenum">
              <a:rPr lang="es-ES" sz="1200" b="0" smtClean="0">
                <a:solidFill>
                  <a:schemeClr val="tx1"/>
                </a:solidFill>
              </a:rPr>
              <a:pPr eaLnBrk="1" hangingPunct="1"/>
              <a:t>78</a:t>
            </a:fld>
            <a:endParaRPr lang="es-ES" sz="1200" b="0">
              <a:solidFill>
                <a:schemeClr val="tx1"/>
              </a:solidFill>
            </a:endParaRPr>
          </a:p>
        </p:txBody>
      </p:sp>
    </p:spTree>
    <p:extLst>
      <p:ext uri="{BB962C8B-B14F-4D97-AF65-F5344CB8AC3E}">
        <p14:creationId xmlns:p14="http://schemas.microsoft.com/office/powerpoint/2010/main" val="2266648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34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06D04DA-99AF-4815-80E9-05AE5BED40B4}" type="slidenum">
              <a:rPr lang="es-ES" sz="1200" b="0" smtClean="0">
                <a:solidFill>
                  <a:schemeClr val="tx1"/>
                </a:solidFill>
              </a:rPr>
              <a:pPr eaLnBrk="1" hangingPunct="1"/>
              <a:t>79</a:t>
            </a:fld>
            <a:endParaRPr lang="es-ES" sz="1200" b="0">
              <a:solidFill>
                <a:schemeClr val="tx1"/>
              </a:solidFill>
            </a:endParaRPr>
          </a:p>
        </p:txBody>
      </p:sp>
    </p:spTree>
    <p:extLst>
      <p:ext uri="{BB962C8B-B14F-4D97-AF65-F5344CB8AC3E}">
        <p14:creationId xmlns:p14="http://schemas.microsoft.com/office/powerpoint/2010/main" val="360721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33E44A-6775-4396-91F1-B85999F4E07D}" type="slidenum">
              <a:rPr lang="es-ES" sz="1200" b="0" smtClean="0">
                <a:solidFill>
                  <a:schemeClr val="tx1"/>
                </a:solidFill>
              </a:rPr>
              <a:pPr eaLnBrk="1" hangingPunct="1"/>
              <a:t>80</a:t>
            </a:fld>
            <a:endParaRPr lang="es-ES" sz="1200" b="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725973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54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2A91E2B-0EF7-4C65-A313-BEAC981552E1}" type="slidenum">
              <a:rPr lang="es-ES" sz="1200" b="0" smtClean="0">
                <a:solidFill>
                  <a:schemeClr val="tx1"/>
                </a:solidFill>
              </a:rPr>
              <a:pPr eaLnBrk="1" hangingPunct="1"/>
              <a:t>81</a:t>
            </a:fld>
            <a:endParaRPr lang="es-ES" sz="1200" b="0">
              <a:solidFill>
                <a:schemeClr val="tx1"/>
              </a:solidFill>
            </a:endParaRPr>
          </a:p>
        </p:txBody>
      </p:sp>
    </p:spTree>
    <p:extLst>
      <p:ext uri="{BB962C8B-B14F-4D97-AF65-F5344CB8AC3E}">
        <p14:creationId xmlns:p14="http://schemas.microsoft.com/office/powerpoint/2010/main" val="678477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17B175A-7585-46F3-8FC2-A38A3CF511C3}" type="slidenum">
              <a:rPr lang="es-ES" sz="1200" b="0" smtClean="0">
                <a:solidFill>
                  <a:schemeClr val="tx1"/>
                </a:solidFill>
              </a:rPr>
              <a:pPr eaLnBrk="1" hangingPunct="1"/>
              <a:t>82</a:t>
            </a:fld>
            <a:endParaRPr lang="es-ES" sz="1200" b="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709850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03F4B11-C76B-4D94-8325-CD08C8D39EF2}" type="slidenum">
              <a:rPr lang="es-ES" sz="1200" b="0" smtClean="0">
                <a:solidFill>
                  <a:schemeClr val="tx1"/>
                </a:solidFill>
              </a:rPr>
              <a:pPr eaLnBrk="1" hangingPunct="1"/>
              <a:t>84</a:t>
            </a:fld>
            <a:endParaRPr lang="es-ES" sz="1200" b="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9497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434EDD5-CACB-4382-B09A-EB8107ABFCB3}" type="slidenum">
              <a:rPr lang="es-ES" sz="1200" b="0">
                <a:solidFill>
                  <a:schemeClr val="tx1"/>
                </a:solidFill>
              </a:rPr>
              <a:pPr algn="r" eaLnBrk="1" hangingPunct="1"/>
              <a:t>45</a:t>
            </a:fld>
            <a:endParaRPr lang="es-ES" sz="1200" b="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814195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p:cNvSpPr>
            <a:spLocks noGrp="1" noRot="1" noChangeAspect="1" noTextEdit="1"/>
          </p:cNvSpPr>
          <p:nvPr>
            <p:ph type="sldImg"/>
          </p:nvPr>
        </p:nvSpPr>
        <p:spPr>
          <a:ln/>
        </p:spPr>
      </p:sp>
      <p:sp>
        <p:nvSpPr>
          <p:cNvPr id="1085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085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55F6C5C-2151-4915-AF37-05C708440176}" type="slidenum">
              <a:rPr lang="es-ES" sz="1200" b="0" smtClean="0">
                <a:solidFill>
                  <a:schemeClr val="tx1"/>
                </a:solidFill>
              </a:rPr>
              <a:pPr eaLnBrk="1" hangingPunct="1"/>
              <a:t>85</a:t>
            </a:fld>
            <a:endParaRPr lang="es-ES" sz="1200" b="0">
              <a:solidFill>
                <a:schemeClr val="tx1"/>
              </a:solidFill>
            </a:endParaRPr>
          </a:p>
        </p:txBody>
      </p:sp>
    </p:spTree>
    <p:extLst>
      <p:ext uri="{BB962C8B-B14F-4D97-AF65-F5344CB8AC3E}">
        <p14:creationId xmlns:p14="http://schemas.microsoft.com/office/powerpoint/2010/main" val="2206218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a:ln/>
        </p:spPr>
      </p:sp>
      <p:sp>
        <p:nvSpPr>
          <p:cNvPr id="1095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atin typeface="Arial" pitchFamily="34" charset="0"/>
              </a:rPr>
              <a:t> Protocolos ampliamente disponibles</a:t>
            </a:r>
          </a:p>
          <a:p>
            <a:r>
              <a:rPr lang="es-MX">
                <a:latin typeface="Arial" pitchFamily="34" charset="0"/>
              </a:rPr>
              <a:t>Fáciles de procesar</a:t>
            </a:r>
          </a:p>
          <a:p>
            <a:r>
              <a:rPr lang="es-ES">
                <a:latin typeface="Arial" pitchFamily="34" charset="0"/>
              </a:rPr>
              <a:t>Utilizan el algortimo Ford-Bellman</a:t>
            </a:r>
          </a:p>
        </p:txBody>
      </p:sp>
      <p:sp>
        <p:nvSpPr>
          <p:cNvPr id="1095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444B954-E5DA-4DC9-88AB-B605643BF7D6}" type="slidenum">
              <a:rPr lang="es-ES" sz="1200" b="0" smtClean="0">
                <a:solidFill>
                  <a:schemeClr val="tx1"/>
                </a:solidFill>
              </a:rPr>
              <a:pPr eaLnBrk="1" hangingPunct="1"/>
              <a:t>86</a:t>
            </a:fld>
            <a:endParaRPr lang="es-ES" sz="1200" b="0">
              <a:solidFill>
                <a:schemeClr val="tx1"/>
              </a:solidFill>
            </a:endParaRPr>
          </a:p>
        </p:txBody>
      </p:sp>
    </p:spTree>
    <p:extLst>
      <p:ext uri="{BB962C8B-B14F-4D97-AF65-F5344CB8AC3E}">
        <p14:creationId xmlns:p14="http://schemas.microsoft.com/office/powerpoint/2010/main" val="363603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Marcador de imagen de diapositiva"/>
          <p:cNvSpPr>
            <a:spLocks noGrp="1" noRot="1" noChangeAspect="1" noTextEdit="1"/>
          </p:cNvSpPr>
          <p:nvPr>
            <p:ph type="sldImg"/>
          </p:nvPr>
        </p:nvSpPr>
        <p:spPr>
          <a:ln/>
        </p:spPr>
      </p:sp>
      <p:sp>
        <p:nvSpPr>
          <p:cNvPr id="1105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05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6643DDF-6AB6-4D5E-9C99-4DA7D50DADAA}" type="slidenum">
              <a:rPr lang="es-ES" sz="1200" b="0" smtClean="0">
                <a:solidFill>
                  <a:schemeClr val="tx1"/>
                </a:solidFill>
              </a:rPr>
              <a:pPr eaLnBrk="1" hangingPunct="1"/>
              <a:t>87</a:t>
            </a:fld>
            <a:endParaRPr lang="es-ES" sz="1200" b="0">
              <a:solidFill>
                <a:schemeClr val="tx1"/>
              </a:solidFill>
            </a:endParaRPr>
          </a:p>
        </p:txBody>
      </p:sp>
    </p:spTree>
    <p:extLst>
      <p:ext uri="{BB962C8B-B14F-4D97-AF65-F5344CB8AC3E}">
        <p14:creationId xmlns:p14="http://schemas.microsoft.com/office/powerpoint/2010/main" val="249352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Marcador de imagen de diapositiva"/>
          <p:cNvSpPr>
            <a:spLocks noGrp="1" noRot="1" noChangeAspect="1" noTextEdit="1"/>
          </p:cNvSpPr>
          <p:nvPr>
            <p:ph type="sldImg"/>
          </p:nvPr>
        </p:nvSpPr>
        <p:spPr>
          <a:ln/>
        </p:spPr>
      </p:sp>
      <p:sp>
        <p:nvSpPr>
          <p:cNvPr id="1116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16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F209361-AD62-4943-9448-7672CB0F4C19}" type="slidenum">
              <a:rPr lang="es-ES" sz="1200" b="0" smtClean="0">
                <a:solidFill>
                  <a:schemeClr val="tx1"/>
                </a:solidFill>
              </a:rPr>
              <a:pPr eaLnBrk="1" hangingPunct="1"/>
              <a:t>88</a:t>
            </a:fld>
            <a:endParaRPr lang="es-ES" sz="1200" b="0">
              <a:solidFill>
                <a:schemeClr val="tx1"/>
              </a:solidFill>
            </a:endParaRPr>
          </a:p>
        </p:txBody>
      </p:sp>
    </p:spTree>
    <p:extLst>
      <p:ext uri="{BB962C8B-B14F-4D97-AF65-F5344CB8AC3E}">
        <p14:creationId xmlns:p14="http://schemas.microsoft.com/office/powerpoint/2010/main" val="132216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1 Marcador de imagen de diapositiva"/>
          <p:cNvSpPr>
            <a:spLocks noGrp="1" noRot="1" noChangeAspect="1" noTextEdit="1"/>
          </p:cNvSpPr>
          <p:nvPr>
            <p:ph type="sldImg"/>
          </p:nvPr>
        </p:nvSpPr>
        <p:spPr>
          <a:ln/>
        </p:spPr>
      </p:sp>
      <p:sp>
        <p:nvSpPr>
          <p:cNvPr id="203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34B496EA-E2F8-4401-AFA2-06286CE5BF61}" type="slidenum">
              <a:rPr lang="es-ES" sz="1200" b="0">
                <a:solidFill>
                  <a:schemeClr val="tx1"/>
                </a:solidFill>
                <a:latin typeface="Arial" charset="0"/>
                <a:ea typeface="+mn-ea"/>
                <a:cs typeface="+mn-cs"/>
              </a:rPr>
              <a:pPr algn="r">
                <a:defRPr/>
              </a:pPr>
              <a:t>46</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3313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1 Marcador de imagen de diapositiva"/>
          <p:cNvSpPr>
            <a:spLocks noGrp="1" noRot="1" noChangeAspect="1" noTextEdit="1"/>
          </p:cNvSpPr>
          <p:nvPr>
            <p:ph type="sldImg"/>
          </p:nvPr>
        </p:nvSpPr>
        <p:spPr>
          <a:ln/>
        </p:spPr>
      </p:sp>
      <p:sp>
        <p:nvSpPr>
          <p:cNvPr id="2048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FA925DDE-7DE0-4012-B140-B49AFA8B1D3D}" type="slidenum">
              <a:rPr lang="es-ES" sz="1200" b="0">
                <a:solidFill>
                  <a:schemeClr val="tx1"/>
                </a:solidFill>
                <a:latin typeface="Arial" charset="0"/>
                <a:ea typeface="+mn-ea"/>
                <a:cs typeface="+mn-cs"/>
              </a:rPr>
              <a:pPr algn="r">
                <a:defRPr/>
              </a:pPr>
              <a:t>47</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163495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48</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880973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49</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423598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16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212CDD6-9BCD-48EC-9E48-5EB9AAB77224}" type="slidenum">
              <a:rPr lang="es-ES" sz="1200" b="0" smtClean="0">
                <a:solidFill>
                  <a:schemeClr val="tx1"/>
                </a:solidFill>
              </a:rPr>
              <a:pPr eaLnBrk="1" hangingPunct="1"/>
              <a:t>51</a:t>
            </a:fld>
            <a:endParaRPr lang="es-ES" sz="1200" b="0">
              <a:solidFill>
                <a:schemeClr val="tx1"/>
              </a:solidFill>
            </a:endParaRPr>
          </a:p>
        </p:txBody>
      </p:sp>
    </p:spTree>
    <p:extLst>
      <p:ext uri="{BB962C8B-B14F-4D97-AF65-F5344CB8AC3E}">
        <p14:creationId xmlns:p14="http://schemas.microsoft.com/office/powerpoint/2010/main" val="423543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F1FE8-E8C8-45FA-904F-4164C4DD663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6AD4371-AB33-471A-8108-3ED78620B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E3DB6B67-F7BD-4486-849C-936BE5E3B53D}"/>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AE588FFB-3237-487E-A90D-E30A566FA4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3203279-D1C7-45D1-87AC-DC5ED92449E0}"/>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16419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DB1D5-A36C-4872-BB3F-E051586A835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F1F58D-82C2-4EA7-965C-8CC4B73C113C}"/>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1286E5-658B-4BEA-9D91-18EF4E63E352}"/>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3CC8F48A-6C9B-4439-9E24-C2C88829CB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806792-1CAC-4B19-9D8C-118E10F78E78}"/>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02577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8EF51A-136A-4F62-9ED7-6EB39CB561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57AC8E-8592-4AF6-B854-33F89321589C}"/>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B08AD3C-5AD0-43DF-B631-7CC894B433D3}"/>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D6CFA155-1454-4BC4-9401-7EB9519528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611A9A-2B70-4CDF-95A5-9E33B8033E5E}"/>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101780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D89F-5661-45E8-BAE7-5BFA43DE97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9FD186-67DC-483C-82E5-EB9EA58425B7}"/>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7595E-18D0-4973-B415-F7A1789E37F5}"/>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5BCE6F91-B3D2-408C-BF0A-DB4D7F9F19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38FBCD-7745-4A5C-9EBC-E0FC1597FB2A}"/>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8321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C4EEB-A584-4B69-B623-36B47E1810C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687633-D6A0-4C52-B34E-FD689B976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6CDF8ECF-4702-4B4D-8B8C-D6B996A7CE6A}"/>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743870BE-A3EB-4DBB-B554-103AD3C01A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219BFCD-624D-4DCE-918D-578682AE1D6C}"/>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5889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D867F-5ADA-4F80-80F0-B4FEA3C9204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DADDF91-8997-4085-AD3B-A8A19552CAE6}"/>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3F8F39F-7804-4C73-8A65-FD0753985FBB}"/>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7C9618F-F3DD-42DF-84B1-DC7283A1BDCE}"/>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6" name="Marcador de pie de página 5">
            <a:extLst>
              <a:ext uri="{FF2B5EF4-FFF2-40B4-BE49-F238E27FC236}">
                <a16:creationId xmlns:a16="http://schemas.microsoft.com/office/drawing/2014/main" id="{F36D0248-6BF3-4AA8-BC8B-4AE69C2668C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7024AE-592E-4A18-BBE9-5CBE6BA45AB9}"/>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85318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8195A-39EA-4C7E-A3CF-B392307514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1B0C2C-D5EC-4069-80F1-E70A5CA83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26F94079-2E62-4F97-A860-B86750B3CFB7}"/>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EEDE620-2C50-4453-878B-91439E297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247D5A71-FBD8-4F54-BD18-D749139D00A5}"/>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ADCFC5C-B935-48CB-8AF3-85C4485A2FA3}"/>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8" name="Marcador de pie de página 7">
            <a:extLst>
              <a:ext uri="{FF2B5EF4-FFF2-40B4-BE49-F238E27FC236}">
                <a16:creationId xmlns:a16="http://schemas.microsoft.com/office/drawing/2014/main" id="{191A3925-6967-4B79-889E-D0DCD869B50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2C1DA95-37E7-4897-A5C8-FCC19F3BF2FF}"/>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9376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71FDF-3CF4-4E27-84F9-4F47A14783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D29C9CB-2C37-468B-85F3-2629D0053421}"/>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4" name="Marcador de pie de página 3">
            <a:extLst>
              <a:ext uri="{FF2B5EF4-FFF2-40B4-BE49-F238E27FC236}">
                <a16:creationId xmlns:a16="http://schemas.microsoft.com/office/drawing/2014/main" id="{53F3548B-31F0-409C-BA8C-705BD771A04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76D0283-0D61-43B7-87E7-D0B6E860D9FF}"/>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4653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812AA1-ACD9-40CA-A874-BF7B66B6B388}"/>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3" name="Marcador de pie de página 2">
            <a:extLst>
              <a:ext uri="{FF2B5EF4-FFF2-40B4-BE49-F238E27FC236}">
                <a16:creationId xmlns:a16="http://schemas.microsoft.com/office/drawing/2014/main" id="{4BE86D18-182C-4C0D-BCD0-FE808D04715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1FFB45A-D2A8-44DA-9CF3-7B06EBBF9988}"/>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44980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67F41-54A2-416C-9AA3-58A26CBE3A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D4812A-5F61-4DC4-ACF9-DDC284460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72AEF70-F1C3-4C52-BBC0-CE2752B98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558D491-2526-4B9B-824D-DFA300F1A4F0}"/>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6" name="Marcador de pie de página 5">
            <a:extLst>
              <a:ext uri="{FF2B5EF4-FFF2-40B4-BE49-F238E27FC236}">
                <a16:creationId xmlns:a16="http://schemas.microsoft.com/office/drawing/2014/main" id="{FD1B77E6-E99D-4803-996E-536E1308EE3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CE7C700-35C4-4328-AE4A-A6768EE5A913}"/>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99026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B470B-F45F-4416-ADB2-EF5515D2B7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F8FFFCB-AC92-4927-AE3D-F7DAD603D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7D8D75F-EDE7-40E8-A60B-ADEBDDEA6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9A6D634-EDDF-4AAB-8BE9-40986902182C}"/>
              </a:ext>
            </a:extLst>
          </p:cNvPr>
          <p:cNvSpPr>
            <a:spLocks noGrp="1"/>
          </p:cNvSpPr>
          <p:nvPr>
            <p:ph type="dt" sz="half" idx="10"/>
          </p:nvPr>
        </p:nvSpPr>
        <p:spPr/>
        <p:txBody>
          <a:bodyPr/>
          <a:lstStyle/>
          <a:p>
            <a:fld id="{87727E5D-1681-485F-9265-8011F589E963}" type="datetimeFigureOut">
              <a:rPr lang="es-MX" smtClean="0"/>
              <a:t>19/08/2019</a:t>
            </a:fld>
            <a:endParaRPr lang="es-MX"/>
          </a:p>
        </p:txBody>
      </p:sp>
      <p:sp>
        <p:nvSpPr>
          <p:cNvPr id="6" name="Marcador de pie de página 5">
            <a:extLst>
              <a:ext uri="{FF2B5EF4-FFF2-40B4-BE49-F238E27FC236}">
                <a16:creationId xmlns:a16="http://schemas.microsoft.com/office/drawing/2014/main" id="{AB8BD226-8E87-459E-85F3-72E25B701E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CA73E8C-DC83-474B-AA95-CFF9A4F0DE5B}"/>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187037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7C7C590-0A14-4EB3-B5CF-447E217D8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848CBB5-80D9-4B10-8BA3-7B1FB25C0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15522A9-6E20-41B6-A9CE-C9835AACD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27E5D-1681-485F-9265-8011F589E963}" type="datetimeFigureOut">
              <a:rPr lang="es-MX" smtClean="0"/>
              <a:t>19/08/2019</a:t>
            </a:fld>
            <a:endParaRPr lang="es-MX"/>
          </a:p>
        </p:txBody>
      </p:sp>
      <p:sp>
        <p:nvSpPr>
          <p:cNvPr id="5" name="Marcador de pie de página 4">
            <a:extLst>
              <a:ext uri="{FF2B5EF4-FFF2-40B4-BE49-F238E27FC236}">
                <a16:creationId xmlns:a16="http://schemas.microsoft.com/office/drawing/2014/main" id="{51230E1B-75DD-408B-9855-ABF5E7255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B351E2E-BAC4-4B0D-9CFA-7F73D731F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ECA4D-A3F8-4647-AC23-6753374BA101}" type="slidenum">
              <a:rPr lang="es-MX" smtClean="0"/>
              <a:t>‹Nº›</a:t>
            </a:fld>
            <a:endParaRPr lang="es-MX"/>
          </a:p>
        </p:txBody>
      </p:sp>
    </p:spTree>
    <p:extLst>
      <p:ext uri="{BB962C8B-B14F-4D97-AF65-F5344CB8AC3E}">
        <p14:creationId xmlns:p14="http://schemas.microsoft.com/office/powerpoint/2010/main" val="14751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310327-4428-4947-83F0-D6EF83C83438}"/>
              </a:ext>
            </a:extLst>
          </p:cNvPr>
          <p:cNvPicPr>
            <a:picLocks noChangeAspect="1"/>
          </p:cNvPicPr>
          <p:nvPr/>
        </p:nvPicPr>
        <p:blipFill rotWithShape="1">
          <a:blip r:embed="rId2">
            <a:alphaModFix amt="50000"/>
          </a:blip>
          <a:srcRect t="2524" b="132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6C92DBD9-8148-417C-9E48-DA1DA8AA8F24}"/>
              </a:ext>
            </a:extLst>
          </p:cNvPr>
          <p:cNvSpPr>
            <a:spLocks noGrp="1"/>
          </p:cNvSpPr>
          <p:nvPr>
            <p:ph type="ctrTitle"/>
          </p:nvPr>
        </p:nvSpPr>
        <p:spPr>
          <a:xfrm>
            <a:off x="1524000" y="1122362"/>
            <a:ext cx="9144000" cy="2900518"/>
          </a:xfrm>
        </p:spPr>
        <p:txBody>
          <a:bodyPr>
            <a:normAutofit/>
          </a:bodyPr>
          <a:lstStyle/>
          <a:p>
            <a:r>
              <a:rPr lang="es-MX" dirty="0">
                <a:solidFill>
                  <a:srgbClr val="FFFFFF"/>
                </a:solidFill>
              </a:rPr>
              <a:t>Configuración básica de R1 y </a:t>
            </a:r>
            <a:r>
              <a:rPr lang="es-MX" dirty="0" err="1">
                <a:solidFill>
                  <a:srgbClr val="FFFFFF"/>
                </a:solidFill>
              </a:rPr>
              <a:t>routers</a:t>
            </a:r>
            <a:endParaRPr lang="es-MX" dirty="0">
              <a:solidFill>
                <a:srgbClr val="FFFFFF"/>
              </a:solidFill>
            </a:endParaRPr>
          </a:p>
        </p:txBody>
      </p:sp>
      <p:sp>
        <p:nvSpPr>
          <p:cNvPr id="3" name="Subtítulo 2">
            <a:extLst>
              <a:ext uri="{FF2B5EF4-FFF2-40B4-BE49-F238E27FC236}">
                <a16:creationId xmlns:a16="http://schemas.microsoft.com/office/drawing/2014/main" id="{D1F01F16-A7FE-4256-B7DF-00F255052E36}"/>
              </a:ext>
            </a:extLst>
          </p:cNvPr>
          <p:cNvSpPr>
            <a:spLocks noGrp="1"/>
          </p:cNvSpPr>
          <p:nvPr>
            <p:ph type="subTitle" idx="1"/>
          </p:nvPr>
        </p:nvSpPr>
        <p:spPr>
          <a:xfrm>
            <a:off x="1524000" y="4159404"/>
            <a:ext cx="9144000" cy="1098395"/>
          </a:xfrm>
        </p:spPr>
        <p:txBody>
          <a:bodyPr>
            <a:normAutofit/>
          </a:bodyPr>
          <a:lstStyle/>
          <a:p>
            <a:r>
              <a:rPr lang="es-MX">
                <a:solidFill>
                  <a:srgbClr val="FFFFFF"/>
                </a:solidFill>
              </a:rPr>
              <a:t>Modos de operación y comandos básicos de configuración y monitoreo</a:t>
            </a:r>
          </a:p>
        </p:txBody>
      </p:sp>
    </p:spTree>
    <p:extLst>
      <p:ext uri="{BB962C8B-B14F-4D97-AF65-F5344CB8AC3E}">
        <p14:creationId xmlns:p14="http://schemas.microsoft.com/office/powerpoint/2010/main" val="279581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758EC9-881A-404E-AD02-D640BE117ED9}"/>
              </a:ext>
            </a:extLst>
          </p:cNvPr>
          <p:cNvSpPr>
            <a:spLocks noGrp="1"/>
          </p:cNvSpPr>
          <p:nvPr>
            <p:ph type="title"/>
          </p:nvPr>
        </p:nvSpPr>
        <p:spPr>
          <a:xfrm>
            <a:off x="838200" y="631825"/>
            <a:ext cx="10515600" cy="1325563"/>
          </a:xfrm>
        </p:spPr>
        <p:txBody>
          <a:bodyPr>
            <a:normAutofit/>
          </a:bodyPr>
          <a:lstStyle/>
          <a:p>
            <a:r>
              <a:rPr lang="es-MX" dirty="0"/>
              <a:t>Modos de operación CLI del </a:t>
            </a:r>
            <a:r>
              <a:rPr lang="es-MX" dirty="0" err="1"/>
              <a:t>router</a:t>
            </a:r>
            <a:endParaRPr lang="es-MX" dirty="0"/>
          </a:p>
        </p:txBody>
      </p:sp>
      <p:sp>
        <p:nvSpPr>
          <p:cNvPr id="3" name="Marcador de contenido 2">
            <a:extLst>
              <a:ext uri="{FF2B5EF4-FFF2-40B4-BE49-F238E27FC236}">
                <a16:creationId xmlns:a16="http://schemas.microsoft.com/office/drawing/2014/main" id="{685CB381-2D24-4208-9A98-4FCD2EC51998}"/>
              </a:ext>
            </a:extLst>
          </p:cNvPr>
          <p:cNvSpPr>
            <a:spLocks noGrp="1"/>
          </p:cNvSpPr>
          <p:nvPr>
            <p:ph idx="1"/>
          </p:nvPr>
        </p:nvSpPr>
        <p:spPr>
          <a:xfrm>
            <a:off x="838200" y="2057400"/>
            <a:ext cx="10515600" cy="3871762"/>
          </a:xfrm>
        </p:spPr>
        <p:txBody>
          <a:bodyPr vert="horz" lIns="91440" tIns="45720" rIns="91440" bIns="45720" rtlCol="0">
            <a:normAutofit/>
          </a:bodyPr>
          <a:lstStyle/>
          <a:p>
            <a:pPr marL="0" indent="0">
              <a:buNone/>
            </a:pPr>
            <a:r>
              <a:rPr lang="es-MX" sz="2400" dirty="0"/>
              <a:t>El R1 debe ser preparado previo a la ejecución de este modo</a:t>
            </a:r>
          </a:p>
          <a:p>
            <a:r>
              <a:rPr lang="es-MX" sz="2400" b="1" dirty="0"/>
              <a:t>Modo EXEC privilegiado, </a:t>
            </a:r>
            <a:r>
              <a:rPr lang="es-MX" sz="2400" dirty="0"/>
              <a:t>este necesario estar en este modo para la ejecución de comandos críticos, así como para el acceso al modo de configuración global.</a:t>
            </a:r>
            <a:r>
              <a:rPr lang="es-MX" sz="2400" b="1" dirty="0"/>
              <a:t> </a:t>
            </a:r>
            <a:r>
              <a:rPr lang="es-MX" sz="2400" dirty="0"/>
              <a:t>Las tareas realizadas en este modo son:</a:t>
            </a:r>
          </a:p>
          <a:p>
            <a:pPr lvl="1"/>
            <a:r>
              <a:rPr lang="es-MX" dirty="0"/>
              <a:t>Mostrar los parámetros de configuración</a:t>
            </a:r>
          </a:p>
          <a:p>
            <a:pPr lvl="1"/>
            <a:r>
              <a:rPr lang="es-MX" dirty="0"/>
              <a:t>Ajuste de parámetros de configuración</a:t>
            </a:r>
          </a:p>
          <a:p>
            <a:pPr lvl="1"/>
            <a:r>
              <a:rPr lang="es-MX" dirty="0"/>
              <a:t>Guardar y copiar archivos de configuración</a:t>
            </a:r>
          </a:p>
          <a:p>
            <a:pPr lvl="1"/>
            <a:r>
              <a:rPr lang="es-MX" dirty="0"/>
              <a:t>El indicador característico en este modo es:</a:t>
            </a:r>
          </a:p>
          <a:p>
            <a:pPr lvl="2"/>
            <a:r>
              <a:rPr lang="es-MX" sz="2400" dirty="0"/>
              <a:t>R1#</a:t>
            </a:r>
          </a:p>
        </p:txBody>
      </p:sp>
    </p:spTree>
    <p:extLst>
      <p:ext uri="{BB962C8B-B14F-4D97-AF65-F5344CB8AC3E}">
        <p14:creationId xmlns:p14="http://schemas.microsoft.com/office/powerpoint/2010/main" val="105957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68BCBF-310F-46F1-8111-62C60705982E}"/>
              </a:ext>
            </a:extLst>
          </p:cNvPr>
          <p:cNvSpPr>
            <a:spLocks noGrp="1"/>
          </p:cNvSpPr>
          <p:nvPr>
            <p:ph type="title"/>
          </p:nvPr>
        </p:nvSpPr>
        <p:spPr>
          <a:xfrm>
            <a:off x="838200" y="631825"/>
            <a:ext cx="10515600" cy="1325563"/>
          </a:xfrm>
        </p:spPr>
        <p:txBody>
          <a:bodyPr>
            <a:normAutofit/>
          </a:bodyPr>
          <a:lstStyle/>
          <a:p>
            <a:r>
              <a:rPr lang="es-MX" dirty="0"/>
              <a:t>Modos de configuración</a:t>
            </a:r>
          </a:p>
        </p:txBody>
      </p:sp>
      <p:sp>
        <p:nvSpPr>
          <p:cNvPr id="3" name="Marcador de contenido 2">
            <a:extLst>
              <a:ext uri="{FF2B5EF4-FFF2-40B4-BE49-F238E27FC236}">
                <a16:creationId xmlns:a16="http://schemas.microsoft.com/office/drawing/2014/main" id="{5BF882CF-7739-4309-B0A9-8817961633E4}"/>
              </a:ext>
            </a:extLst>
          </p:cNvPr>
          <p:cNvSpPr>
            <a:spLocks noGrp="1"/>
          </p:cNvSpPr>
          <p:nvPr>
            <p:ph idx="1"/>
          </p:nvPr>
        </p:nvSpPr>
        <p:spPr>
          <a:xfrm>
            <a:off x="838200" y="2057400"/>
            <a:ext cx="10515600" cy="3871762"/>
          </a:xfrm>
        </p:spPr>
        <p:txBody>
          <a:bodyPr>
            <a:normAutofit/>
          </a:bodyPr>
          <a:lstStyle/>
          <a:p>
            <a:r>
              <a:rPr lang="es-MX" sz="2400" b="1" dirty="0"/>
              <a:t>Modo de configuración global.</a:t>
            </a:r>
            <a:r>
              <a:rPr lang="es-MX" sz="2400" dirty="0"/>
              <a:t> Modo para la configuración de los parámetros globales del </a:t>
            </a:r>
            <a:r>
              <a:rPr lang="es-MX" sz="2400" dirty="0" err="1"/>
              <a:t>router</a:t>
            </a:r>
            <a:r>
              <a:rPr lang="es-MX" sz="2400" dirty="0"/>
              <a:t>, provee acceso a modos de configuración específicos.</a:t>
            </a:r>
          </a:p>
          <a:p>
            <a:pPr marL="457200" lvl="1" indent="0">
              <a:buNone/>
            </a:pPr>
            <a:r>
              <a:rPr lang="es-MX" b="1" dirty="0"/>
              <a:t>R1(</a:t>
            </a:r>
            <a:r>
              <a:rPr lang="es-MX" b="1" dirty="0" err="1"/>
              <a:t>config</a:t>
            </a:r>
            <a:r>
              <a:rPr lang="es-MX" b="1" dirty="0"/>
              <a:t>)#</a:t>
            </a:r>
          </a:p>
          <a:p>
            <a:r>
              <a:rPr lang="es-MX" sz="2400" b="1" dirty="0"/>
              <a:t>Modos de configuración de interfaz.</a:t>
            </a:r>
            <a:r>
              <a:rPr lang="es-MX" sz="2400" dirty="0"/>
              <a:t> Maneja de los comandos de configuración para una interfaz específica.</a:t>
            </a:r>
          </a:p>
          <a:p>
            <a:pPr marL="457200" lvl="1" indent="0">
              <a:buNone/>
            </a:pPr>
            <a:r>
              <a:rPr lang="es-MX" b="1" dirty="0"/>
              <a:t>R1(</a:t>
            </a:r>
            <a:r>
              <a:rPr lang="es-MX" b="1" dirty="0" err="1"/>
              <a:t>config-if</a:t>
            </a:r>
            <a:r>
              <a:rPr lang="es-MX" b="1" dirty="0"/>
              <a:t>(</a:t>
            </a:r>
            <a:r>
              <a:rPr lang="es-MX" b="1" dirty="0" err="1"/>
              <a:t>Vlan</a:t>
            </a:r>
            <a:r>
              <a:rPr lang="es-MX" b="1" dirty="0"/>
              <a:t> 1))#</a:t>
            </a:r>
          </a:p>
          <a:p>
            <a:pPr marL="457200" lvl="1" indent="0">
              <a:buNone/>
            </a:pPr>
            <a:endParaRPr lang="es-MX" b="1" dirty="0"/>
          </a:p>
        </p:txBody>
      </p:sp>
    </p:spTree>
    <p:extLst>
      <p:ext uri="{BB962C8B-B14F-4D97-AF65-F5344CB8AC3E}">
        <p14:creationId xmlns:p14="http://schemas.microsoft.com/office/powerpoint/2010/main" val="160409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68BCBF-310F-46F1-8111-62C60705982E}"/>
              </a:ext>
            </a:extLst>
          </p:cNvPr>
          <p:cNvSpPr>
            <a:spLocks noGrp="1"/>
          </p:cNvSpPr>
          <p:nvPr>
            <p:ph type="title"/>
          </p:nvPr>
        </p:nvSpPr>
        <p:spPr>
          <a:xfrm>
            <a:off x="838200" y="631825"/>
            <a:ext cx="10515600" cy="1325563"/>
          </a:xfrm>
        </p:spPr>
        <p:txBody>
          <a:bodyPr>
            <a:normAutofit/>
          </a:bodyPr>
          <a:lstStyle/>
          <a:p>
            <a:r>
              <a:rPr lang="es-MX" dirty="0"/>
              <a:t>Modos de configuración</a:t>
            </a:r>
          </a:p>
        </p:txBody>
      </p:sp>
      <p:sp>
        <p:nvSpPr>
          <p:cNvPr id="3" name="Marcador de contenido 2">
            <a:extLst>
              <a:ext uri="{FF2B5EF4-FFF2-40B4-BE49-F238E27FC236}">
                <a16:creationId xmlns:a16="http://schemas.microsoft.com/office/drawing/2014/main" id="{5BF882CF-7739-4309-B0A9-8817961633E4}"/>
              </a:ext>
            </a:extLst>
          </p:cNvPr>
          <p:cNvSpPr>
            <a:spLocks noGrp="1"/>
          </p:cNvSpPr>
          <p:nvPr>
            <p:ph idx="1"/>
          </p:nvPr>
        </p:nvSpPr>
        <p:spPr>
          <a:xfrm>
            <a:off x="838200" y="2057400"/>
            <a:ext cx="10515600" cy="3871762"/>
          </a:xfrm>
        </p:spPr>
        <p:txBody>
          <a:bodyPr>
            <a:normAutofit/>
          </a:bodyPr>
          <a:lstStyle/>
          <a:p>
            <a:r>
              <a:rPr lang="es-MX" sz="2400" b="1" dirty="0"/>
              <a:t>Modo de configuración de protocolo de </a:t>
            </a:r>
            <a:r>
              <a:rPr lang="es-MX" sz="2400" b="1" dirty="0" err="1"/>
              <a:t>router</a:t>
            </a:r>
            <a:r>
              <a:rPr lang="es-MX" sz="2400" b="1" dirty="0"/>
              <a:t>.</a:t>
            </a:r>
            <a:r>
              <a:rPr lang="es-MX" sz="2400" dirty="0"/>
              <a:t> Para configurar los parámetros IP de algún proceso de enrutamiento. Según el protocolo lo requiera, se debe especificar el identificador de la instancia de enrutamiento</a:t>
            </a:r>
          </a:p>
          <a:p>
            <a:pPr marL="457200" lvl="1" indent="0">
              <a:buNone/>
            </a:pPr>
            <a:r>
              <a:rPr lang="es-MX" b="1" dirty="0"/>
              <a:t>R1(</a:t>
            </a:r>
            <a:r>
              <a:rPr lang="es-MX" b="1" dirty="0" err="1"/>
              <a:t>config-router</a:t>
            </a:r>
            <a:r>
              <a:rPr lang="es-MX" b="1" dirty="0"/>
              <a:t>)#</a:t>
            </a:r>
          </a:p>
          <a:p>
            <a:pPr marL="457200" lvl="1" indent="0">
              <a:buNone/>
            </a:pPr>
            <a:endParaRPr lang="es-MX" dirty="0"/>
          </a:p>
          <a:p>
            <a:pPr marL="457200" lvl="1" indent="0">
              <a:buNone/>
            </a:pPr>
            <a:endParaRPr lang="es-MX" b="1" dirty="0"/>
          </a:p>
        </p:txBody>
      </p:sp>
    </p:spTree>
    <p:extLst>
      <p:ext uri="{BB962C8B-B14F-4D97-AF65-F5344CB8AC3E}">
        <p14:creationId xmlns:p14="http://schemas.microsoft.com/office/powerpoint/2010/main" val="133985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A8521-4E4A-4959-8757-C4F9DC9553CD}"/>
              </a:ext>
            </a:extLst>
          </p:cNvPr>
          <p:cNvSpPr>
            <a:spLocks noGrp="1"/>
          </p:cNvSpPr>
          <p:nvPr>
            <p:ph type="title"/>
          </p:nvPr>
        </p:nvSpPr>
        <p:spPr/>
        <p:txBody>
          <a:bodyPr/>
          <a:lstStyle/>
          <a:p>
            <a:r>
              <a:rPr lang="es-MX" dirty="0"/>
              <a:t>Vista general de los modos de configuración</a:t>
            </a:r>
          </a:p>
        </p:txBody>
      </p:sp>
      <p:sp>
        <p:nvSpPr>
          <p:cNvPr id="3" name="42 Rectángulo">
            <a:extLst>
              <a:ext uri="{FF2B5EF4-FFF2-40B4-BE49-F238E27FC236}">
                <a16:creationId xmlns:a16="http://schemas.microsoft.com/office/drawing/2014/main" id="{1B723F21-9AAF-4CEF-B524-14D756CC9382}"/>
              </a:ext>
            </a:extLst>
          </p:cNvPr>
          <p:cNvSpPr>
            <a:spLocks noChangeArrowheads="1"/>
          </p:cNvSpPr>
          <p:nvPr/>
        </p:nvSpPr>
        <p:spPr bwMode="auto">
          <a:xfrm>
            <a:off x="4219065" y="2234393"/>
            <a:ext cx="5796000" cy="3816000"/>
          </a:xfrm>
          <a:prstGeom prst="rect">
            <a:avLst/>
          </a:prstGeom>
          <a:solidFill>
            <a:srgbClr val="DDEEFF"/>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4" name="42 Rectángulo">
            <a:extLst>
              <a:ext uri="{FF2B5EF4-FFF2-40B4-BE49-F238E27FC236}">
                <a16:creationId xmlns:a16="http://schemas.microsoft.com/office/drawing/2014/main" id="{4000B6BA-6B51-40FA-9615-B1276650B881}"/>
              </a:ext>
            </a:extLst>
          </p:cNvPr>
          <p:cNvSpPr>
            <a:spLocks noChangeArrowheads="1"/>
          </p:cNvSpPr>
          <p:nvPr/>
        </p:nvSpPr>
        <p:spPr bwMode="auto">
          <a:xfrm>
            <a:off x="6553391" y="2305018"/>
            <a:ext cx="3400882" cy="3697288"/>
          </a:xfrm>
          <a:prstGeom prst="rect">
            <a:avLst/>
          </a:prstGeom>
          <a:solidFill>
            <a:srgbClr val="F8DDC0"/>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5" name="4 CuadroTexto">
            <a:extLst>
              <a:ext uri="{FF2B5EF4-FFF2-40B4-BE49-F238E27FC236}">
                <a16:creationId xmlns:a16="http://schemas.microsoft.com/office/drawing/2014/main" id="{B5CCA843-43CC-4907-8632-7D7464EAD056}"/>
              </a:ext>
            </a:extLst>
          </p:cNvPr>
          <p:cNvSpPr txBox="1">
            <a:spLocks noChangeArrowheads="1"/>
          </p:cNvSpPr>
          <p:nvPr/>
        </p:nvSpPr>
        <p:spPr bwMode="auto">
          <a:xfrm>
            <a:off x="2383951" y="3670857"/>
            <a:ext cx="1247775" cy="971550"/>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800" dirty="0">
                <a:latin typeface="Consolas" pitchFamily="49" charset="0"/>
                <a:ea typeface="Arial Unicode MS" pitchFamily="34" charset="-128"/>
                <a:cs typeface="Arial Unicode MS" pitchFamily="34" charset="-128"/>
              </a:rPr>
              <a:t>R1</a:t>
            </a:r>
          </a:p>
          <a:p>
            <a:pPr algn="ctr" eaLnBrk="1" hangingPunct="1"/>
            <a:r>
              <a:rPr lang="es-MX" sz="1000" b="0" dirty="0" err="1">
                <a:latin typeface="Courier New" pitchFamily="49" charset="0"/>
                <a:ea typeface="Arial Unicode MS" pitchFamily="34" charset="-128"/>
                <a:cs typeface="Arial Unicode MS" pitchFamily="34" charset="-128"/>
              </a:rPr>
              <a:t>sw</a:t>
            </a:r>
            <a:r>
              <a:rPr lang="es-MX" sz="1000" b="0" dirty="0">
                <a:latin typeface="Courier New" pitchFamily="49" charset="0"/>
                <a:ea typeface="Arial Unicode MS" pitchFamily="34" charset="-128"/>
                <a:cs typeface="Arial Unicode MS" pitchFamily="34" charset="-128"/>
              </a:rPr>
              <a:t>(su)-&gt;</a:t>
            </a:r>
            <a:endParaRPr lang="es-ES" sz="1000" b="0" dirty="0">
              <a:latin typeface="Courier New" pitchFamily="49" charset="0"/>
              <a:ea typeface="Arial Unicode MS" pitchFamily="34" charset="-128"/>
              <a:cs typeface="Arial Unicode MS" pitchFamily="34" charset="-128"/>
            </a:endParaRPr>
          </a:p>
        </p:txBody>
      </p:sp>
      <p:sp>
        <p:nvSpPr>
          <p:cNvPr id="6" name="5 CuadroTexto">
            <a:extLst>
              <a:ext uri="{FF2B5EF4-FFF2-40B4-BE49-F238E27FC236}">
                <a16:creationId xmlns:a16="http://schemas.microsoft.com/office/drawing/2014/main" id="{72B5DE45-EC2A-4B29-BF62-ACD4262B02D8}"/>
              </a:ext>
            </a:extLst>
          </p:cNvPr>
          <p:cNvSpPr txBox="1"/>
          <p:nvPr/>
        </p:nvSpPr>
        <p:spPr>
          <a:xfrm>
            <a:off x="4278023"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err="1">
                <a:latin typeface="Consolas" pitchFamily="49" charset="0"/>
                <a:ea typeface="Arial Unicode MS" pitchFamily="34" charset="-128"/>
                <a:cs typeface="Arial Unicode MS" pitchFamily="34" charset="-128"/>
              </a:rPr>
              <a:t>Router</a:t>
            </a:r>
            <a:endParaRPr lang="es-MX" sz="2000" dirty="0">
              <a:latin typeface="Consolas" pitchFamily="49" charset="0"/>
              <a:ea typeface="Arial Unicode MS" pitchFamily="34" charset="-128"/>
              <a:cs typeface="Arial Unicode MS" pitchFamily="34" charset="-128"/>
            </a:endParaRP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&gt;</a:t>
            </a:r>
            <a:endParaRPr lang="es-ES" sz="1000" b="0" dirty="0" err="1">
              <a:latin typeface="Courier New" pitchFamily="49" charset="0"/>
              <a:ea typeface="Arial Unicode MS" pitchFamily="34" charset="-128"/>
              <a:cs typeface="Courier New" pitchFamily="49" charset="0"/>
            </a:endParaRPr>
          </a:p>
        </p:txBody>
      </p:sp>
      <p:sp>
        <p:nvSpPr>
          <p:cNvPr id="7" name="6 CuadroTexto">
            <a:extLst>
              <a:ext uri="{FF2B5EF4-FFF2-40B4-BE49-F238E27FC236}">
                <a16:creationId xmlns:a16="http://schemas.microsoft.com/office/drawing/2014/main" id="{581BB990-A1C5-494B-811E-4C31903CE693}"/>
              </a:ext>
            </a:extLst>
          </p:cNvPr>
          <p:cNvSpPr txBox="1"/>
          <p:nvPr/>
        </p:nvSpPr>
        <p:spPr>
          <a:xfrm>
            <a:off x="5394769" y="2355510"/>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EXEC Privilegiado</a:t>
            </a: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a:t>
            </a:r>
            <a:endParaRPr lang="es-ES" sz="1000" b="0" dirty="0">
              <a:latin typeface="Courier New" pitchFamily="49" charset="0"/>
              <a:ea typeface="Arial Unicode MS" pitchFamily="34" charset="-128"/>
              <a:cs typeface="Courier New" pitchFamily="49" charset="0"/>
            </a:endParaRPr>
          </a:p>
        </p:txBody>
      </p:sp>
      <p:sp>
        <p:nvSpPr>
          <p:cNvPr id="8" name="7 CuadroTexto">
            <a:extLst>
              <a:ext uri="{FF2B5EF4-FFF2-40B4-BE49-F238E27FC236}">
                <a16:creationId xmlns:a16="http://schemas.microsoft.com/office/drawing/2014/main" id="{EB2C1A1D-A053-4366-80BA-F646765A872E}"/>
              </a:ext>
            </a:extLst>
          </p:cNvPr>
          <p:cNvSpPr txBox="1"/>
          <p:nvPr/>
        </p:nvSpPr>
        <p:spPr>
          <a:xfrm>
            <a:off x="6613965"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Configuración Global</a:t>
            </a:r>
          </a:p>
          <a:p>
            <a:pPr algn="ctr">
              <a:defRPr/>
            </a:pPr>
            <a:r>
              <a:rPr lang="es-ES" sz="1000" b="0" dirty="0" err="1">
                <a:latin typeface="Courier New" pitchFamily="49" charset="0"/>
                <a:ea typeface="Arial Unicode MS" pitchFamily="34" charset="-128"/>
                <a:cs typeface="Courier New" pitchFamily="49" charset="0"/>
              </a:rPr>
              <a:t>sw</a:t>
            </a:r>
            <a:r>
              <a:rPr lang="es-ES" sz="1000" b="0" dirty="0">
                <a:latin typeface="Courier New" pitchFamily="49" charset="0"/>
                <a:ea typeface="Arial Unicode MS" pitchFamily="34" charset="-128"/>
                <a:cs typeface="Courier New" pitchFamily="49" charset="0"/>
              </a:rPr>
              <a:t>(su)-&gt;</a:t>
            </a:r>
            <a:r>
              <a:rPr lang="es-ES" sz="1000" b="0" dirty="0" err="1">
                <a:latin typeface="Courier New" pitchFamily="49" charset="0"/>
                <a:ea typeface="Arial Unicode MS" pitchFamily="34" charset="-128"/>
                <a:cs typeface="Courier New" pitchFamily="49" charset="0"/>
              </a:rPr>
              <a:t>router</a:t>
            </a:r>
            <a:r>
              <a:rPr lang="es-ES" sz="1000" b="0" dirty="0">
                <a:latin typeface="Courier New" pitchFamily="49" charset="0"/>
                <a:ea typeface="Arial Unicode MS" pitchFamily="34" charset="-128"/>
                <a:cs typeface="Courier New" pitchFamily="49" charset="0"/>
              </a:rPr>
              <a:t> (</a:t>
            </a:r>
            <a:r>
              <a:rPr lang="es-ES" sz="1000" b="0" dirty="0" err="1">
                <a:latin typeface="Courier New" pitchFamily="49" charset="0"/>
                <a:ea typeface="Arial Unicode MS" pitchFamily="34" charset="-128"/>
                <a:cs typeface="Courier New" pitchFamily="49" charset="0"/>
              </a:rPr>
              <a:t>Config</a:t>
            </a:r>
            <a:r>
              <a:rPr lang="es-ES" sz="1000" b="0" dirty="0">
                <a:latin typeface="Courier New" pitchFamily="49" charset="0"/>
                <a:ea typeface="Arial Unicode MS" pitchFamily="34" charset="-128"/>
                <a:cs typeface="Courier New" pitchFamily="49" charset="0"/>
              </a:rPr>
              <a:t>)#</a:t>
            </a:r>
          </a:p>
        </p:txBody>
      </p:sp>
      <p:sp>
        <p:nvSpPr>
          <p:cNvPr id="9" name="10 Cerrar llave">
            <a:extLst>
              <a:ext uri="{FF2B5EF4-FFF2-40B4-BE49-F238E27FC236}">
                <a16:creationId xmlns:a16="http://schemas.microsoft.com/office/drawing/2014/main" id="{640EC1C4-C25A-40A1-8B0F-C0C3D60861D8}"/>
              </a:ext>
            </a:extLst>
          </p:cNvPr>
          <p:cNvSpPr>
            <a:spLocks/>
          </p:cNvSpPr>
          <p:nvPr/>
        </p:nvSpPr>
        <p:spPr bwMode="auto">
          <a:xfrm rot="5400000">
            <a:off x="2967357" y="2314338"/>
            <a:ext cx="107950" cy="1223962"/>
          </a:xfrm>
          <a:prstGeom prst="rightBrace">
            <a:avLst>
              <a:gd name="adj1" fmla="val 8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 name="12 Flecha derecha">
            <a:extLst>
              <a:ext uri="{FF2B5EF4-FFF2-40B4-BE49-F238E27FC236}">
                <a16:creationId xmlns:a16="http://schemas.microsoft.com/office/drawing/2014/main" id="{1E88BB6A-38E6-4D30-8A6E-4413C36002A6}"/>
              </a:ext>
            </a:extLst>
          </p:cNvPr>
          <p:cNvSpPr>
            <a:spLocks noChangeArrowheads="1"/>
          </p:cNvSpPr>
          <p:nvPr/>
        </p:nvSpPr>
        <p:spPr bwMode="auto">
          <a:xfrm rot="5400000">
            <a:off x="2749076" y="3229532"/>
            <a:ext cx="539750" cy="158750"/>
          </a:xfrm>
          <a:prstGeom prst="rightArrow">
            <a:avLst>
              <a:gd name="adj1" fmla="val 50000"/>
              <a:gd name="adj2" fmla="val 49410"/>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1" name="13 Flecha derecha">
            <a:extLst>
              <a:ext uri="{FF2B5EF4-FFF2-40B4-BE49-F238E27FC236}">
                <a16:creationId xmlns:a16="http://schemas.microsoft.com/office/drawing/2014/main" id="{C7E024BD-C1AE-425E-B3C8-799A4C895B13}"/>
              </a:ext>
            </a:extLst>
          </p:cNvPr>
          <p:cNvSpPr>
            <a:spLocks noChangeArrowheads="1"/>
          </p:cNvSpPr>
          <p:nvPr/>
        </p:nvSpPr>
        <p:spPr bwMode="auto">
          <a:xfrm>
            <a:off x="3657126" y="3910569"/>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2" name="14 CuadroTexto">
            <a:extLst>
              <a:ext uri="{FF2B5EF4-FFF2-40B4-BE49-F238E27FC236}">
                <a16:creationId xmlns:a16="http://schemas.microsoft.com/office/drawing/2014/main" id="{97880B75-1AAB-4E60-88FB-42AC16A54925}"/>
              </a:ext>
            </a:extLst>
          </p:cNvPr>
          <p:cNvSpPr txBox="1">
            <a:spLocks noChangeArrowheads="1"/>
          </p:cNvSpPr>
          <p:nvPr/>
        </p:nvSpPr>
        <p:spPr bwMode="auto">
          <a:xfrm>
            <a:off x="3476151" y="3672444"/>
            <a:ext cx="9636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a:t>
            </a:r>
            <a:endParaRPr lang="es-ES" sz="1200">
              <a:solidFill>
                <a:schemeClr val="tx1"/>
              </a:solidFill>
              <a:latin typeface="Consolas" pitchFamily="49" charset="0"/>
              <a:ea typeface="Arial Unicode MS" pitchFamily="34" charset="-128"/>
              <a:cs typeface="Arial Unicode MS" pitchFamily="34" charset="-128"/>
            </a:endParaRPr>
          </a:p>
        </p:txBody>
      </p:sp>
      <p:sp>
        <p:nvSpPr>
          <p:cNvPr id="13" name="15 CuadroTexto">
            <a:extLst>
              <a:ext uri="{FF2B5EF4-FFF2-40B4-BE49-F238E27FC236}">
                <a16:creationId xmlns:a16="http://schemas.microsoft.com/office/drawing/2014/main" id="{153CECE4-2F41-4FC0-915D-0D2F63853BF8}"/>
              </a:ext>
            </a:extLst>
          </p:cNvPr>
          <p:cNvSpPr txBox="1">
            <a:spLocks noChangeArrowheads="1"/>
          </p:cNvSpPr>
          <p:nvPr/>
        </p:nvSpPr>
        <p:spPr bwMode="auto">
          <a:xfrm>
            <a:off x="2355376" y="2067482"/>
            <a:ext cx="14049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
            </a:pPr>
            <a:r>
              <a:rPr lang="es-MX" sz="1200" dirty="0">
                <a:solidFill>
                  <a:schemeClr val="tx1"/>
                </a:solidFill>
                <a:latin typeface="Consolas" pitchFamily="49" charset="0"/>
                <a:ea typeface="Arial Unicode MS" pitchFamily="34" charset="-128"/>
                <a:cs typeface="Arial Unicode MS" pitchFamily="34" charset="-128"/>
              </a:rPr>
              <a:t>Super-</a:t>
            </a:r>
            <a:r>
              <a:rPr lang="es-MX" sz="1200" dirty="0" err="1">
                <a:solidFill>
                  <a:schemeClr val="tx1"/>
                </a:solidFill>
                <a:latin typeface="Consolas" pitchFamily="49" charset="0"/>
                <a:ea typeface="Arial Unicode MS" pitchFamily="34" charset="-128"/>
                <a:cs typeface="Arial Unicode MS" pitchFamily="34" charset="-128"/>
              </a:rPr>
              <a:t>User</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Read-Write</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Read-Only</a:t>
            </a:r>
            <a:endParaRPr lang="es-ES" sz="1200" dirty="0">
              <a:solidFill>
                <a:schemeClr val="tx1"/>
              </a:solidFill>
              <a:latin typeface="Consolas" pitchFamily="49" charset="0"/>
              <a:ea typeface="Arial Unicode MS" pitchFamily="34" charset="-128"/>
              <a:cs typeface="Arial Unicode MS" pitchFamily="34" charset="-128"/>
            </a:endParaRPr>
          </a:p>
        </p:txBody>
      </p:sp>
      <p:sp>
        <p:nvSpPr>
          <p:cNvPr id="14" name="17 Flecha derecha">
            <a:extLst>
              <a:ext uri="{FF2B5EF4-FFF2-40B4-BE49-F238E27FC236}">
                <a16:creationId xmlns:a16="http://schemas.microsoft.com/office/drawing/2014/main" id="{C956390C-C20B-4F38-B20D-58C3B7A99A64}"/>
              </a:ext>
            </a:extLst>
          </p:cNvPr>
          <p:cNvSpPr>
            <a:spLocks noChangeArrowheads="1"/>
          </p:cNvSpPr>
          <p:nvPr/>
        </p:nvSpPr>
        <p:spPr bwMode="auto">
          <a:xfrm>
            <a:off x="4742976" y="3940732"/>
            <a:ext cx="625475" cy="157162"/>
          </a:xfrm>
          <a:prstGeom prst="rightArrow">
            <a:avLst>
              <a:gd name="adj1" fmla="val 50000"/>
              <a:gd name="adj2" fmla="val 50135"/>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5" name="18 Flecha derecha">
            <a:extLst>
              <a:ext uri="{FF2B5EF4-FFF2-40B4-BE49-F238E27FC236}">
                <a16:creationId xmlns:a16="http://schemas.microsoft.com/office/drawing/2014/main" id="{56900AC3-5D5D-4240-AA39-139541D13EAE}"/>
              </a:ext>
            </a:extLst>
          </p:cNvPr>
          <p:cNvSpPr>
            <a:spLocks noChangeArrowheads="1"/>
          </p:cNvSpPr>
          <p:nvPr/>
        </p:nvSpPr>
        <p:spPr bwMode="auto">
          <a:xfrm>
            <a:off x="5879626" y="3940732"/>
            <a:ext cx="623887" cy="157162"/>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6" name="19 Flecha derecha">
            <a:extLst>
              <a:ext uri="{FF2B5EF4-FFF2-40B4-BE49-F238E27FC236}">
                <a16:creationId xmlns:a16="http://schemas.microsoft.com/office/drawing/2014/main" id="{832DD520-40AD-4A57-99AA-6DE3FB1AE276}"/>
              </a:ext>
            </a:extLst>
          </p:cNvPr>
          <p:cNvSpPr>
            <a:spLocks noChangeArrowheads="1"/>
          </p:cNvSpPr>
          <p:nvPr/>
        </p:nvSpPr>
        <p:spPr bwMode="auto">
          <a:xfrm flipH="1">
            <a:off x="3633313" y="4224894"/>
            <a:ext cx="623888"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20 Flecha derecha">
            <a:extLst>
              <a:ext uri="{FF2B5EF4-FFF2-40B4-BE49-F238E27FC236}">
                <a16:creationId xmlns:a16="http://schemas.microsoft.com/office/drawing/2014/main" id="{F3A74480-4B28-4722-B62A-AC8198431FBF}"/>
              </a:ext>
            </a:extLst>
          </p:cNvPr>
          <p:cNvSpPr>
            <a:spLocks noChangeArrowheads="1"/>
          </p:cNvSpPr>
          <p:nvPr/>
        </p:nvSpPr>
        <p:spPr bwMode="auto">
          <a:xfrm flipH="1">
            <a:off x="4739801" y="4224894"/>
            <a:ext cx="623887"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8" name="21 Flecha derecha">
            <a:extLst>
              <a:ext uri="{FF2B5EF4-FFF2-40B4-BE49-F238E27FC236}">
                <a16:creationId xmlns:a16="http://schemas.microsoft.com/office/drawing/2014/main" id="{E43B8864-C25C-4C46-BC76-BC5ED06A8A8A}"/>
              </a:ext>
            </a:extLst>
          </p:cNvPr>
          <p:cNvSpPr>
            <a:spLocks noChangeArrowheads="1"/>
          </p:cNvSpPr>
          <p:nvPr/>
        </p:nvSpPr>
        <p:spPr bwMode="auto">
          <a:xfrm flipH="1">
            <a:off x="5874863" y="4224894"/>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9" name="22 CuadroTexto">
            <a:extLst>
              <a:ext uri="{FF2B5EF4-FFF2-40B4-BE49-F238E27FC236}">
                <a16:creationId xmlns:a16="http://schemas.microsoft.com/office/drawing/2014/main" id="{9AEF5EF1-9426-47D2-A7FC-0C11507DDF92}"/>
              </a:ext>
            </a:extLst>
          </p:cNvPr>
          <p:cNvSpPr txBox="1">
            <a:spLocks noChangeArrowheads="1"/>
          </p:cNvSpPr>
          <p:nvPr/>
        </p:nvSpPr>
        <p:spPr bwMode="auto">
          <a:xfrm>
            <a:off x="3480913" y="4326494"/>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0" name="23 CuadroTexto">
            <a:extLst>
              <a:ext uri="{FF2B5EF4-FFF2-40B4-BE49-F238E27FC236}">
                <a16:creationId xmlns:a16="http://schemas.microsoft.com/office/drawing/2014/main" id="{BEF13140-3A3A-4BF6-BA4F-AEEF49027AA1}"/>
              </a:ext>
            </a:extLst>
          </p:cNvPr>
          <p:cNvSpPr txBox="1">
            <a:spLocks noChangeArrowheads="1"/>
          </p:cNvSpPr>
          <p:nvPr/>
        </p:nvSpPr>
        <p:spPr bwMode="auto">
          <a:xfrm>
            <a:off x="5722463" y="4394757"/>
            <a:ext cx="9636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end/</a:t>
            </a:r>
          </a:p>
          <a:p>
            <a:pPr algn="ctr" eaLnBrk="1" hangingPunct="1"/>
            <a:r>
              <a:rPr lang="es-MX" sz="1200" i="1">
                <a:solidFill>
                  <a:schemeClr val="tx1"/>
                </a:solidFill>
                <a:latin typeface="Consolas" pitchFamily="49" charset="0"/>
                <a:ea typeface="Arial Unicode MS" pitchFamily="34" charset="-128"/>
                <a:cs typeface="Arial Unicode MS" pitchFamily="34" charset="-128"/>
              </a:rPr>
              <a:t>Ctrl+Z</a:t>
            </a:r>
            <a:endParaRPr lang="es-ES" sz="1200" i="1">
              <a:solidFill>
                <a:schemeClr val="tx1"/>
              </a:solidFill>
              <a:latin typeface="Consolas" pitchFamily="49" charset="0"/>
              <a:ea typeface="Arial Unicode MS" pitchFamily="34" charset="-128"/>
              <a:cs typeface="Arial Unicode MS" pitchFamily="34" charset="-128"/>
            </a:endParaRPr>
          </a:p>
        </p:txBody>
      </p:sp>
      <p:sp>
        <p:nvSpPr>
          <p:cNvPr id="21" name="24 CuadroTexto">
            <a:extLst>
              <a:ext uri="{FF2B5EF4-FFF2-40B4-BE49-F238E27FC236}">
                <a16:creationId xmlns:a16="http://schemas.microsoft.com/office/drawing/2014/main" id="{D6F2B73A-55BD-4BF1-98C0-09B572BA2F5D}"/>
              </a:ext>
            </a:extLst>
          </p:cNvPr>
          <p:cNvSpPr txBox="1">
            <a:spLocks noChangeArrowheads="1"/>
          </p:cNvSpPr>
          <p:nvPr/>
        </p:nvSpPr>
        <p:spPr bwMode="auto">
          <a:xfrm>
            <a:off x="4587401" y="4340782"/>
            <a:ext cx="9636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disable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2" name="25 CuadroTexto">
            <a:extLst>
              <a:ext uri="{FF2B5EF4-FFF2-40B4-BE49-F238E27FC236}">
                <a16:creationId xmlns:a16="http://schemas.microsoft.com/office/drawing/2014/main" id="{1350E48A-DF33-4CC4-B4DA-6BD702D5C429}"/>
              </a:ext>
            </a:extLst>
          </p:cNvPr>
          <p:cNvSpPr txBox="1">
            <a:spLocks noChangeArrowheads="1"/>
          </p:cNvSpPr>
          <p:nvPr/>
        </p:nvSpPr>
        <p:spPr bwMode="auto">
          <a:xfrm>
            <a:off x="4582638" y="368673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enable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3" name="26 CuadroTexto">
            <a:extLst>
              <a:ext uri="{FF2B5EF4-FFF2-40B4-BE49-F238E27FC236}">
                <a16:creationId xmlns:a16="http://schemas.microsoft.com/office/drawing/2014/main" id="{21C6B77D-90D5-414A-8E0C-4E794190A807}"/>
              </a:ext>
            </a:extLst>
          </p:cNvPr>
          <p:cNvSpPr txBox="1">
            <a:spLocks noChangeArrowheads="1"/>
          </p:cNvSpPr>
          <p:nvPr/>
        </p:nvSpPr>
        <p:spPr bwMode="auto">
          <a:xfrm>
            <a:off x="5722463" y="3696257"/>
            <a:ext cx="963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configure</a:t>
            </a:r>
            <a:endParaRPr lang="es-ES" sz="1200">
              <a:solidFill>
                <a:schemeClr val="tx1"/>
              </a:solidFill>
              <a:latin typeface="Consolas" pitchFamily="49" charset="0"/>
              <a:ea typeface="Arial Unicode MS" pitchFamily="34" charset="-128"/>
              <a:cs typeface="Arial Unicode MS" pitchFamily="34" charset="-128"/>
            </a:endParaRPr>
          </a:p>
        </p:txBody>
      </p:sp>
      <p:sp>
        <p:nvSpPr>
          <p:cNvPr id="24" name="28 CuadroTexto">
            <a:extLst>
              <a:ext uri="{FF2B5EF4-FFF2-40B4-BE49-F238E27FC236}">
                <a16:creationId xmlns:a16="http://schemas.microsoft.com/office/drawing/2014/main" id="{1C4D7AF6-62BE-44F2-A2D9-71D8D19CDA04}"/>
              </a:ext>
            </a:extLst>
          </p:cNvPr>
          <p:cNvSpPr txBox="1">
            <a:spLocks noChangeArrowheads="1"/>
          </p:cNvSpPr>
          <p:nvPr/>
        </p:nvSpPr>
        <p:spPr bwMode="auto">
          <a:xfrm>
            <a:off x="7713188" y="4802744"/>
            <a:ext cx="973138"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Router</a:t>
            </a:r>
            <a:endParaRPr lang="es-ES" sz="1400">
              <a:latin typeface="Consolas" pitchFamily="49" charset="0"/>
              <a:ea typeface="Arial Unicode MS" pitchFamily="34" charset="-128"/>
              <a:cs typeface="Arial Unicode MS" pitchFamily="34" charset="-128"/>
            </a:endParaRPr>
          </a:p>
        </p:txBody>
      </p:sp>
      <p:sp>
        <p:nvSpPr>
          <p:cNvPr id="25" name="30 Flecha derecha">
            <a:extLst>
              <a:ext uri="{FF2B5EF4-FFF2-40B4-BE49-F238E27FC236}">
                <a16:creationId xmlns:a16="http://schemas.microsoft.com/office/drawing/2014/main" id="{DE0F1837-743D-4427-B569-2B60D88B5C82}"/>
              </a:ext>
            </a:extLst>
          </p:cNvPr>
          <p:cNvSpPr>
            <a:spLocks noChangeArrowheads="1"/>
          </p:cNvSpPr>
          <p:nvPr/>
        </p:nvSpPr>
        <p:spPr bwMode="auto">
          <a:xfrm flipH="1">
            <a:off x="7065488" y="3119994"/>
            <a:ext cx="611188" cy="157163"/>
          </a:xfrm>
          <a:prstGeom prst="rightArrow">
            <a:avLst>
              <a:gd name="adj1" fmla="val 50000"/>
              <a:gd name="adj2" fmla="val 4996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26" name="31 CuadroTexto">
            <a:extLst>
              <a:ext uri="{FF2B5EF4-FFF2-40B4-BE49-F238E27FC236}">
                <a16:creationId xmlns:a16="http://schemas.microsoft.com/office/drawing/2014/main" id="{CE6853E8-D975-456B-8A53-A574169E66F0}"/>
              </a:ext>
            </a:extLst>
          </p:cNvPr>
          <p:cNvSpPr txBox="1">
            <a:spLocks noChangeArrowheads="1"/>
          </p:cNvSpPr>
          <p:nvPr/>
        </p:nvSpPr>
        <p:spPr bwMode="auto">
          <a:xfrm>
            <a:off x="6881338" y="288028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7" name="34 CuadroTexto">
            <a:extLst>
              <a:ext uri="{FF2B5EF4-FFF2-40B4-BE49-F238E27FC236}">
                <a16:creationId xmlns:a16="http://schemas.microsoft.com/office/drawing/2014/main" id="{A1B0E90A-4C72-430C-9734-889709519F84}"/>
              </a:ext>
            </a:extLst>
          </p:cNvPr>
          <p:cNvSpPr txBox="1">
            <a:spLocks noChangeArrowheads="1"/>
          </p:cNvSpPr>
          <p:nvPr/>
        </p:nvSpPr>
        <p:spPr bwMode="auto">
          <a:xfrm>
            <a:off x="6975001" y="2424669"/>
            <a:ext cx="2084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vlan </a:t>
            </a:r>
            <a:r>
              <a:rPr lang="es-MX" sz="1200" b="0" i="1">
                <a:solidFill>
                  <a:schemeClr val="tx1"/>
                </a:solidFill>
                <a:latin typeface="Consolas" pitchFamily="49" charset="0"/>
                <a:ea typeface="Arial Unicode MS" pitchFamily="34" charset="-128"/>
                <a:cs typeface="Arial Unicode MS" pitchFamily="34" charset="-128"/>
              </a:rPr>
              <a:t>vlan-id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8" name="36 CuadroTexto">
            <a:extLst>
              <a:ext uri="{FF2B5EF4-FFF2-40B4-BE49-F238E27FC236}">
                <a16:creationId xmlns:a16="http://schemas.microsoft.com/office/drawing/2014/main" id="{1D941C06-264C-466F-81AD-F51FC00C15B8}"/>
              </a:ext>
            </a:extLst>
          </p:cNvPr>
          <p:cNvSpPr txBox="1">
            <a:spLocks noChangeArrowheads="1"/>
          </p:cNvSpPr>
          <p:nvPr/>
        </p:nvSpPr>
        <p:spPr bwMode="auto">
          <a:xfrm>
            <a:off x="6911501" y="3737532"/>
            <a:ext cx="208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loopback </a:t>
            </a:r>
            <a:r>
              <a:rPr lang="es-MX" sz="1200" b="0" i="1">
                <a:solidFill>
                  <a:schemeClr val="tx1"/>
                </a:solidFill>
                <a:latin typeface="Consolas" pitchFamily="49" charset="0"/>
                <a:ea typeface="Arial Unicode MS" pitchFamily="34" charset="-128"/>
                <a:cs typeface="Arial Unicode MS" pitchFamily="34" charset="-128"/>
              </a:rPr>
              <a:t>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9" name="37 CuadroTexto">
            <a:extLst>
              <a:ext uri="{FF2B5EF4-FFF2-40B4-BE49-F238E27FC236}">
                <a16:creationId xmlns:a16="http://schemas.microsoft.com/office/drawing/2014/main" id="{690E9202-B3B7-495E-ADCE-DAEE4239B56C}"/>
              </a:ext>
            </a:extLst>
          </p:cNvPr>
          <p:cNvSpPr txBox="1">
            <a:spLocks noChangeArrowheads="1"/>
          </p:cNvSpPr>
          <p:nvPr/>
        </p:nvSpPr>
        <p:spPr bwMode="auto">
          <a:xfrm>
            <a:off x="6660676" y="4402694"/>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rip</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0" name="39 CuadroTexto">
            <a:extLst>
              <a:ext uri="{FF2B5EF4-FFF2-40B4-BE49-F238E27FC236}">
                <a16:creationId xmlns:a16="http://schemas.microsoft.com/office/drawing/2014/main" id="{2A3BAC02-B0B9-4F83-B244-1179C5EA1116}"/>
              </a:ext>
            </a:extLst>
          </p:cNvPr>
          <p:cNvSpPr txBox="1">
            <a:spLocks noChangeArrowheads="1"/>
          </p:cNvSpPr>
          <p:nvPr/>
        </p:nvSpPr>
        <p:spPr bwMode="auto">
          <a:xfrm>
            <a:off x="6768626" y="5486957"/>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ospf</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1" name="40 Flecha derecha">
            <a:extLst>
              <a:ext uri="{FF2B5EF4-FFF2-40B4-BE49-F238E27FC236}">
                <a16:creationId xmlns:a16="http://schemas.microsoft.com/office/drawing/2014/main" id="{369C5C4B-F900-47EB-AA0F-75423C35E465}"/>
              </a:ext>
            </a:extLst>
          </p:cNvPr>
          <p:cNvSpPr>
            <a:spLocks noChangeArrowheads="1"/>
          </p:cNvSpPr>
          <p:nvPr/>
        </p:nvSpPr>
        <p:spPr bwMode="auto">
          <a:xfrm flipH="1">
            <a:off x="7081363" y="5023407"/>
            <a:ext cx="611188" cy="157162"/>
          </a:xfrm>
          <a:prstGeom prst="rightArrow">
            <a:avLst>
              <a:gd name="adj1" fmla="val 50000"/>
              <a:gd name="adj2" fmla="val 49962"/>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2" name="41 CuadroTexto">
            <a:extLst>
              <a:ext uri="{FF2B5EF4-FFF2-40B4-BE49-F238E27FC236}">
                <a16:creationId xmlns:a16="http://schemas.microsoft.com/office/drawing/2014/main" id="{28D3FE4C-CDBA-41C0-BA21-EBA2BC63CB12}"/>
              </a:ext>
            </a:extLst>
          </p:cNvPr>
          <p:cNvSpPr txBox="1">
            <a:spLocks noChangeArrowheads="1"/>
          </p:cNvSpPr>
          <p:nvPr/>
        </p:nvSpPr>
        <p:spPr bwMode="auto">
          <a:xfrm>
            <a:off x="6897213" y="4832907"/>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33" name="8 CuadroTexto">
            <a:extLst>
              <a:ext uri="{FF2B5EF4-FFF2-40B4-BE49-F238E27FC236}">
                <a16:creationId xmlns:a16="http://schemas.microsoft.com/office/drawing/2014/main" id="{1115EFF1-4FF1-4F4F-881A-14C0FAF9ADED}"/>
              </a:ext>
            </a:extLst>
          </p:cNvPr>
          <p:cNvSpPr txBox="1">
            <a:spLocks noChangeArrowheads="1"/>
          </p:cNvSpPr>
          <p:nvPr/>
        </p:nvSpPr>
        <p:spPr bwMode="auto">
          <a:xfrm>
            <a:off x="7708426" y="2891394"/>
            <a:ext cx="973137"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0" bIns="0"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Interfaz</a:t>
            </a:r>
            <a:endParaRPr lang="es-ES" sz="1400">
              <a:latin typeface="Consolas" pitchFamily="49" charset="0"/>
              <a:ea typeface="Arial Unicode MS" pitchFamily="34" charset="-128"/>
              <a:cs typeface="Arial Unicode MS" pitchFamily="34" charset="-128"/>
            </a:endParaRPr>
          </a:p>
        </p:txBody>
      </p:sp>
      <p:sp>
        <p:nvSpPr>
          <p:cNvPr id="34" name="15 CuadroTexto">
            <a:extLst>
              <a:ext uri="{FF2B5EF4-FFF2-40B4-BE49-F238E27FC236}">
                <a16:creationId xmlns:a16="http://schemas.microsoft.com/office/drawing/2014/main" id="{C6B1A69E-FFA8-404A-8B51-8344D546EA93}"/>
              </a:ext>
            </a:extLst>
          </p:cNvPr>
          <p:cNvSpPr txBox="1">
            <a:spLocks noChangeArrowheads="1"/>
          </p:cNvSpPr>
          <p:nvPr/>
        </p:nvSpPr>
        <p:spPr bwMode="auto">
          <a:xfrm>
            <a:off x="1947388" y="2899332"/>
            <a:ext cx="12239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Username</a:t>
            </a:r>
          </a:p>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Password</a:t>
            </a:r>
            <a:endParaRPr lang="es-ES" sz="1200">
              <a:solidFill>
                <a:schemeClr val="tx1"/>
              </a:solidFill>
              <a:latin typeface="Consolas" pitchFamily="49" charset="0"/>
              <a:ea typeface="Arial Unicode MS" pitchFamily="34" charset="-128"/>
              <a:cs typeface="Arial Unicode MS" pitchFamily="34" charset="-128"/>
            </a:endParaRPr>
          </a:p>
        </p:txBody>
      </p:sp>
      <p:sp>
        <p:nvSpPr>
          <p:cNvPr id="35" name="27 CuadroTexto">
            <a:extLst>
              <a:ext uri="{FF2B5EF4-FFF2-40B4-BE49-F238E27FC236}">
                <a16:creationId xmlns:a16="http://schemas.microsoft.com/office/drawing/2014/main" id="{4CDC9FAB-0F90-4996-B3BE-0709A5096A95}"/>
              </a:ext>
            </a:extLst>
          </p:cNvPr>
          <p:cNvSpPr txBox="1">
            <a:spLocks noChangeArrowheads="1"/>
          </p:cNvSpPr>
          <p:nvPr/>
        </p:nvSpPr>
        <p:spPr bwMode="auto">
          <a:xfrm>
            <a:off x="8667276" y="26564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VLAN</a:t>
            </a:r>
          </a:p>
        </p:txBody>
      </p:sp>
      <p:sp>
        <p:nvSpPr>
          <p:cNvPr id="36" name="18 Flecha derecha">
            <a:extLst>
              <a:ext uri="{FF2B5EF4-FFF2-40B4-BE49-F238E27FC236}">
                <a16:creationId xmlns:a16="http://schemas.microsoft.com/office/drawing/2014/main" id="{8A4C6733-30F5-46D0-934D-3CEF9AD606CE}"/>
              </a:ext>
            </a:extLst>
          </p:cNvPr>
          <p:cNvSpPr>
            <a:spLocks noChangeArrowheads="1"/>
          </p:cNvSpPr>
          <p:nvPr/>
        </p:nvSpPr>
        <p:spPr bwMode="auto">
          <a:xfrm>
            <a:off x="7082951" y="26850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7" name="27 CuadroTexto">
            <a:extLst>
              <a:ext uri="{FF2B5EF4-FFF2-40B4-BE49-F238E27FC236}">
                <a16:creationId xmlns:a16="http://schemas.microsoft.com/office/drawing/2014/main" id="{0A19420C-5687-45AE-9AB9-C223CD3D268C}"/>
              </a:ext>
            </a:extLst>
          </p:cNvPr>
          <p:cNvSpPr txBox="1">
            <a:spLocks noChangeArrowheads="1"/>
          </p:cNvSpPr>
          <p:nvPr/>
        </p:nvSpPr>
        <p:spPr bwMode="auto">
          <a:xfrm>
            <a:off x="8667276" y="3242232"/>
            <a:ext cx="1223962" cy="503237"/>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Loopback</a:t>
            </a:r>
          </a:p>
        </p:txBody>
      </p:sp>
      <p:sp>
        <p:nvSpPr>
          <p:cNvPr id="38" name="18 Flecha derecha">
            <a:extLst>
              <a:ext uri="{FF2B5EF4-FFF2-40B4-BE49-F238E27FC236}">
                <a16:creationId xmlns:a16="http://schemas.microsoft.com/office/drawing/2014/main" id="{14F3785B-F303-433E-9504-7C73FADB1A50}"/>
              </a:ext>
            </a:extLst>
          </p:cNvPr>
          <p:cNvSpPr>
            <a:spLocks noChangeArrowheads="1"/>
          </p:cNvSpPr>
          <p:nvPr/>
        </p:nvSpPr>
        <p:spPr bwMode="auto">
          <a:xfrm>
            <a:off x="7073426" y="35359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9" name="47 CuadroTexto">
            <a:extLst>
              <a:ext uri="{FF2B5EF4-FFF2-40B4-BE49-F238E27FC236}">
                <a16:creationId xmlns:a16="http://schemas.microsoft.com/office/drawing/2014/main" id="{56BF1717-7F1C-4C2F-A3A0-8C2AC0AE87D6}"/>
              </a:ext>
            </a:extLst>
          </p:cNvPr>
          <p:cNvSpPr txBox="1">
            <a:spLocks noChangeArrowheads="1"/>
          </p:cNvSpPr>
          <p:nvPr/>
        </p:nvSpPr>
        <p:spPr bwMode="auto">
          <a:xfrm>
            <a:off x="7546501" y="2912032"/>
            <a:ext cx="2519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sw(su)-&gt;router(Config-if(Vlan 1))#</a:t>
            </a:r>
            <a:endParaRPr lang="es-ES" sz="800" b="0">
              <a:latin typeface="Courier New" pitchFamily="49" charset="0"/>
              <a:ea typeface="Arial Unicode MS" pitchFamily="34" charset="-128"/>
              <a:cs typeface="Arial Unicode MS" pitchFamily="34" charset="-128"/>
            </a:endParaRPr>
          </a:p>
        </p:txBody>
      </p:sp>
      <p:sp>
        <p:nvSpPr>
          <p:cNvPr id="40" name="48 CuadroTexto">
            <a:extLst>
              <a:ext uri="{FF2B5EF4-FFF2-40B4-BE49-F238E27FC236}">
                <a16:creationId xmlns:a16="http://schemas.microsoft.com/office/drawing/2014/main" id="{B541A6B4-DB34-4A55-8063-75FB8F2CDA46}"/>
              </a:ext>
            </a:extLst>
          </p:cNvPr>
          <p:cNvSpPr txBox="1">
            <a:spLocks noChangeArrowheads="1"/>
          </p:cNvSpPr>
          <p:nvPr/>
        </p:nvSpPr>
        <p:spPr bwMode="auto">
          <a:xfrm>
            <a:off x="7541738" y="3280332"/>
            <a:ext cx="2519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sw(su)-&gt;router(Config-if(Lpbk 1))#</a:t>
            </a:r>
            <a:endParaRPr lang="es-ES" sz="800" b="0">
              <a:latin typeface="Courier New" pitchFamily="49" charset="0"/>
              <a:ea typeface="Arial Unicode MS" pitchFamily="34" charset="-128"/>
              <a:cs typeface="Arial Unicode MS" pitchFamily="34" charset="-128"/>
            </a:endParaRPr>
          </a:p>
        </p:txBody>
      </p:sp>
      <p:sp>
        <p:nvSpPr>
          <p:cNvPr id="41" name="27 CuadroTexto">
            <a:extLst>
              <a:ext uri="{FF2B5EF4-FFF2-40B4-BE49-F238E27FC236}">
                <a16:creationId xmlns:a16="http://schemas.microsoft.com/office/drawing/2014/main" id="{10CC3340-55E0-4F03-8AA3-9E468FA11684}"/>
              </a:ext>
            </a:extLst>
          </p:cNvPr>
          <p:cNvSpPr txBox="1">
            <a:spLocks noChangeArrowheads="1"/>
          </p:cNvSpPr>
          <p:nvPr/>
        </p:nvSpPr>
        <p:spPr bwMode="auto">
          <a:xfrm>
            <a:off x="8676801" y="4556682"/>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RIP</a:t>
            </a:r>
          </a:p>
        </p:txBody>
      </p:sp>
      <p:sp>
        <p:nvSpPr>
          <p:cNvPr id="42" name="27 CuadroTexto">
            <a:extLst>
              <a:ext uri="{FF2B5EF4-FFF2-40B4-BE49-F238E27FC236}">
                <a16:creationId xmlns:a16="http://schemas.microsoft.com/office/drawing/2014/main" id="{162A8107-DD33-487D-BD2F-A37AFA9C32C4}"/>
              </a:ext>
            </a:extLst>
          </p:cNvPr>
          <p:cNvSpPr txBox="1">
            <a:spLocks noChangeArrowheads="1"/>
          </p:cNvSpPr>
          <p:nvPr/>
        </p:nvSpPr>
        <p:spPr bwMode="auto">
          <a:xfrm>
            <a:off x="8686326" y="51583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OSPF</a:t>
            </a:r>
          </a:p>
        </p:txBody>
      </p:sp>
      <p:sp>
        <p:nvSpPr>
          <p:cNvPr id="43" name="51 CuadroTexto">
            <a:extLst>
              <a:ext uri="{FF2B5EF4-FFF2-40B4-BE49-F238E27FC236}">
                <a16:creationId xmlns:a16="http://schemas.microsoft.com/office/drawing/2014/main" id="{6B58C524-4C58-45A6-9303-E1D335780A75}"/>
              </a:ext>
            </a:extLst>
          </p:cNvPr>
          <p:cNvSpPr txBox="1">
            <a:spLocks noChangeArrowheads="1"/>
          </p:cNvSpPr>
          <p:nvPr/>
        </p:nvSpPr>
        <p:spPr bwMode="auto">
          <a:xfrm>
            <a:off x="7511576" y="4815444"/>
            <a:ext cx="2520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4" name="18 Flecha derecha">
            <a:extLst>
              <a:ext uri="{FF2B5EF4-FFF2-40B4-BE49-F238E27FC236}">
                <a16:creationId xmlns:a16="http://schemas.microsoft.com/office/drawing/2014/main" id="{A1FDC998-5EA7-4FAC-9DFE-3C0C01176AB9}"/>
              </a:ext>
            </a:extLst>
          </p:cNvPr>
          <p:cNvSpPr>
            <a:spLocks noChangeArrowheads="1"/>
          </p:cNvSpPr>
          <p:nvPr/>
        </p:nvSpPr>
        <p:spPr bwMode="auto">
          <a:xfrm>
            <a:off x="7054376" y="4617007"/>
            <a:ext cx="1582737" cy="157162"/>
          </a:xfrm>
          <a:prstGeom prst="rightArrow">
            <a:avLst>
              <a:gd name="adj1" fmla="val 50000"/>
              <a:gd name="adj2" fmla="val 4998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45" name="53 CuadroTexto">
            <a:extLst>
              <a:ext uri="{FF2B5EF4-FFF2-40B4-BE49-F238E27FC236}">
                <a16:creationId xmlns:a16="http://schemas.microsoft.com/office/drawing/2014/main" id="{9DD475F9-37C9-49F0-84C9-1CDA66D15291}"/>
              </a:ext>
            </a:extLst>
          </p:cNvPr>
          <p:cNvSpPr txBox="1">
            <a:spLocks noChangeArrowheads="1"/>
          </p:cNvSpPr>
          <p:nvPr/>
        </p:nvSpPr>
        <p:spPr bwMode="auto">
          <a:xfrm>
            <a:off x="7516338" y="5183744"/>
            <a:ext cx="252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6" name="18 Flecha derecha">
            <a:extLst>
              <a:ext uri="{FF2B5EF4-FFF2-40B4-BE49-F238E27FC236}">
                <a16:creationId xmlns:a16="http://schemas.microsoft.com/office/drawing/2014/main" id="{17E1C171-FE1C-434E-B24F-295214CAFF44}"/>
              </a:ext>
            </a:extLst>
          </p:cNvPr>
          <p:cNvSpPr>
            <a:spLocks noChangeArrowheads="1"/>
          </p:cNvSpPr>
          <p:nvPr/>
        </p:nvSpPr>
        <p:spPr bwMode="auto">
          <a:xfrm>
            <a:off x="7063901" y="5458382"/>
            <a:ext cx="1584325" cy="157162"/>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cxnSp>
        <p:nvCxnSpPr>
          <p:cNvPr id="47" name="58 Conector recto">
            <a:extLst>
              <a:ext uri="{FF2B5EF4-FFF2-40B4-BE49-F238E27FC236}">
                <a16:creationId xmlns:a16="http://schemas.microsoft.com/office/drawing/2014/main" id="{0DC46A7F-DA74-42B0-9505-B6B7D28B850F}"/>
              </a:ext>
            </a:extLst>
          </p:cNvPr>
          <p:cNvCxnSpPr>
            <a:cxnSpLocks noChangeShapeType="1"/>
          </p:cNvCxnSpPr>
          <p:nvPr/>
        </p:nvCxnSpPr>
        <p:spPr bwMode="auto">
          <a:xfrm rot="10800000">
            <a:off x="1815626" y="5075794"/>
            <a:ext cx="118903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8" name="60 Conector recto">
            <a:extLst>
              <a:ext uri="{FF2B5EF4-FFF2-40B4-BE49-F238E27FC236}">
                <a16:creationId xmlns:a16="http://schemas.microsoft.com/office/drawing/2014/main" id="{4CE0D9DD-32B2-4F1F-9797-DF174982BA55}"/>
              </a:ext>
            </a:extLst>
          </p:cNvPr>
          <p:cNvCxnSpPr>
            <a:cxnSpLocks noChangeShapeType="1"/>
          </p:cNvCxnSpPr>
          <p:nvPr/>
        </p:nvCxnSpPr>
        <p:spPr bwMode="auto">
          <a:xfrm rot="5400000">
            <a:off x="573407" y="3828813"/>
            <a:ext cx="2520950"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9" name="62 Conector recto de flecha">
            <a:extLst>
              <a:ext uri="{FF2B5EF4-FFF2-40B4-BE49-F238E27FC236}">
                <a16:creationId xmlns:a16="http://schemas.microsoft.com/office/drawing/2014/main" id="{67CE9756-2DCC-4A93-8582-B390E7B62862}"/>
              </a:ext>
            </a:extLst>
          </p:cNvPr>
          <p:cNvCxnSpPr>
            <a:cxnSpLocks noChangeShapeType="1"/>
          </p:cNvCxnSpPr>
          <p:nvPr/>
        </p:nvCxnSpPr>
        <p:spPr bwMode="auto">
          <a:xfrm>
            <a:off x="1823563" y="2578657"/>
            <a:ext cx="423863" cy="0"/>
          </a:xfrm>
          <a:prstGeom prst="straightConnector1">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cxnSp>
      <p:cxnSp>
        <p:nvCxnSpPr>
          <p:cNvPr id="50" name="63 Conector recto">
            <a:extLst>
              <a:ext uri="{FF2B5EF4-FFF2-40B4-BE49-F238E27FC236}">
                <a16:creationId xmlns:a16="http://schemas.microsoft.com/office/drawing/2014/main" id="{B0FEAA4A-2912-40DF-80A5-416D9E4406E0}"/>
              </a:ext>
            </a:extLst>
          </p:cNvPr>
          <p:cNvCxnSpPr>
            <a:cxnSpLocks noChangeShapeType="1"/>
          </p:cNvCxnSpPr>
          <p:nvPr/>
        </p:nvCxnSpPr>
        <p:spPr bwMode="auto">
          <a:xfrm rot="5400000">
            <a:off x="2791938" y="4874182"/>
            <a:ext cx="43338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sp>
        <p:nvSpPr>
          <p:cNvPr id="51" name="22 CuadroTexto">
            <a:extLst>
              <a:ext uri="{FF2B5EF4-FFF2-40B4-BE49-F238E27FC236}">
                <a16:creationId xmlns:a16="http://schemas.microsoft.com/office/drawing/2014/main" id="{F4ED63D5-D429-4CC5-9759-B2D015EA80D8}"/>
              </a:ext>
            </a:extLst>
          </p:cNvPr>
          <p:cNvSpPr txBox="1">
            <a:spLocks noChangeArrowheads="1"/>
          </p:cNvSpPr>
          <p:nvPr/>
        </p:nvSpPr>
        <p:spPr bwMode="auto">
          <a:xfrm>
            <a:off x="2699863" y="4734482"/>
            <a:ext cx="606425"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89681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7ABC7-1B6A-4E98-B22B-D0910F4B5095}"/>
              </a:ext>
            </a:extLst>
          </p:cNvPr>
          <p:cNvSpPr>
            <a:spLocks noGrp="1"/>
          </p:cNvSpPr>
          <p:nvPr>
            <p:ph type="title"/>
          </p:nvPr>
        </p:nvSpPr>
        <p:spPr/>
        <p:txBody>
          <a:bodyPr/>
          <a:lstStyle/>
          <a:p>
            <a:r>
              <a:rPr lang="es-MX" dirty="0"/>
              <a:t>Ayuda en la CLI</a:t>
            </a:r>
          </a:p>
        </p:txBody>
      </p:sp>
      <p:sp>
        <p:nvSpPr>
          <p:cNvPr id="3" name="Marcador de contenido 2">
            <a:extLst>
              <a:ext uri="{FF2B5EF4-FFF2-40B4-BE49-F238E27FC236}">
                <a16:creationId xmlns:a16="http://schemas.microsoft.com/office/drawing/2014/main" id="{DC312624-2117-4F40-A3C8-77C2F27CF436}"/>
              </a:ext>
            </a:extLst>
          </p:cNvPr>
          <p:cNvSpPr>
            <a:spLocks noGrp="1"/>
          </p:cNvSpPr>
          <p:nvPr>
            <p:ph idx="1"/>
          </p:nvPr>
        </p:nvSpPr>
        <p:spPr/>
        <p:txBody>
          <a:bodyPr/>
          <a:lstStyle/>
          <a:p>
            <a:r>
              <a:rPr lang="es-MX" b="1" dirty="0"/>
              <a:t>Ayuda en palabras clave.</a:t>
            </a:r>
            <a:r>
              <a:rPr lang="es-MX" dirty="0"/>
              <a:t> Ingresando un signo de interrogación inmediatamente después de una secuencia de caracteres, se desplegará una lista de comando que inicien con esa palabra parcial.</a:t>
            </a:r>
            <a:endParaRPr lang="es-MX" b="1" dirty="0"/>
          </a:p>
        </p:txBody>
      </p:sp>
      <p:sp>
        <p:nvSpPr>
          <p:cNvPr id="102" name="4 CuadroTexto">
            <a:extLst>
              <a:ext uri="{FF2B5EF4-FFF2-40B4-BE49-F238E27FC236}">
                <a16:creationId xmlns:a16="http://schemas.microsoft.com/office/drawing/2014/main" id="{BA64E51F-BDBA-499B-B8E9-80D116C9E8D7}"/>
              </a:ext>
            </a:extLst>
          </p:cNvPr>
          <p:cNvSpPr txBox="1">
            <a:spLocks noChangeArrowheads="1"/>
          </p:cNvSpPr>
          <p:nvPr/>
        </p:nvSpPr>
        <p:spPr bwMode="auto">
          <a:xfrm>
            <a:off x="1805483" y="3503324"/>
            <a:ext cx="7265987" cy="2309812"/>
          </a:xfrm>
          <a:prstGeom prst="rect">
            <a:avLst/>
          </a:prstGeom>
          <a:noFill/>
          <a:ln w="5080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indent="111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n-US" sz="1300" b="0" dirty="0">
                <a:solidFill>
                  <a:schemeClr val="tx1"/>
                </a:solidFill>
                <a:latin typeface="Courier New" pitchFamily="49" charset="0"/>
                <a:cs typeface="Courier New" pitchFamily="49" charset="0"/>
              </a:rPr>
              <a:t>R1#t? </a:t>
            </a:r>
          </a:p>
          <a:p>
            <a:pPr algn="just" eaLnBrk="1" hangingPunct="1"/>
            <a:r>
              <a:rPr lang="en-US" sz="1300" b="0" dirty="0">
                <a:solidFill>
                  <a:schemeClr val="tx1"/>
                </a:solidFill>
                <a:latin typeface="Courier New" pitchFamily="49" charset="0"/>
                <a:cs typeface="Courier New" pitchFamily="49" charset="0"/>
              </a:rPr>
              <a:t>  tell                   Send a message to another user or all users</a:t>
            </a:r>
          </a:p>
          <a:p>
            <a:pPr algn="just" eaLnBrk="1" hangingPunct="1"/>
            <a:r>
              <a:rPr lang="en-US" sz="1300" b="0" dirty="0">
                <a:solidFill>
                  <a:schemeClr val="tx1"/>
                </a:solidFill>
                <a:latin typeface="Courier New" pitchFamily="49" charset="0"/>
                <a:cs typeface="Courier New" pitchFamily="49" charset="0"/>
              </a:rPr>
              <a:t>  telnet                 Start a Telnet connection to a remote host</a:t>
            </a:r>
          </a:p>
          <a:p>
            <a:pPr algn="just" eaLnBrk="1" hangingPunct="1"/>
            <a:r>
              <a:rPr lang="en-US" sz="1300" b="0" dirty="0">
                <a:solidFill>
                  <a:schemeClr val="tx1"/>
                </a:solidFill>
                <a:latin typeface="Courier New" pitchFamily="49" charset="0"/>
                <a:cs typeface="Courier New" pitchFamily="49" charset="0"/>
              </a:rPr>
              <a:t>  traceroute             Display hop-by-hop path to a specified host.</a:t>
            </a:r>
          </a:p>
          <a:p>
            <a:pPr eaLnBrk="1" hangingPunct="1"/>
            <a:r>
              <a:rPr lang="en-US" sz="1300" b="0" dirty="0">
                <a:solidFill>
                  <a:schemeClr val="tx1"/>
                </a:solidFill>
                <a:latin typeface="Courier New" pitchFamily="49" charset="0"/>
                <a:cs typeface="Courier New" pitchFamily="49" charset="0"/>
              </a:rPr>
              <a:t>R1#tel?</a:t>
            </a:r>
          </a:p>
          <a:p>
            <a:pPr algn="just" eaLnBrk="1" hangingPunct="1"/>
            <a:r>
              <a:rPr lang="en-US" sz="1300" b="0" dirty="0">
                <a:solidFill>
                  <a:schemeClr val="tx1"/>
                </a:solidFill>
                <a:latin typeface="Courier New" pitchFamily="49" charset="0"/>
                <a:cs typeface="Courier New" pitchFamily="49" charset="0"/>
              </a:rPr>
              <a:t>  tell                   Send a message to another user or all users</a:t>
            </a:r>
          </a:p>
          <a:p>
            <a:pPr algn="just" eaLnBrk="1" hangingPunct="1"/>
            <a:r>
              <a:rPr lang="en-US" sz="1300" b="0" dirty="0">
                <a:solidFill>
                  <a:schemeClr val="tx1"/>
                </a:solidFill>
                <a:latin typeface="Courier New" pitchFamily="49" charset="0"/>
                <a:cs typeface="Courier New" pitchFamily="49" charset="0"/>
              </a:rPr>
              <a:t>  telnet                 Start a Telnet connection to a remote host</a:t>
            </a:r>
          </a:p>
          <a:p>
            <a:pPr algn="just" eaLnBrk="1" hangingPunct="1"/>
            <a:r>
              <a:rPr lang="en-US" sz="1300" b="0" dirty="0">
                <a:solidFill>
                  <a:schemeClr val="tx1"/>
                </a:solidFill>
                <a:latin typeface="Courier New" pitchFamily="49" charset="0"/>
                <a:cs typeface="Courier New" pitchFamily="49" charset="0"/>
              </a:rPr>
              <a:t>R1#tel</a:t>
            </a:r>
          </a:p>
          <a:p>
            <a:pPr algn="ctr" eaLnBrk="1" hangingPunct="1"/>
            <a:endParaRPr lang="es-ES" sz="1300" b="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22320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B129F-2D07-48DD-8A8C-91AC9429E48F}"/>
              </a:ext>
            </a:extLst>
          </p:cNvPr>
          <p:cNvSpPr>
            <a:spLocks noGrp="1"/>
          </p:cNvSpPr>
          <p:nvPr>
            <p:ph type="title"/>
          </p:nvPr>
        </p:nvSpPr>
        <p:spPr/>
        <p:txBody>
          <a:bodyPr/>
          <a:lstStyle/>
          <a:p>
            <a:r>
              <a:rPr lang="es-MX" dirty="0"/>
              <a:t>Ayuda en la CLI</a:t>
            </a:r>
          </a:p>
        </p:txBody>
      </p:sp>
      <p:sp>
        <p:nvSpPr>
          <p:cNvPr id="3" name="Marcador de contenido 2">
            <a:extLst>
              <a:ext uri="{FF2B5EF4-FFF2-40B4-BE49-F238E27FC236}">
                <a16:creationId xmlns:a16="http://schemas.microsoft.com/office/drawing/2014/main" id="{76E8D610-5344-455A-BDF9-30098E21CF7B}"/>
              </a:ext>
            </a:extLst>
          </p:cNvPr>
          <p:cNvSpPr>
            <a:spLocks noGrp="1"/>
          </p:cNvSpPr>
          <p:nvPr>
            <p:ph idx="1"/>
          </p:nvPr>
        </p:nvSpPr>
        <p:spPr>
          <a:xfrm>
            <a:off x="838200" y="1378634"/>
            <a:ext cx="10022058" cy="1955409"/>
          </a:xfrm>
        </p:spPr>
        <p:txBody>
          <a:bodyPr>
            <a:normAutofit fontScale="85000" lnSpcReduction="20000"/>
          </a:bodyPr>
          <a:lstStyle/>
          <a:p>
            <a:r>
              <a:rPr lang="es-MX" b="1" dirty="0"/>
              <a:t>Ayuda en la sintaxis de comandos.</a:t>
            </a:r>
            <a:r>
              <a:rPr lang="es-MX" dirty="0"/>
              <a:t> Al ingresar un espacio y un signo de interrogación después de una palabra clave se mostrará una lista con opciones, parámetros y palabras requeridas para completar ese comando. En esta lista, </a:t>
            </a:r>
            <a:r>
              <a:rPr lang="es-MX" i="1" dirty="0">
                <a:solidFill>
                  <a:srgbClr val="C00000"/>
                </a:solidFill>
              </a:rPr>
              <a:t>&lt;</a:t>
            </a:r>
            <a:r>
              <a:rPr lang="es-MX" i="1" dirty="0" err="1">
                <a:solidFill>
                  <a:srgbClr val="C00000"/>
                </a:solidFill>
              </a:rPr>
              <a:t>cr</a:t>
            </a:r>
            <a:r>
              <a:rPr lang="es-MX" i="1" dirty="0">
                <a:solidFill>
                  <a:srgbClr val="C00000"/>
                </a:solidFill>
              </a:rPr>
              <a:t>&gt; </a:t>
            </a:r>
            <a:r>
              <a:rPr lang="es-MX" dirty="0"/>
              <a:t>(</a:t>
            </a:r>
            <a:r>
              <a:rPr lang="es-MX" i="1" dirty="0" err="1"/>
              <a:t>carriage</a:t>
            </a:r>
            <a:r>
              <a:rPr lang="es-MX" i="1" dirty="0"/>
              <a:t> </a:t>
            </a:r>
            <a:r>
              <a:rPr lang="es-MX" i="1" dirty="0" err="1"/>
              <a:t>return</a:t>
            </a:r>
            <a:r>
              <a:rPr lang="es-MX" dirty="0"/>
              <a:t>) refiere a la tecla de entrada (es posible ejecutar la línea). Introduciendo un signo de interrogación sin ninguna palabra previa, la lista contendrá todos los comandos permitidos en el modo especificado por el indicador de la CLI.</a:t>
            </a:r>
            <a:endParaRPr lang="es-MX" b="1" dirty="0"/>
          </a:p>
        </p:txBody>
      </p:sp>
      <p:sp>
        <p:nvSpPr>
          <p:cNvPr id="4" name="2 Marcador de contenido">
            <a:extLst>
              <a:ext uri="{FF2B5EF4-FFF2-40B4-BE49-F238E27FC236}">
                <a16:creationId xmlns:a16="http://schemas.microsoft.com/office/drawing/2014/main" id="{09FE7CB7-B717-41FA-9E37-61AE497A7967}"/>
              </a:ext>
            </a:extLst>
          </p:cNvPr>
          <p:cNvSpPr txBox="1">
            <a:spLocks/>
          </p:cNvSpPr>
          <p:nvPr/>
        </p:nvSpPr>
        <p:spPr bwMode="auto">
          <a:xfrm>
            <a:off x="2538363" y="3540662"/>
            <a:ext cx="7772400" cy="3019425"/>
          </a:xfrm>
          <a:prstGeom prst="rect">
            <a:avLst/>
          </a:prstGeom>
          <a:noFill/>
          <a:ln w="5080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a:lnSpc>
                <a:spcPct val="110000"/>
              </a:lnSpc>
              <a:buClr>
                <a:srgbClr val="990033"/>
              </a:buClr>
              <a:buFontTx/>
              <a:buChar char="•"/>
            </a:pPr>
            <a:endParaRPr lang="es-MX"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p>
          <a:p>
            <a:pPr algn="just">
              <a:lnSpc>
                <a:spcPct val="110000"/>
              </a:lnSpc>
              <a:buClr>
                <a:srgbClr val="990033"/>
              </a:buClr>
            </a:pPr>
            <a:r>
              <a:rPr lang="es-ES" sz="1300" b="0" dirty="0">
                <a:solidFill>
                  <a:schemeClr val="tx1"/>
                </a:solidFill>
                <a:latin typeface="Courier New" pitchFamily="49" charset="0"/>
                <a:cs typeface="Courier New" pitchFamily="49" charset="0"/>
              </a:rPr>
              <a:t>Global IP </a:t>
            </a:r>
            <a:r>
              <a:rPr lang="es-ES" sz="1300" b="0" dirty="0" err="1">
                <a:solidFill>
                  <a:schemeClr val="tx1"/>
                </a:solidFill>
                <a:latin typeface="Courier New" pitchFamily="49" charset="0"/>
                <a:cs typeface="Courier New" pitchFamily="49" charset="0"/>
              </a:rPr>
              <a:t>configuration</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dhcp</a:t>
            </a:r>
            <a:r>
              <a:rPr lang="es-ES" sz="1300" b="0" dirty="0">
                <a:solidFill>
                  <a:schemeClr val="tx1"/>
                </a:solidFill>
                <a:latin typeface="Courier New" pitchFamily="49" charset="0"/>
                <a:cs typeface="Courier New" pitchFamily="49" charset="0"/>
              </a:rPr>
              <a:t>                 DHCP server </a:t>
            </a:r>
            <a:r>
              <a:rPr lang="es-ES" sz="1300" b="0" dirty="0" err="1">
                <a:solidFill>
                  <a:schemeClr val="tx1"/>
                </a:solidFill>
                <a:latin typeface="Courier New" pitchFamily="49" charset="0"/>
                <a:cs typeface="Courier New" pitchFamily="49" charset="0"/>
              </a:rPr>
              <a:t>configuration</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ecm</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forwarding</a:t>
            </a:r>
            <a:r>
              <a:rPr lang="es-ES" sz="1300" b="0" dirty="0">
                <a:solidFill>
                  <a:schemeClr val="tx1"/>
                </a:solidFill>
                <a:latin typeface="Courier New" pitchFamily="49" charset="0"/>
                <a:cs typeface="Courier New" pitchFamily="49" charset="0"/>
              </a:rPr>
              <a:t>-algo  </a:t>
            </a:r>
            <a:r>
              <a:rPr lang="es-ES" sz="1300" b="0" dirty="0" err="1">
                <a:solidFill>
                  <a:schemeClr val="tx1"/>
                </a:solidFill>
                <a:latin typeface="Courier New" pitchFamily="49" charset="0"/>
                <a:cs typeface="Courier New" pitchFamily="49" charset="0"/>
              </a:rPr>
              <a:t>Specifies</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the</a:t>
            </a:r>
            <a:r>
              <a:rPr lang="es-ES" sz="1300" b="0" dirty="0">
                <a:solidFill>
                  <a:schemeClr val="tx1"/>
                </a:solidFill>
                <a:latin typeface="Courier New" pitchFamily="49" charset="0"/>
                <a:cs typeface="Courier New" pitchFamily="49" charset="0"/>
              </a:rPr>
              <a:t> ECM </a:t>
            </a:r>
            <a:r>
              <a:rPr lang="es-ES" sz="1300" b="0" dirty="0" err="1">
                <a:solidFill>
                  <a:schemeClr val="tx1"/>
                </a:solidFill>
                <a:latin typeface="Courier New" pitchFamily="49" charset="0"/>
                <a:cs typeface="Courier New" pitchFamily="49" charset="0"/>
              </a:rPr>
              <a:t>algorithm</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to</a:t>
            </a:r>
            <a:r>
              <a:rPr lang="es-ES" sz="1300" b="0" dirty="0">
                <a:solidFill>
                  <a:schemeClr val="tx1"/>
                </a:solidFill>
                <a:latin typeface="Courier New" pitchFamily="49" charset="0"/>
                <a:cs typeface="Courier New" pitchFamily="49" charset="0"/>
              </a:rPr>
              <a:t> use </a:t>
            </a:r>
            <a:r>
              <a:rPr lang="es-ES" sz="1300" b="0" dirty="0" err="1">
                <a:solidFill>
                  <a:schemeClr val="tx1"/>
                </a:solidFill>
                <a:latin typeface="Courier New" pitchFamily="49" charset="0"/>
                <a:cs typeface="Courier New" pitchFamily="49" charset="0"/>
              </a:rPr>
              <a:t>for</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forwarding</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forward-</a:t>
            </a:r>
            <a:r>
              <a:rPr lang="es-ES" sz="1300" b="0" dirty="0" err="1">
                <a:solidFill>
                  <a:schemeClr val="tx1"/>
                </a:solidFill>
                <a:latin typeface="Courier New" pitchFamily="49" charset="0"/>
                <a:cs typeface="Courier New" pitchFamily="49" charset="0"/>
              </a:rPr>
              <a:t>protocol</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Specify</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which</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protocols</a:t>
            </a:r>
            <a:r>
              <a:rPr lang="es-ES" sz="1300" b="0" dirty="0">
                <a:solidFill>
                  <a:schemeClr val="tx1"/>
                </a:solidFill>
                <a:latin typeface="Courier New" pitchFamily="49" charset="0"/>
                <a:cs typeface="Courier New" pitchFamily="49" charset="0"/>
              </a:rPr>
              <a:t> and </a:t>
            </a:r>
            <a:r>
              <a:rPr lang="es-ES" sz="1300" b="0" dirty="0" err="1">
                <a:solidFill>
                  <a:schemeClr val="tx1"/>
                </a:solidFill>
                <a:latin typeface="Courier New" pitchFamily="49" charset="0"/>
                <a:cs typeface="Courier New" pitchFamily="49" charset="0"/>
              </a:rPr>
              <a:t>ports</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will</a:t>
            </a:r>
            <a:r>
              <a:rPr lang="es-ES" sz="1300" b="0" dirty="0">
                <a:solidFill>
                  <a:schemeClr val="tx1"/>
                </a:solidFill>
                <a:latin typeface="Courier New" pitchFamily="49" charset="0"/>
                <a:cs typeface="Courier New" pitchFamily="49" charset="0"/>
              </a:rPr>
              <a:t> be </a:t>
            </a:r>
            <a:r>
              <a:rPr lang="es-ES" sz="1300" b="0" dirty="0" err="1">
                <a:solidFill>
                  <a:schemeClr val="tx1"/>
                </a:solidFill>
                <a:latin typeface="Courier New" pitchFamily="49" charset="0"/>
                <a:cs typeface="Courier New" pitchFamily="49" charset="0"/>
              </a:rPr>
              <a:t>forwarded</a:t>
            </a:r>
            <a:r>
              <a:rPr lang="es-ES" sz="1300" b="0" dirty="0">
                <a:solidFill>
                  <a:schemeClr val="tx1"/>
                </a:solidFill>
                <a:latin typeface="Courier New" pitchFamily="49" charset="0"/>
                <a:cs typeface="Courier New" pitchFamily="49" charset="0"/>
              </a:rPr>
              <a:t>.</a:t>
            </a:r>
          </a:p>
          <a:p>
            <a:pPr algn="just">
              <a:lnSpc>
                <a:spcPct val="110000"/>
              </a:lnSpc>
              <a:buClr>
                <a:srgbClr val="990033"/>
              </a:buClr>
            </a:pPr>
            <a:r>
              <a:rPr lang="es-ES" sz="1300" b="0" dirty="0">
                <a:solidFill>
                  <a:schemeClr val="tx1"/>
                </a:solidFill>
                <a:latin typeface="Courier New" pitchFamily="49" charset="0"/>
                <a:cs typeface="Courier New" pitchFamily="49" charset="0"/>
              </a:rPr>
              <a:t>  local                </a:t>
            </a:r>
            <a:r>
              <a:rPr lang="es-ES" sz="1300" b="0" dirty="0" err="1">
                <a:solidFill>
                  <a:schemeClr val="tx1"/>
                </a:solidFill>
                <a:latin typeface="Courier New" pitchFamily="49" charset="0"/>
                <a:cs typeface="Courier New" pitchFamily="49" charset="0"/>
              </a:rPr>
              <a:t>Specify</a:t>
            </a:r>
            <a:r>
              <a:rPr lang="es-ES" sz="1300" b="0" dirty="0">
                <a:solidFill>
                  <a:schemeClr val="tx1"/>
                </a:solidFill>
                <a:latin typeface="Courier New" pitchFamily="49" charset="0"/>
                <a:cs typeface="Courier New" pitchFamily="49" charset="0"/>
              </a:rPr>
              <a:t> local </a:t>
            </a:r>
            <a:r>
              <a:rPr lang="es-ES" sz="1300" b="0" dirty="0" err="1">
                <a:solidFill>
                  <a:schemeClr val="tx1"/>
                </a:solidFill>
                <a:latin typeface="Courier New" pitchFamily="49" charset="0"/>
                <a:cs typeface="Courier New" pitchFamily="49" charset="0"/>
              </a:rPr>
              <a:t>options</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route</a:t>
            </a:r>
            <a:r>
              <a:rPr lang="es-ES" sz="1300" b="0" dirty="0">
                <a:solidFill>
                  <a:schemeClr val="tx1"/>
                </a:solidFill>
                <a:latin typeface="Courier New" pitchFamily="49" charset="0"/>
                <a:cs typeface="Courier New" pitchFamily="49" charset="0"/>
              </a:rPr>
              <a:t>                Set a </a:t>
            </a:r>
            <a:r>
              <a:rPr lang="es-ES" sz="1300" b="0" dirty="0" err="1">
                <a:solidFill>
                  <a:schemeClr val="tx1"/>
                </a:solidFill>
                <a:latin typeface="Courier New" pitchFamily="49" charset="0"/>
                <a:cs typeface="Courier New" pitchFamily="49" charset="0"/>
              </a:rPr>
              <a:t>static</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route</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Enable</a:t>
            </a:r>
            <a:r>
              <a:rPr lang="es-ES" sz="1300" b="0" dirty="0">
                <a:solidFill>
                  <a:schemeClr val="tx1"/>
                </a:solidFill>
                <a:latin typeface="Courier New" pitchFamily="49" charset="0"/>
                <a:cs typeface="Courier New" pitchFamily="49" charset="0"/>
              </a:rPr>
              <a:t> IP </a:t>
            </a:r>
            <a:r>
              <a:rPr lang="es-ES" sz="1300" b="0" dirty="0" err="1">
                <a:solidFill>
                  <a:schemeClr val="tx1"/>
                </a:solidFill>
                <a:latin typeface="Courier New" pitchFamily="49" charset="0"/>
                <a:cs typeface="Courier New" pitchFamily="49" charset="0"/>
              </a:rPr>
              <a:t>routing</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p>
          <a:p>
            <a:pPr algn="just">
              <a:lnSpc>
                <a:spcPct val="110000"/>
              </a:lnSpc>
              <a:buClr>
                <a:srgbClr val="990033"/>
              </a:buClr>
            </a:pPr>
            <a:r>
              <a:rPr lang="es-ES" sz="1300" b="0" dirty="0">
                <a:solidFill>
                  <a:schemeClr val="tx1"/>
                </a:solidFill>
                <a:latin typeface="Courier New" pitchFamily="49" charset="0"/>
                <a:cs typeface="Courier New" pitchFamily="49" charset="0"/>
              </a:rPr>
              <a:t>  &lt;</a:t>
            </a:r>
            <a:r>
              <a:rPr lang="es-ES" sz="1300" b="0" dirty="0" err="1">
                <a:solidFill>
                  <a:schemeClr val="tx1"/>
                </a:solidFill>
                <a:latin typeface="Courier New" pitchFamily="49" charset="0"/>
                <a:cs typeface="Courier New" pitchFamily="49" charset="0"/>
              </a:rPr>
              <a:t>cr</a:t>
            </a:r>
            <a:r>
              <a:rPr lang="es-ES" sz="1300" b="0" dirty="0">
                <a:solidFill>
                  <a:schemeClr val="tx1"/>
                </a:solidFill>
                <a:latin typeface="Courier New" pitchFamily="49" charset="0"/>
                <a:cs typeface="Courier New" pitchFamily="49" charset="0"/>
              </a:rPr>
              <a:t>&gt;</a:t>
            </a:r>
          </a:p>
          <a:p>
            <a:pPr algn="just">
              <a:lnSpc>
                <a:spcPct val="110000"/>
              </a:lnSpc>
              <a:buClr>
                <a:srgbClr val="990033"/>
              </a:buClr>
            </a:pP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p>
        </p:txBody>
      </p:sp>
    </p:spTree>
    <p:extLst>
      <p:ext uri="{BB962C8B-B14F-4D97-AF65-F5344CB8AC3E}">
        <p14:creationId xmlns:p14="http://schemas.microsoft.com/office/powerpoint/2010/main" val="403337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E85A4-53DF-401F-92B8-9D0BB6AA40C2}"/>
              </a:ext>
            </a:extLst>
          </p:cNvPr>
          <p:cNvSpPr>
            <a:spLocks noGrp="1"/>
          </p:cNvSpPr>
          <p:nvPr>
            <p:ph type="title"/>
          </p:nvPr>
        </p:nvSpPr>
        <p:spPr>
          <a:xfrm>
            <a:off x="838200" y="365126"/>
            <a:ext cx="10515600" cy="704020"/>
          </a:xfrm>
        </p:spPr>
        <p:txBody>
          <a:bodyPr/>
          <a:lstStyle/>
          <a:p>
            <a:r>
              <a:rPr lang="es-MX" dirty="0"/>
              <a:t>Edición de </a:t>
            </a:r>
            <a:r>
              <a:rPr lang="es-MX" dirty="0" err="1"/>
              <a:t>linea</a:t>
            </a:r>
            <a:endParaRPr lang="es-MX" dirty="0"/>
          </a:p>
        </p:txBody>
      </p:sp>
      <p:sp>
        <p:nvSpPr>
          <p:cNvPr id="3" name="Marcador de contenido 2">
            <a:extLst>
              <a:ext uri="{FF2B5EF4-FFF2-40B4-BE49-F238E27FC236}">
                <a16:creationId xmlns:a16="http://schemas.microsoft.com/office/drawing/2014/main" id="{DC5FFBD3-8542-4E50-AA67-8A5822E5F733}"/>
              </a:ext>
            </a:extLst>
          </p:cNvPr>
          <p:cNvSpPr>
            <a:spLocks noGrp="1"/>
          </p:cNvSpPr>
          <p:nvPr>
            <p:ph idx="1"/>
          </p:nvPr>
        </p:nvSpPr>
        <p:spPr>
          <a:xfrm>
            <a:off x="838200" y="1139349"/>
            <a:ext cx="10106465" cy="1620960"/>
          </a:xfrm>
        </p:spPr>
        <p:txBody>
          <a:bodyPr>
            <a:normAutofit lnSpcReduction="10000"/>
          </a:bodyPr>
          <a:lstStyle/>
          <a:p>
            <a:r>
              <a:rPr lang="es-MX" dirty="0"/>
              <a:t>La Interfaz de </a:t>
            </a:r>
            <a:r>
              <a:rPr lang="es-MX" dirty="0" err="1"/>
              <a:t>Linea</a:t>
            </a:r>
            <a:r>
              <a:rPr lang="es-MX" dirty="0"/>
              <a:t> de Comandos (CLI) tiene asignadas “teclas rápidas” para la edición y corrección de línea y para el control del movimiento del cursor sobre la misma. En la lista se muestran las secuencias del </a:t>
            </a:r>
            <a:r>
              <a:rPr lang="es-MX" dirty="0" err="1"/>
              <a:t>SecureStack</a:t>
            </a:r>
            <a:r>
              <a:rPr lang="es-MX" dirty="0"/>
              <a:t> C3.</a:t>
            </a:r>
            <a:endParaRPr lang="es-ES" dirty="0"/>
          </a:p>
          <a:p>
            <a:endParaRPr lang="es-MX" dirty="0"/>
          </a:p>
        </p:txBody>
      </p:sp>
      <p:graphicFrame>
        <p:nvGraphicFramePr>
          <p:cNvPr id="4" name="6 Tabla">
            <a:extLst>
              <a:ext uri="{FF2B5EF4-FFF2-40B4-BE49-F238E27FC236}">
                <a16:creationId xmlns:a16="http://schemas.microsoft.com/office/drawing/2014/main" id="{848B072F-5D2F-40DE-AEA1-D2920AD16FC0}"/>
              </a:ext>
            </a:extLst>
          </p:cNvPr>
          <p:cNvGraphicFramePr>
            <a:graphicFrameLocks noGrp="1"/>
          </p:cNvGraphicFramePr>
          <p:nvPr>
            <p:extLst>
              <p:ext uri="{D42A27DB-BD31-4B8C-83A1-F6EECF244321}">
                <p14:modId xmlns:p14="http://schemas.microsoft.com/office/powerpoint/2010/main" val="20472418"/>
              </p:ext>
            </p:extLst>
          </p:nvPr>
        </p:nvGraphicFramePr>
        <p:xfrm>
          <a:off x="2682119" y="2819350"/>
          <a:ext cx="5991225" cy="3673473"/>
        </p:xfrm>
        <a:graphic>
          <a:graphicData uri="http://schemas.openxmlformats.org/drawingml/2006/table">
            <a:tbl>
              <a:tblPr/>
              <a:tblGrid>
                <a:gridCol w="1773237">
                  <a:extLst>
                    <a:ext uri="{9D8B030D-6E8A-4147-A177-3AD203B41FA5}">
                      <a16:colId xmlns:a16="http://schemas.microsoft.com/office/drawing/2014/main" val="20000"/>
                    </a:ext>
                  </a:extLst>
                </a:gridCol>
                <a:gridCol w="4217988">
                  <a:extLst>
                    <a:ext uri="{9D8B030D-6E8A-4147-A177-3AD203B41FA5}">
                      <a16:colId xmlns:a16="http://schemas.microsoft.com/office/drawing/2014/main" val="20001"/>
                    </a:ext>
                  </a:extLst>
                </a:gridCol>
              </a:tblGrid>
              <a:tr h="25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100" b="1" i="0" u="none" strike="noStrike" cap="none" normalizeH="0" baseline="0">
                          <a:ln>
                            <a:noFill/>
                          </a:ln>
                          <a:solidFill>
                            <a:srgbClr val="000000"/>
                          </a:solidFill>
                          <a:effectLst/>
                          <a:latin typeface="Arial" charset="0"/>
                          <a:ea typeface="Osaka" pitchFamily="36" charset="-128"/>
                        </a:rPr>
                        <a:t>Secuencia de Teclas</a:t>
                      </a:r>
                      <a:endParaRPr kumimoji="0" lang="es-ES" sz="1100" b="1"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100" b="1" i="0" u="none" strike="noStrike" cap="none" normalizeH="0" baseline="0">
                          <a:ln>
                            <a:noFill/>
                          </a:ln>
                          <a:solidFill>
                            <a:srgbClr val="000000"/>
                          </a:solidFill>
                          <a:effectLst/>
                          <a:latin typeface="Arial" charset="0"/>
                          <a:ea typeface="Osaka" pitchFamily="36" charset="-128"/>
                        </a:rPr>
                        <a:t>Descripción</a:t>
                      </a:r>
                      <a:endParaRPr kumimoji="0" lang="es-ES" sz="1100" b="1"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0"/>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Mueve el cursor al inicio de la línea.</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Ctrl+B</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Retrocede el cursor un carácter.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Ctrl+D</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un carácter.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Ctrl+E</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Mueve el cursor al final de la línea.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Ctrl+H</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el carácter a la izquierda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Ctrl+I o TAB</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Completa una palabra.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Ctrl+K</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todas las palabras después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7"/>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Ctrl+N</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Desplaza al siguiente comando en el historial de comandos.</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Ctrl+P</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Desplaza al comando previo en el historial de comandos.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9"/>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Pausa el proceso de la CLI (para desplazamiento).</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Ctrl+T</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Osaka" pitchFamily="36" charset="-128"/>
                        </a:rPr>
                        <a:t>Transpone  los caracteres.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11"/>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Ctrl+U o Ctrl+X</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todos los caracteres antes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Ctrl+W</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una palabra a la izquierda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13"/>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Ctrl+Y</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Restablece el último objeto borrado</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1217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a:spLocks noGrp="1"/>
          </p:cNvSpPr>
          <p:nvPr>
            <p:ph type="title"/>
          </p:nvPr>
        </p:nvSpPr>
        <p:spPr>
          <a:xfrm>
            <a:off x="838200" y="365126"/>
            <a:ext cx="10515600" cy="858764"/>
          </a:xfrm>
        </p:spPr>
        <p:txBody>
          <a:bodyPr/>
          <a:lstStyle/>
          <a:p>
            <a:pPr>
              <a:lnSpc>
                <a:spcPct val="110000"/>
              </a:lnSpc>
              <a:spcBef>
                <a:spcPts val="600"/>
              </a:spcBef>
              <a:spcAft>
                <a:spcPts val="600"/>
              </a:spcAft>
            </a:pPr>
            <a:r>
              <a:rPr lang="es-ES" b="1" dirty="0"/>
              <a:t>Visualización de Pantallas</a:t>
            </a:r>
          </a:p>
        </p:txBody>
      </p:sp>
      <p:sp>
        <p:nvSpPr>
          <p:cNvPr id="100355" name="2 Marcador de contenido"/>
          <p:cNvSpPr>
            <a:spLocks noGrp="1"/>
          </p:cNvSpPr>
          <p:nvPr>
            <p:ph idx="1"/>
          </p:nvPr>
        </p:nvSpPr>
        <p:spPr>
          <a:xfrm>
            <a:off x="838200" y="1223890"/>
            <a:ext cx="10331548" cy="2882621"/>
          </a:xfrm>
        </p:spPr>
        <p:txBody>
          <a:bodyPr>
            <a:normAutofit fontScale="92500" lnSpcReduction="10000"/>
          </a:bodyPr>
          <a:lstStyle/>
          <a:p>
            <a:pPr algn="just">
              <a:lnSpc>
                <a:spcPct val="110000"/>
              </a:lnSpc>
              <a:spcBef>
                <a:spcPts val="600"/>
              </a:spcBef>
              <a:spcAft>
                <a:spcPts val="600"/>
              </a:spcAft>
            </a:pPr>
            <a:r>
              <a:rPr lang="es-MX" sz="2400" dirty="0"/>
              <a:t>Si ha sido ajustada la cantidad de líneas de la pantalla, la salida de la CLI puede requerir de múltiples pantallas para su visualización.</a:t>
            </a:r>
          </a:p>
          <a:p>
            <a:pPr algn="just">
              <a:lnSpc>
                <a:spcPct val="110000"/>
              </a:lnSpc>
              <a:spcBef>
                <a:spcPts val="600"/>
              </a:spcBef>
              <a:spcAft>
                <a:spcPts val="600"/>
              </a:spcAft>
            </a:pPr>
            <a:r>
              <a:rPr lang="es-MX" sz="2400" dirty="0"/>
              <a:t>Se mostrará </a:t>
            </a:r>
            <a:r>
              <a:rPr lang="es-MX" b="1" dirty="0">
                <a:latin typeface="Courier New" pitchFamily="49" charset="0"/>
                <a:cs typeface="Courier New" pitchFamily="49" charset="0"/>
              </a:rPr>
              <a:t>--More–</a:t>
            </a:r>
            <a:r>
              <a:rPr lang="es-MX" b="1" dirty="0"/>
              <a:t> </a:t>
            </a:r>
            <a:r>
              <a:rPr lang="es-MX" sz="2400" dirty="0"/>
              <a:t>indicando que la salida continua en una siguiente pantalla. La visualización de la salida adicional se puede hacer de las siguientes formas:</a:t>
            </a:r>
          </a:p>
          <a:p>
            <a:pPr lvl="1" algn="just">
              <a:lnSpc>
                <a:spcPct val="110000"/>
              </a:lnSpc>
              <a:spcBef>
                <a:spcPct val="0"/>
              </a:spcBef>
              <a:spcAft>
                <a:spcPts val="600"/>
              </a:spcAft>
            </a:pPr>
            <a:r>
              <a:rPr lang="es-MX" sz="2000" dirty="0"/>
              <a:t>Presionar la barra espaciadora para desplazar la información mostrar una siguiente pantalla adicional.</a:t>
            </a:r>
          </a:p>
          <a:p>
            <a:pPr lvl="1" algn="just">
              <a:lnSpc>
                <a:spcPct val="110000"/>
              </a:lnSpc>
              <a:spcBef>
                <a:spcPct val="0"/>
              </a:spcBef>
              <a:spcAft>
                <a:spcPts val="600"/>
              </a:spcAft>
            </a:pPr>
            <a:r>
              <a:rPr lang="es-MX" sz="2000" dirty="0"/>
              <a:t>Presionar la tecla ENTER para avanzar en la salida una línea.</a:t>
            </a:r>
          </a:p>
          <a:p>
            <a:pPr algn="just">
              <a:lnSpc>
                <a:spcPct val="110000"/>
              </a:lnSpc>
              <a:spcBef>
                <a:spcPts val="600"/>
              </a:spcBef>
              <a:spcAft>
                <a:spcPts val="600"/>
              </a:spcAft>
            </a:pPr>
            <a:endParaRPr lang="en-US" sz="2400" dirty="0"/>
          </a:p>
        </p:txBody>
      </p:sp>
      <p:sp>
        <p:nvSpPr>
          <p:cNvPr id="10035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7796C16-2E15-4676-966B-A930633E556F}" type="datetime2">
              <a:rPr lang="es-MX" sz="900"/>
              <a:pPr eaLnBrk="1" hangingPunct="1"/>
              <a:t>lunes, 19 de agosto de 2019</a:t>
            </a:fld>
            <a:endParaRPr lang="en-US" sz="900"/>
          </a:p>
        </p:txBody>
      </p:sp>
      <p:sp>
        <p:nvSpPr>
          <p:cNvPr id="100357" name="4 CuadroTexto"/>
          <p:cNvSpPr txBox="1">
            <a:spLocks noChangeArrowheads="1"/>
          </p:cNvSpPr>
          <p:nvPr/>
        </p:nvSpPr>
        <p:spPr bwMode="auto">
          <a:xfrm>
            <a:off x="2394391" y="4106510"/>
            <a:ext cx="7635875" cy="24892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ES" sz="1400" dirty="0">
                <a:solidFill>
                  <a:schemeClr val="tx1"/>
                </a:solidFill>
                <a:latin typeface="Courier New" pitchFamily="49" charset="0"/>
                <a:cs typeface="Courier New" pitchFamily="49" charset="0"/>
              </a:rPr>
              <a:t>R1&gt;</a:t>
            </a:r>
            <a:r>
              <a:rPr lang="es-ES" sz="1400" dirty="0" err="1">
                <a:solidFill>
                  <a:schemeClr val="tx1"/>
                </a:solidFill>
                <a:latin typeface="Courier New" pitchFamily="49" charset="0"/>
                <a:cs typeface="Courier New" pitchFamily="49" charset="0"/>
              </a:rPr>
              <a:t>sh</a:t>
            </a:r>
            <a:r>
              <a:rPr lang="es-ES" sz="1400" dirty="0">
                <a:solidFill>
                  <a:schemeClr val="tx1"/>
                </a:solidFill>
                <a:latin typeface="Courier New" pitchFamily="49" charset="0"/>
                <a:cs typeface="Courier New" pitchFamily="49" charset="0"/>
              </a:rPr>
              <a:t> ?         </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arp</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ARP table</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authentication</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authentication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login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parameters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banner                 Show banner </a:t>
            </a:r>
            <a:r>
              <a:rPr lang="es-ES" sz="1400" dirty="0" err="1">
                <a:solidFill>
                  <a:schemeClr val="tx1"/>
                </a:solidFill>
                <a:latin typeface="Courier New" pitchFamily="49" charset="0"/>
                <a:cs typeface="Courier New" pitchFamily="49" charset="0"/>
              </a:rPr>
              <a:t>displayed</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upon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session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login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boot</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image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R1 </a:t>
            </a:r>
            <a:r>
              <a:rPr lang="es-ES" sz="1400" dirty="0" err="1">
                <a:solidFill>
                  <a:schemeClr val="tx1"/>
                </a:solidFill>
                <a:latin typeface="Courier New" pitchFamily="49" charset="0"/>
                <a:cs typeface="Courier New" pitchFamily="49" charset="0"/>
              </a:rPr>
              <a:t>loads</a:t>
            </a:r>
            <a:r>
              <a:rPr lang="es-ES" sz="1400" dirty="0">
                <a:solidFill>
                  <a:schemeClr val="tx1"/>
                </a:solidFill>
                <a:latin typeface="Courier New" pitchFamily="49" charset="0"/>
                <a:cs typeface="Courier New" pitchFamily="49" charset="0"/>
              </a:rPr>
              <a:t> at startup</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cdp</a:t>
            </a:r>
            <a:r>
              <a:rPr lang="es-ES" sz="1400" dirty="0">
                <a:solidFill>
                  <a:schemeClr val="tx1"/>
                </a:solidFill>
                <a:latin typeface="Courier New" pitchFamily="49" charset="0"/>
                <a:cs typeface="Courier New" pitchFamily="49" charset="0"/>
              </a:rPr>
              <a:t>                    Show CDP </a:t>
            </a:r>
            <a:r>
              <a:rPr lang="es-ES" sz="1400" dirty="0" err="1">
                <a:solidFill>
                  <a:schemeClr val="tx1"/>
                </a:solidFill>
                <a:latin typeface="Courier New" pitchFamily="49" charset="0"/>
                <a:cs typeface="Courier New" pitchFamily="49" charset="0"/>
              </a:rPr>
              <a:t>configuration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cep</a:t>
            </a:r>
            <a:r>
              <a:rPr lang="es-ES" sz="1400" dirty="0">
                <a:solidFill>
                  <a:schemeClr val="tx1"/>
                </a:solidFill>
                <a:latin typeface="Courier New" pitchFamily="49" charset="0"/>
                <a:cs typeface="Courier New" pitchFamily="49" charset="0"/>
              </a:rPr>
              <a:t>                    Show CEP </a:t>
            </a:r>
            <a:r>
              <a:rPr lang="es-ES" sz="1400" dirty="0" err="1">
                <a:solidFill>
                  <a:schemeClr val="tx1"/>
                </a:solidFill>
                <a:latin typeface="Courier New" pitchFamily="49" charset="0"/>
                <a:cs typeface="Courier New" pitchFamily="49" charset="0"/>
              </a:rPr>
              <a:t>detection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parameters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ciscodp</a:t>
            </a:r>
            <a:r>
              <a:rPr lang="es-ES" sz="1400" dirty="0">
                <a:solidFill>
                  <a:schemeClr val="tx1"/>
                </a:solidFill>
                <a:latin typeface="Courier New" pitchFamily="49" charset="0"/>
                <a:cs typeface="Courier New" pitchFamily="49" charset="0"/>
              </a:rPr>
              <a:t>                Show Cisco Discovery </a:t>
            </a:r>
            <a:r>
              <a:rPr lang="es-ES" sz="1400" dirty="0" err="1">
                <a:solidFill>
                  <a:schemeClr val="tx1"/>
                </a:solidFill>
                <a:latin typeface="Courier New" pitchFamily="49" charset="0"/>
                <a:cs typeface="Courier New" pitchFamily="49" charset="0"/>
              </a:rPr>
              <a:t>Protocol</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information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config</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system</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configuration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console</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console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properties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--More-- &lt;</a:t>
            </a:r>
            <a:r>
              <a:rPr lang="es-ES" sz="1400" dirty="0" err="1">
                <a:solidFill>
                  <a:schemeClr val="tx1"/>
                </a:solidFill>
                <a:latin typeface="Courier New" pitchFamily="49" charset="0"/>
                <a:cs typeface="Courier New" pitchFamily="49" charset="0"/>
              </a:rPr>
              <a:t>space</a:t>
            </a:r>
            <a:r>
              <a:rPr lang="es-ES" sz="1400" dirty="0">
                <a:solidFill>
                  <a:schemeClr val="tx1"/>
                </a:solidFill>
                <a:latin typeface="Courier New" pitchFamily="49" charset="0"/>
                <a:cs typeface="Courier New" pitchFamily="49" charset="0"/>
              </a:rPr>
              <a:t>&gt; </a:t>
            </a:r>
            <a:r>
              <a:rPr lang="es-ES" sz="1400" dirty="0" err="1">
                <a:solidFill>
                  <a:schemeClr val="tx1"/>
                </a:solidFill>
                <a:latin typeface="Courier New" pitchFamily="49" charset="0"/>
                <a:cs typeface="Courier New" pitchFamily="49" charset="0"/>
              </a:rPr>
              <a:t>next</a:t>
            </a:r>
            <a:r>
              <a:rPr lang="es-ES" sz="1400" dirty="0">
                <a:solidFill>
                  <a:schemeClr val="tx1"/>
                </a:solidFill>
                <a:latin typeface="Courier New" pitchFamily="49" charset="0"/>
                <a:cs typeface="Courier New" pitchFamily="49" charset="0"/>
              </a:rPr>
              <a:t> page, &lt;</a:t>
            </a:r>
            <a:r>
              <a:rPr lang="es-ES" sz="1400" dirty="0" err="1">
                <a:solidFill>
                  <a:schemeClr val="tx1"/>
                </a:solidFill>
                <a:latin typeface="Courier New" pitchFamily="49" charset="0"/>
                <a:cs typeface="Courier New" pitchFamily="49" charset="0"/>
              </a:rPr>
              <a:t>cr</a:t>
            </a:r>
            <a:r>
              <a:rPr lang="es-ES" sz="1400" dirty="0">
                <a:solidFill>
                  <a:schemeClr val="tx1"/>
                </a:solidFill>
                <a:latin typeface="Courier New" pitchFamily="49" charset="0"/>
                <a:cs typeface="Courier New" pitchFamily="49" charset="0"/>
              </a:rPr>
              <a:t>&gt; </a:t>
            </a:r>
            <a:r>
              <a:rPr lang="es-ES" sz="1400" dirty="0" err="1">
                <a:solidFill>
                  <a:schemeClr val="tx1"/>
                </a:solidFill>
                <a:latin typeface="Courier New" pitchFamily="49" charset="0"/>
                <a:cs typeface="Courier New" pitchFamily="49" charset="0"/>
              </a:rPr>
              <a:t>one</a:t>
            </a:r>
            <a:r>
              <a:rPr lang="es-ES" sz="1400" dirty="0">
                <a:solidFill>
                  <a:schemeClr val="tx1"/>
                </a:solidFill>
                <a:latin typeface="Courier New" pitchFamily="49" charset="0"/>
                <a:cs typeface="Courier New" pitchFamily="49" charset="0"/>
              </a:rPr>
              <a:t> line, &lt;q&gt; </a:t>
            </a:r>
            <a:r>
              <a:rPr lang="es-ES" sz="1400" dirty="0" err="1">
                <a:solidFill>
                  <a:schemeClr val="tx1"/>
                </a:solidFill>
                <a:latin typeface="Courier New" pitchFamily="49" charset="0"/>
                <a:cs typeface="Courier New" pitchFamily="49" charset="0"/>
              </a:rPr>
              <a:t>quit</a:t>
            </a:r>
            <a:endParaRPr lang="es-ES" sz="14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89087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Título"/>
          <p:cNvSpPr>
            <a:spLocks noGrp="1"/>
          </p:cNvSpPr>
          <p:nvPr>
            <p:ph type="title"/>
          </p:nvPr>
        </p:nvSpPr>
        <p:spPr>
          <a:xfrm>
            <a:off x="838200" y="365126"/>
            <a:ext cx="10515600" cy="872832"/>
          </a:xfrm>
        </p:spPr>
        <p:txBody>
          <a:bodyPr>
            <a:normAutofit/>
          </a:bodyPr>
          <a:lstStyle/>
          <a:p>
            <a:pPr>
              <a:lnSpc>
                <a:spcPct val="120000"/>
              </a:lnSpc>
              <a:spcBef>
                <a:spcPts val="600"/>
              </a:spcBef>
              <a:spcAft>
                <a:spcPts val="600"/>
              </a:spcAft>
            </a:pPr>
            <a:r>
              <a:rPr lang="es-MX" b="1" dirty="0"/>
              <a:t>Historial de Comandos</a:t>
            </a:r>
          </a:p>
        </p:txBody>
      </p:sp>
      <p:sp>
        <p:nvSpPr>
          <p:cNvPr id="101379" name="2 Marcador de contenido"/>
          <p:cNvSpPr>
            <a:spLocks noGrp="1"/>
          </p:cNvSpPr>
          <p:nvPr>
            <p:ph idx="1"/>
          </p:nvPr>
        </p:nvSpPr>
        <p:spPr>
          <a:xfrm>
            <a:off x="838200" y="1477108"/>
            <a:ext cx="10515600" cy="4699855"/>
          </a:xfrm>
        </p:spPr>
        <p:txBody>
          <a:bodyPr>
            <a:normAutofit/>
          </a:bodyPr>
          <a:lstStyle/>
          <a:p>
            <a:pPr algn="just">
              <a:lnSpc>
                <a:spcPct val="120000"/>
              </a:lnSpc>
              <a:spcBef>
                <a:spcPts val="600"/>
              </a:spcBef>
              <a:spcAft>
                <a:spcPts val="600"/>
              </a:spcAft>
            </a:pPr>
            <a:r>
              <a:rPr lang="es-MX" sz="2400" dirty="0"/>
              <a:t>La interfaz de línea de comandos proporciona un registro de los comandos que han sido ingresados previamente.</a:t>
            </a:r>
          </a:p>
          <a:p>
            <a:pPr algn="just">
              <a:lnSpc>
                <a:spcPct val="120000"/>
              </a:lnSpc>
              <a:spcBef>
                <a:spcPts val="600"/>
              </a:spcBef>
              <a:spcAft>
                <a:spcPts val="600"/>
              </a:spcAft>
            </a:pPr>
            <a:r>
              <a:rPr lang="es-MX" sz="2400" dirty="0"/>
              <a:t>Se puede acudir a este historial presionando la tecla de </a:t>
            </a:r>
            <a:r>
              <a:rPr lang="es-MX" sz="2400" b="1" dirty="0"/>
              <a:t>flecha hacia arriba</a:t>
            </a:r>
            <a:r>
              <a:rPr lang="es-MX" sz="2400" dirty="0"/>
              <a:t> o la secuencia </a:t>
            </a:r>
            <a:r>
              <a:rPr lang="es-MX" sz="2400" b="1" dirty="0" err="1"/>
              <a:t>Ctrl+P</a:t>
            </a:r>
            <a:r>
              <a:rPr lang="es-MX" sz="2400" dirty="0"/>
              <a:t>. Repitiendo la secuencia se llaman a los comandos anteriores sucesivamente.</a:t>
            </a:r>
          </a:p>
          <a:p>
            <a:pPr algn="just">
              <a:lnSpc>
                <a:spcPct val="120000"/>
              </a:lnSpc>
              <a:spcBef>
                <a:spcPts val="600"/>
              </a:spcBef>
              <a:spcAft>
                <a:spcPts val="600"/>
              </a:spcAft>
            </a:pPr>
            <a:r>
              <a:rPr lang="es-MX" sz="2400" dirty="0"/>
              <a:t>Para desplazarse a los comandos más recientes después de llamar comandos anteriores, se debe presionar la tecla </a:t>
            </a:r>
            <a:r>
              <a:rPr lang="es-MX" sz="2400" b="1" dirty="0"/>
              <a:t>flecha hacia abajo </a:t>
            </a:r>
            <a:r>
              <a:rPr lang="es-MX" sz="2400" dirty="0"/>
              <a:t>o la secuencia </a:t>
            </a:r>
            <a:r>
              <a:rPr lang="es-MX" sz="2400" b="1" dirty="0" err="1"/>
              <a:t>Ctrl</a:t>
            </a:r>
            <a:r>
              <a:rPr lang="es-MX" sz="2400" b="1" dirty="0"/>
              <a:t>-N</a:t>
            </a:r>
            <a:r>
              <a:rPr lang="es-MX" sz="2400" dirty="0"/>
              <a:t>.</a:t>
            </a:r>
          </a:p>
          <a:p>
            <a:pPr>
              <a:lnSpc>
                <a:spcPct val="120000"/>
              </a:lnSpc>
              <a:spcBef>
                <a:spcPts val="600"/>
              </a:spcBef>
              <a:spcAft>
                <a:spcPts val="600"/>
              </a:spcAft>
            </a:pPr>
            <a:endParaRPr lang="es-MX" sz="2400" dirty="0"/>
          </a:p>
        </p:txBody>
      </p:sp>
      <p:sp>
        <p:nvSpPr>
          <p:cNvPr id="10138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DFAE345-EE26-4041-AFBC-0247E9A7D217}" type="datetime2">
              <a:rPr lang="es-MX" sz="900"/>
              <a:pPr eaLnBrk="1" hangingPunct="1"/>
              <a:t>lunes, 19 de agosto de 2019</a:t>
            </a:fld>
            <a:endParaRPr lang="en-US" sz="900"/>
          </a:p>
        </p:txBody>
      </p:sp>
    </p:spTree>
    <p:extLst>
      <p:ext uri="{BB962C8B-B14F-4D97-AF65-F5344CB8AC3E}">
        <p14:creationId xmlns:p14="http://schemas.microsoft.com/office/powerpoint/2010/main" val="207451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Título"/>
          <p:cNvSpPr>
            <a:spLocks noGrp="1"/>
          </p:cNvSpPr>
          <p:nvPr>
            <p:ph type="title"/>
          </p:nvPr>
        </p:nvSpPr>
        <p:spPr>
          <a:xfrm>
            <a:off x="838200" y="365126"/>
            <a:ext cx="10515600" cy="877888"/>
          </a:xfrm>
        </p:spPr>
        <p:txBody>
          <a:bodyPr/>
          <a:lstStyle/>
          <a:p>
            <a:pPr algn="ctr">
              <a:lnSpc>
                <a:spcPct val="80000"/>
              </a:lnSpc>
              <a:spcAft>
                <a:spcPts val="600"/>
              </a:spcAft>
            </a:pPr>
            <a:r>
              <a:rPr lang="es-MX" b="1" dirty="0"/>
              <a:t>Sintaxis de Interfaces</a:t>
            </a:r>
          </a:p>
        </p:txBody>
      </p:sp>
      <p:sp>
        <p:nvSpPr>
          <p:cNvPr id="102403" name="2 Marcador de contenido"/>
          <p:cNvSpPr>
            <a:spLocks noGrp="1"/>
          </p:cNvSpPr>
          <p:nvPr>
            <p:ph idx="1"/>
          </p:nvPr>
        </p:nvSpPr>
        <p:spPr>
          <a:xfrm>
            <a:off x="520505" y="1243014"/>
            <a:ext cx="10833295" cy="5478461"/>
          </a:xfrm>
        </p:spPr>
        <p:txBody>
          <a:bodyPr>
            <a:normAutofit/>
          </a:bodyPr>
          <a:lstStyle/>
          <a:p>
            <a:pPr algn="just">
              <a:spcAft>
                <a:spcPts val="1200"/>
              </a:spcAft>
              <a:buNone/>
            </a:pPr>
            <a:r>
              <a:rPr lang="es-MX" sz="1800" dirty="0"/>
              <a:t>En los comandos utilizados para la configuración de interfaces, es requerido el parámetro de cadena de puerto (</a:t>
            </a:r>
            <a:r>
              <a:rPr lang="es-MX" sz="1800" i="1" dirty="0" err="1"/>
              <a:t>port-string</a:t>
            </a:r>
            <a:r>
              <a:rPr lang="es-MX" sz="1800" dirty="0"/>
              <a:t>), que especifica a un puerto o a un grupo de puertos. Esta cadena debe seguir la siguiente sintaxis:</a:t>
            </a:r>
          </a:p>
          <a:p>
            <a:pPr algn="ctr">
              <a:spcBef>
                <a:spcPts val="600"/>
              </a:spcBef>
              <a:spcAft>
                <a:spcPts val="1200"/>
              </a:spcAft>
              <a:buNone/>
            </a:pPr>
            <a:r>
              <a:rPr lang="es-MX" sz="1800" b="1" dirty="0" err="1">
                <a:solidFill>
                  <a:srgbClr val="C00000"/>
                </a:solidFill>
              </a:rPr>
              <a:t>tipo.slot</a:t>
            </a:r>
            <a:r>
              <a:rPr lang="es-MX" sz="1800" b="1" dirty="0">
                <a:solidFill>
                  <a:srgbClr val="C00000"/>
                </a:solidFill>
              </a:rPr>
              <a:t>/</a:t>
            </a:r>
            <a:r>
              <a:rPr lang="es-MX" sz="1800" b="1" dirty="0" err="1">
                <a:solidFill>
                  <a:srgbClr val="C00000"/>
                </a:solidFill>
              </a:rPr>
              <a:t>unidad.número</a:t>
            </a:r>
            <a:r>
              <a:rPr lang="es-MX" sz="1800" b="1" dirty="0">
                <a:solidFill>
                  <a:srgbClr val="C00000"/>
                </a:solidFill>
              </a:rPr>
              <a:t> de puerto</a:t>
            </a:r>
          </a:p>
          <a:p>
            <a:pPr>
              <a:spcBef>
                <a:spcPts val="600"/>
              </a:spcBef>
            </a:pPr>
            <a:r>
              <a:rPr lang="es-MX" sz="1800" b="1" dirty="0">
                <a:solidFill>
                  <a:srgbClr val="0066CC"/>
                </a:solidFill>
              </a:rPr>
              <a:t>Tipo de puerto:</a:t>
            </a:r>
          </a:p>
          <a:p>
            <a:pPr lvl="1">
              <a:lnSpc>
                <a:spcPct val="90000"/>
              </a:lnSpc>
            </a:pPr>
            <a:r>
              <a:rPr lang="es-MX" sz="1600" b="1" dirty="0">
                <a:solidFill>
                  <a:srgbClr val="C00000"/>
                </a:solidFill>
              </a:rPr>
              <a:t>fe </a:t>
            </a:r>
            <a:r>
              <a:rPr lang="es-MX" sz="1600" dirty="0"/>
              <a:t>para puertos </a:t>
            </a:r>
            <a:r>
              <a:rPr lang="es-MX" sz="1600" dirty="0" err="1"/>
              <a:t>Fast</a:t>
            </a:r>
            <a:r>
              <a:rPr lang="es-MX" sz="1600" dirty="0"/>
              <a:t> Ethernet (100 Mbps)</a:t>
            </a:r>
          </a:p>
          <a:p>
            <a:pPr lvl="1">
              <a:lnSpc>
                <a:spcPct val="90000"/>
              </a:lnSpc>
            </a:pPr>
            <a:r>
              <a:rPr lang="es-MX" sz="1600" b="1" dirty="0">
                <a:solidFill>
                  <a:srgbClr val="C00000"/>
                </a:solidFill>
              </a:rPr>
              <a:t>ge </a:t>
            </a:r>
            <a:r>
              <a:rPr lang="es-MX" sz="1600" dirty="0"/>
              <a:t>para puertos Gigabit Ethernet (1 Gbps)</a:t>
            </a:r>
          </a:p>
          <a:p>
            <a:pPr lvl="1">
              <a:lnSpc>
                <a:spcPct val="90000"/>
              </a:lnSpc>
            </a:pPr>
            <a:r>
              <a:rPr lang="es-MX" sz="1600" b="1" dirty="0" err="1">
                <a:solidFill>
                  <a:srgbClr val="C00000"/>
                </a:solidFill>
              </a:rPr>
              <a:t>tg</a:t>
            </a:r>
            <a:r>
              <a:rPr lang="es-MX" sz="1600" dirty="0"/>
              <a:t> para puertos Ten Gigabit Ethernet (10 Gbps)</a:t>
            </a:r>
          </a:p>
          <a:p>
            <a:pPr lvl="1">
              <a:lnSpc>
                <a:spcPct val="90000"/>
              </a:lnSpc>
            </a:pPr>
            <a:r>
              <a:rPr lang="es-MX" sz="1600" b="1" dirty="0">
                <a:solidFill>
                  <a:srgbClr val="C00000"/>
                </a:solidFill>
              </a:rPr>
              <a:t>host</a:t>
            </a:r>
            <a:r>
              <a:rPr lang="es-MX" sz="1600" dirty="0"/>
              <a:t> para puerto </a:t>
            </a:r>
            <a:r>
              <a:rPr lang="es-MX" sz="1600" i="1" dirty="0"/>
              <a:t>host</a:t>
            </a:r>
            <a:r>
              <a:rPr lang="es-MX" sz="1600" dirty="0"/>
              <a:t> (administración)</a:t>
            </a:r>
          </a:p>
          <a:p>
            <a:pPr lvl="1">
              <a:lnSpc>
                <a:spcPct val="90000"/>
              </a:lnSpc>
            </a:pPr>
            <a:r>
              <a:rPr lang="es-MX" sz="1600" b="1" dirty="0" err="1">
                <a:solidFill>
                  <a:srgbClr val="C00000"/>
                </a:solidFill>
              </a:rPr>
              <a:t>vlan</a:t>
            </a:r>
            <a:r>
              <a:rPr lang="es-MX" sz="1600" dirty="0"/>
              <a:t> para interfaces </a:t>
            </a:r>
            <a:r>
              <a:rPr lang="es-MX" sz="1600" dirty="0" err="1"/>
              <a:t>vlan</a:t>
            </a:r>
            <a:endParaRPr lang="es-MX" sz="1600" dirty="0"/>
          </a:p>
          <a:p>
            <a:pPr lvl="1">
              <a:spcAft>
                <a:spcPts val="600"/>
              </a:spcAft>
            </a:pPr>
            <a:r>
              <a:rPr lang="es-MX" sz="1600" b="1" dirty="0" err="1">
                <a:solidFill>
                  <a:srgbClr val="C00000"/>
                </a:solidFill>
              </a:rPr>
              <a:t>lag</a:t>
            </a:r>
            <a:r>
              <a:rPr lang="es-MX" sz="1600" dirty="0"/>
              <a:t> para puertos de agregación de enlace (IEEE802.3 link </a:t>
            </a:r>
            <a:r>
              <a:rPr lang="es-MX" sz="1600" dirty="0" err="1"/>
              <a:t>aggregation</a:t>
            </a:r>
            <a:r>
              <a:rPr lang="es-MX" sz="1600" dirty="0"/>
              <a:t> </a:t>
            </a:r>
            <a:r>
              <a:rPr lang="es-MX" sz="1600" dirty="0" err="1"/>
              <a:t>ports</a:t>
            </a:r>
            <a:r>
              <a:rPr lang="es-MX" sz="1600" dirty="0"/>
              <a:t>)</a:t>
            </a:r>
          </a:p>
          <a:p>
            <a:pPr>
              <a:spcBef>
                <a:spcPts val="1200"/>
              </a:spcBef>
            </a:pPr>
            <a:r>
              <a:rPr lang="es-MX" sz="1800" b="1" dirty="0">
                <a:solidFill>
                  <a:srgbClr val="0066CC"/>
                </a:solidFill>
              </a:rPr>
              <a:t>Ubicación de ranura (</a:t>
            </a:r>
            <a:r>
              <a:rPr lang="es-MX" sz="1800" b="1" i="1" dirty="0">
                <a:solidFill>
                  <a:srgbClr val="0066CC"/>
                </a:solidFill>
              </a:rPr>
              <a:t>slot</a:t>
            </a:r>
            <a:r>
              <a:rPr lang="es-MX" sz="1800" b="1" dirty="0">
                <a:solidFill>
                  <a:srgbClr val="0066CC"/>
                </a:solidFill>
              </a:rPr>
              <a:t>)/Número  de unidad.</a:t>
            </a:r>
          </a:p>
          <a:p>
            <a:pPr lvl="1" algn="just">
              <a:lnSpc>
                <a:spcPct val="90000"/>
              </a:lnSpc>
            </a:pPr>
            <a:r>
              <a:rPr lang="es-MX" sz="1600" b="1" dirty="0"/>
              <a:t>1-8</a:t>
            </a:r>
            <a:r>
              <a:rPr lang="es-MX" sz="1600" dirty="0"/>
              <a:t> para las unidades en una pila de </a:t>
            </a:r>
            <a:r>
              <a:rPr lang="es-MX" sz="1600" i="1" dirty="0"/>
              <a:t>R1es</a:t>
            </a:r>
            <a:r>
              <a:rPr lang="es-MX" sz="1600" dirty="0"/>
              <a:t> </a:t>
            </a:r>
            <a:r>
              <a:rPr lang="es-MX" sz="1600" dirty="0" err="1"/>
              <a:t>SecureStack</a:t>
            </a:r>
            <a:r>
              <a:rPr lang="es-MX" sz="1600" dirty="0"/>
              <a:t> C3.</a:t>
            </a:r>
          </a:p>
          <a:p>
            <a:pPr lvl="1" algn="just">
              <a:lnSpc>
                <a:spcPct val="90000"/>
              </a:lnSpc>
            </a:pPr>
            <a:r>
              <a:rPr lang="es-MX" sz="1600" b="1" dirty="0"/>
              <a:t>1-3/7</a:t>
            </a:r>
            <a:r>
              <a:rPr lang="es-MX" sz="1600" dirty="0"/>
              <a:t> para la ubicación de la ranura con módulos instalados en equipos Matrix N3/N7.</a:t>
            </a:r>
          </a:p>
          <a:p>
            <a:pPr lvl="1" algn="just">
              <a:spcAft>
                <a:spcPts val="600"/>
              </a:spcAft>
            </a:pPr>
            <a:r>
              <a:rPr lang="es-MX" sz="1600" b="1" dirty="0"/>
              <a:t>0</a:t>
            </a:r>
            <a:r>
              <a:rPr lang="es-MX" sz="1600" dirty="0"/>
              <a:t> para puertos virtuales del sistema (</a:t>
            </a:r>
            <a:r>
              <a:rPr lang="es-MX" sz="1600" dirty="0" err="1"/>
              <a:t>lag</a:t>
            </a:r>
            <a:r>
              <a:rPr lang="es-MX" sz="1600" dirty="0"/>
              <a:t>, </a:t>
            </a:r>
            <a:r>
              <a:rPr lang="es-MX" sz="1600" dirty="0" err="1"/>
              <a:t>vlan</a:t>
            </a:r>
            <a:r>
              <a:rPr lang="es-MX" sz="1600" dirty="0"/>
              <a:t>, host, </a:t>
            </a:r>
            <a:r>
              <a:rPr lang="es-MX" sz="1600" dirty="0" err="1"/>
              <a:t>loopback</a:t>
            </a:r>
            <a:r>
              <a:rPr lang="es-MX" sz="1600" dirty="0"/>
              <a:t>).</a:t>
            </a:r>
          </a:p>
          <a:p>
            <a:pPr>
              <a:spcBef>
                <a:spcPts val="1200"/>
              </a:spcBef>
            </a:pPr>
            <a:r>
              <a:rPr lang="es-MX" sz="1800" b="1" dirty="0">
                <a:solidFill>
                  <a:srgbClr val="0066CC"/>
                </a:solidFill>
              </a:rPr>
              <a:t>Número de puerto. </a:t>
            </a:r>
            <a:r>
              <a:rPr lang="es-MX" sz="1800" dirty="0"/>
              <a:t>Algún puerto en el slot o unidad. Este número inicia desde 1, y donde el numero más alto válido depende del número de puertos en dispositivo y del tipo de puertos.</a:t>
            </a:r>
            <a:endParaRPr lang="es-ES" sz="1800" dirty="0"/>
          </a:p>
        </p:txBody>
      </p:sp>
      <p:sp>
        <p:nvSpPr>
          <p:cNvPr id="1024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5B95AA2-088A-447F-88B5-8C24CA8AD4B4}" type="datetime2">
              <a:rPr lang="es-MX" sz="900"/>
              <a:pPr eaLnBrk="1" hangingPunct="1"/>
              <a:t>lunes, 19 de agosto de 2019</a:t>
            </a:fld>
            <a:endParaRPr lang="en-US" sz="900"/>
          </a:p>
        </p:txBody>
      </p:sp>
    </p:spTree>
    <p:extLst>
      <p:ext uri="{BB962C8B-B14F-4D97-AF65-F5344CB8AC3E}">
        <p14:creationId xmlns:p14="http://schemas.microsoft.com/office/powerpoint/2010/main" val="182130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9D8A0-9448-48A8-9553-13B2367ECBD4}"/>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4200"/>
              <a:t>Conexiones a la interfaz de comandos</a:t>
            </a:r>
          </a:p>
        </p:txBody>
      </p:sp>
      <p:pic>
        <p:nvPicPr>
          <p:cNvPr id="4" name="Imagen 3">
            <a:extLst>
              <a:ext uri="{FF2B5EF4-FFF2-40B4-BE49-F238E27FC236}">
                <a16:creationId xmlns:a16="http://schemas.microsoft.com/office/drawing/2014/main" id="{9093B929-952E-4683-B4EC-5857ED4FDE96}"/>
              </a:ext>
            </a:extLst>
          </p:cNvPr>
          <p:cNvPicPr>
            <a:picLocks noChangeAspect="1"/>
          </p:cNvPicPr>
          <p:nvPr/>
        </p:nvPicPr>
        <p:blipFill rotWithShape="1">
          <a:blip r:embed="rId2"/>
          <a:srcRect l="1333" r="1" b="1"/>
          <a:stretch/>
        </p:blipFill>
        <p:spPr>
          <a:xfrm>
            <a:off x="-3983" y="10"/>
            <a:ext cx="12192000" cy="4571990"/>
          </a:xfrm>
          <a:prstGeom prst="rect">
            <a:avLst/>
          </a:prstGeom>
        </p:spPr>
      </p:pic>
      <p:cxnSp>
        <p:nvCxnSpPr>
          <p:cNvPr id="9" name="Straight Connector 8">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4270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Título"/>
          <p:cNvSpPr>
            <a:spLocks noGrp="1"/>
          </p:cNvSpPr>
          <p:nvPr>
            <p:ph type="title"/>
          </p:nvPr>
        </p:nvSpPr>
        <p:spPr>
          <a:xfrm>
            <a:off x="838200" y="365125"/>
            <a:ext cx="10515600" cy="802493"/>
          </a:xfrm>
        </p:spPr>
        <p:txBody>
          <a:bodyPr>
            <a:normAutofit/>
          </a:bodyPr>
          <a:lstStyle/>
          <a:p>
            <a:pPr>
              <a:lnSpc>
                <a:spcPct val="110000"/>
              </a:lnSpc>
              <a:spcBef>
                <a:spcPts val="300"/>
              </a:spcBef>
              <a:spcAft>
                <a:spcPts val="300"/>
              </a:spcAft>
            </a:pPr>
            <a:r>
              <a:rPr lang="es-MX" b="1" dirty="0"/>
              <a:t>Comandos y Configuraciones Básicas</a:t>
            </a:r>
          </a:p>
        </p:txBody>
      </p:sp>
      <p:sp>
        <p:nvSpPr>
          <p:cNvPr id="103427" name="2 Marcador de contenido"/>
          <p:cNvSpPr>
            <a:spLocks noGrp="1"/>
          </p:cNvSpPr>
          <p:nvPr>
            <p:ph idx="1"/>
          </p:nvPr>
        </p:nvSpPr>
        <p:spPr>
          <a:xfrm>
            <a:off x="838200" y="1392702"/>
            <a:ext cx="10683240" cy="5106572"/>
          </a:xfrm>
        </p:spPr>
        <p:txBody>
          <a:bodyPr>
            <a:normAutofit/>
          </a:bodyPr>
          <a:lstStyle/>
          <a:p>
            <a:pPr algn="just">
              <a:lnSpc>
                <a:spcPct val="110000"/>
              </a:lnSpc>
              <a:spcBef>
                <a:spcPts val="300"/>
              </a:spcBef>
              <a:spcAft>
                <a:spcPts val="300"/>
              </a:spcAft>
              <a:buNone/>
            </a:pPr>
            <a:r>
              <a:rPr lang="es-MX" sz="2000" dirty="0"/>
              <a:t>Antes de efectuar una configuración inicial del equipo, cuenta con un conjunto de ajustes predeterminados (default </a:t>
            </a:r>
            <a:r>
              <a:rPr lang="es-MX" sz="2000" dirty="0" err="1"/>
              <a:t>factory</a:t>
            </a:r>
            <a:r>
              <a:rPr lang="es-MX" sz="2000" dirty="0"/>
              <a:t>). Estos son algunos ajustes básicos del dispositivo en el modo de comandos de </a:t>
            </a:r>
            <a:r>
              <a:rPr lang="es-MX" sz="2000" i="1" dirty="0"/>
              <a:t>R1</a:t>
            </a:r>
            <a:r>
              <a:rPr lang="es-MX" sz="2000" dirty="0"/>
              <a:t> que pueden ser incluidos en una configuración inicial.</a:t>
            </a:r>
          </a:p>
          <a:p>
            <a:pPr algn="just">
              <a:lnSpc>
                <a:spcPct val="110000"/>
              </a:lnSpc>
              <a:spcBef>
                <a:spcPts val="300"/>
              </a:spcBef>
              <a:spcAft>
                <a:spcPts val="300"/>
              </a:spcAft>
              <a:buNone/>
            </a:pPr>
            <a:r>
              <a:rPr lang="es-MX" sz="2000" b="1" u="sng" dirty="0"/>
              <a:t>Modificación del indicador de comandos</a:t>
            </a:r>
          </a:p>
          <a:p>
            <a:pPr algn="just">
              <a:lnSpc>
                <a:spcPct val="110000"/>
              </a:lnSpc>
              <a:spcBef>
                <a:spcPts val="300"/>
              </a:spcBef>
              <a:spcAft>
                <a:spcPts val="300"/>
              </a:spcAft>
              <a:buNone/>
            </a:pPr>
            <a:r>
              <a:rPr lang="es-MX" sz="2000" b="1" dirty="0" err="1">
                <a:latin typeface="Courier New" pitchFamily="49" charset="0"/>
                <a:cs typeface="Courier New" pitchFamily="49" charset="0"/>
              </a:rPr>
              <a:t>prompt</a:t>
            </a:r>
            <a:r>
              <a:rPr lang="es-MX" sz="2000" b="1" dirty="0">
                <a:latin typeface="Courier New" pitchFamily="49" charset="0"/>
                <a:cs typeface="Courier New" pitchFamily="49" charset="0"/>
              </a:rPr>
              <a:t> </a:t>
            </a:r>
            <a:r>
              <a:rPr lang="es-MX" sz="2000" i="1" dirty="0" err="1">
                <a:latin typeface="Courier New" pitchFamily="49" charset="0"/>
                <a:cs typeface="Courier New" pitchFamily="49" charset="0"/>
              </a:rPr>
              <a:t>prompt_string</a:t>
            </a:r>
            <a:endParaRPr lang="es-MX" sz="2000" i="1" dirty="0">
              <a:latin typeface="Courier New" pitchFamily="49" charset="0"/>
              <a:cs typeface="Courier New" pitchFamily="49" charset="0"/>
            </a:endParaRPr>
          </a:p>
          <a:p>
            <a:pPr algn="just">
              <a:lnSpc>
                <a:spcPct val="110000"/>
              </a:lnSpc>
              <a:spcBef>
                <a:spcPts val="300"/>
              </a:spcBef>
              <a:spcAft>
                <a:spcPts val="300"/>
              </a:spcAft>
            </a:pPr>
            <a:r>
              <a:rPr lang="es-MX" sz="2000" dirty="0"/>
              <a:t>El siguiente ejemplo muestra como configurar el indicador con el texto “Diplomado 1”</a:t>
            </a:r>
          </a:p>
          <a:p>
            <a:pPr>
              <a:lnSpc>
                <a:spcPct val="80000"/>
              </a:lnSpc>
              <a:spcBef>
                <a:spcPts val="300"/>
              </a:spcBef>
              <a:spcAft>
                <a:spcPts val="300"/>
              </a:spcAft>
              <a:buNone/>
            </a:pPr>
            <a:r>
              <a:rPr lang="en-US" sz="2000" dirty="0">
                <a:latin typeface="Courier New" pitchFamily="49" charset="0"/>
                <a:cs typeface="Courier New" pitchFamily="49" charset="0"/>
              </a:rPr>
              <a:t>R1(config)#prompt “</a:t>
            </a:r>
            <a:r>
              <a:rPr lang="en-US" sz="2000" dirty="0" err="1">
                <a:latin typeface="Courier New" pitchFamily="49" charset="0"/>
                <a:cs typeface="Courier New" pitchFamily="49" charset="0"/>
              </a:rPr>
              <a:t>Diplomado</a:t>
            </a:r>
            <a:r>
              <a:rPr lang="en-US" sz="2000" dirty="0">
                <a:latin typeface="Courier New" pitchFamily="49" charset="0"/>
                <a:cs typeface="Courier New" pitchFamily="49" charset="0"/>
              </a:rPr>
              <a:t> 1”</a:t>
            </a:r>
          </a:p>
          <a:p>
            <a:pPr>
              <a:lnSpc>
                <a:spcPct val="80000"/>
              </a:lnSpc>
              <a:spcBef>
                <a:spcPts val="300"/>
              </a:spcBef>
              <a:spcAft>
                <a:spcPts val="300"/>
              </a:spcAft>
              <a:buNone/>
            </a:pPr>
            <a:r>
              <a:rPr lang="en-US" sz="2000" dirty="0">
                <a:latin typeface="Courier New" pitchFamily="49" charset="0"/>
                <a:cs typeface="Courier New" pitchFamily="49" charset="0"/>
              </a:rPr>
              <a:t>R1(config)#exit</a:t>
            </a:r>
          </a:p>
          <a:p>
            <a:pPr>
              <a:lnSpc>
                <a:spcPct val="80000"/>
              </a:lnSpc>
              <a:spcBef>
                <a:spcPts val="300"/>
              </a:spcBef>
              <a:spcAft>
                <a:spcPts val="300"/>
              </a:spcAft>
              <a:buNone/>
            </a:pPr>
            <a:r>
              <a:rPr lang="es-ES" sz="2000" dirty="0">
                <a:latin typeface="Courier New" pitchFamily="49" charset="0"/>
                <a:cs typeface="Courier New" pitchFamily="49" charset="0"/>
              </a:rPr>
              <a:t>Diplomado 1</a:t>
            </a:r>
          </a:p>
        </p:txBody>
      </p:sp>
      <p:sp>
        <p:nvSpPr>
          <p:cNvPr id="10342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C7635CD-769B-4FBA-91D7-19EF515F2CBF}" type="datetime2">
              <a:rPr lang="es-MX" sz="900"/>
              <a:pPr eaLnBrk="1" hangingPunct="1"/>
              <a:t>lunes, 19 de agosto de 2019</a:t>
            </a:fld>
            <a:endParaRPr lang="en-US" sz="900"/>
          </a:p>
        </p:txBody>
      </p:sp>
    </p:spTree>
    <p:extLst>
      <p:ext uri="{BB962C8B-B14F-4D97-AF65-F5344CB8AC3E}">
        <p14:creationId xmlns:p14="http://schemas.microsoft.com/office/powerpoint/2010/main" val="198399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Título"/>
          <p:cNvSpPr>
            <a:spLocks noGrp="1"/>
          </p:cNvSpPr>
          <p:nvPr>
            <p:ph type="title"/>
          </p:nvPr>
        </p:nvSpPr>
        <p:spPr/>
        <p:txBody>
          <a:bodyPr/>
          <a:lstStyle/>
          <a:p>
            <a:r>
              <a:rPr lang="es-MX" dirty="0"/>
              <a:t>Administración de las cuentas de usuario</a:t>
            </a:r>
            <a:endParaRPr lang="es-ES" dirty="0"/>
          </a:p>
        </p:txBody>
      </p:sp>
      <p:sp>
        <p:nvSpPr>
          <p:cNvPr id="104451" name="2 Marcador de contenido"/>
          <p:cNvSpPr>
            <a:spLocks noGrp="1"/>
          </p:cNvSpPr>
          <p:nvPr>
            <p:ph idx="1"/>
          </p:nvPr>
        </p:nvSpPr>
        <p:spPr/>
        <p:txBody>
          <a:bodyPr>
            <a:normAutofit/>
          </a:bodyPr>
          <a:lstStyle/>
          <a:p>
            <a:pPr algn="just">
              <a:lnSpc>
                <a:spcPct val="120000"/>
              </a:lnSpc>
              <a:spcBef>
                <a:spcPts val="600"/>
              </a:spcBef>
              <a:spcAft>
                <a:spcPts val="600"/>
              </a:spcAft>
              <a:buNone/>
            </a:pPr>
            <a:r>
              <a:rPr lang="es-MX" sz="2400" dirty="0"/>
              <a:t>En la configuración de las cuentas de usuario en el dispositivo podemos ajustar las cuentas predeterminadas de fabrica, así como agregar nuevas cuentas y eliminar existentes. Estos son algunos comandos empleados para este propósito</a:t>
            </a:r>
          </a:p>
          <a:p>
            <a:pPr marL="0" indent="0">
              <a:lnSpc>
                <a:spcPct val="120000"/>
              </a:lnSpc>
              <a:spcBef>
                <a:spcPts val="600"/>
              </a:spcBef>
              <a:spcAft>
                <a:spcPts val="600"/>
              </a:spcAft>
              <a:buNone/>
            </a:pPr>
            <a:endParaRPr lang="es-ES" sz="2400" dirty="0"/>
          </a:p>
        </p:txBody>
      </p:sp>
      <p:sp>
        <p:nvSpPr>
          <p:cNvPr id="1044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A6CEDDF-F034-489E-A63A-31A3502BFA2D}" type="datetime2">
              <a:rPr lang="es-MX" sz="900"/>
              <a:pPr eaLnBrk="1" hangingPunct="1"/>
              <a:t>lunes, 19 de agosto de 2019</a:t>
            </a:fld>
            <a:endParaRPr lang="en-US" sz="900"/>
          </a:p>
        </p:txBody>
      </p:sp>
    </p:spTree>
    <p:extLst>
      <p:ext uri="{BB962C8B-B14F-4D97-AF65-F5344CB8AC3E}">
        <p14:creationId xmlns:p14="http://schemas.microsoft.com/office/powerpoint/2010/main" val="78583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DFC88-9B92-4AC5-B33D-A9F2E94FA9BA}"/>
              </a:ext>
            </a:extLst>
          </p:cNvPr>
          <p:cNvSpPr>
            <a:spLocks noGrp="1"/>
          </p:cNvSpPr>
          <p:nvPr>
            <p:ph type="title"/>
          </p:nvPr>
        </p:nvSpPr>
        <p:spPr/>
        <p:txBody>
          <a:bodyPr/>
          <a:lstStyle/>
          <a:p>
            <a:r>
              <a:rPr lang="es-MX" dirty="0"/>
              <a:t>Activar </a:t>
            </a:r>
            <a:r>
              <a:rPr lang="es-MX" dirty="0" err="1"/>
              <a:t>password</a:t>
            </a:r>
            <a:endParaRPr lang="es-MX" dirty="0"/>
          </a:p>
        </p:txBody>
      </p:sp>
      <p:sp>
        <p:nvSpPr>
          <p:cNvPr id="3" name="Marcador de contenido 2">
            <a:extLst>
              <a:ext uri="{FF2B5EF4-FFF2-40B4-BE49-F238E27FC236}">
                <a16:creationId xmlns:a16="http://schemas.microsoft.com/office/drawing/2014/main" id="{ED61A417-BEA1-42B8-BCC5-C58168A4088E}"/>
              </a:ext>
            </a:extLst>
          </p:cNvPr>
          <p:cNvSpPr>
            <a:spLocks noGrp="1"/>
          </p:cNvSpPr>
          <p:nvPr>
            <p:ph idx="1"/>
          </p:nvPr>
        </p:nvSpPr>
        <p:spPr/>
        <p:txBody>
          <a:bodyPr/>
          <a:lstStyle/>
          <a:p>
            <a:r>
              <a:rPr lang="es-ES" dirty="0"/>
              <a:t>Cuando ejecutas el comando </a:t>
            </a:r>
            <a:r>
              <a:rPr lang="es-ES" i="1" dirty="0" err="1"/>
              <a:t>enable</a:t>
            </a:r>
            <a:r>
              <a:rPr lang="es-ES" i="1" dirty="0"/>
              <a:t> </a:t>
            </a:r>
            <a:r>
              <a:rPr lang="es-ES" i="1" dirty="0" err="1"/>
              <a:t>password</a:t>
            </a:r>
            <a:r>
              <a:rPr lang="es-ES" i="1" dirty="0"/>
              <a:t> (</a:t>
            </a:r>
            <a:r>
              <a:rPr lang="es-ES" i="1" dirty="0" err="1"/>
              <a:t>password</a:t>
            </a:r>
            <a:r>
              <a:rPr lang="es-ES" i="1" dirty="0"/>
              <a:t>)</a:t>
            </a:r>
            <a:r>
              <a:rPr lang="es-ES" dirty="0"/>
              <a:t> se crea una contraseña sin encriptar.</a:t>
            </a:r>
          </a:p>
          <a:p>
            <a:r>
              <a:rPr lang="es-ES" dirty="0"/>
              <a:t>Es visible al ver una </a:t>
            </a:r>
            <a:r>
              <a:rPr lang="es-ES" dirty="0" err="1"/>
              <a:t>configiración</a:t>
            </a:r>
            <a:r>
              <a:rPr lang="es-ES" dirty="0"/>
              <a:t> general del sistema.</a:t>
            </a:r>
          </a:p>
          <a:p>
            <a:endParaRPr lang="es-ES" dirty="0"/>
          </a:p>
          <a:p>
            <a:pPr>
              <a:lnSpc>
                <a:spcPct val="80000"/>
              </a:lnSpc>
              <a:spcBef>
                <a:spcPts val="300"/>
              </a:spcBef>
              <a:spcAft>
                <a:spcPts val="300"/>
              </a:spcAft>
              <a:buNone/>
            </a:pPr>
            <a:r>
              <a:rPr lang="pt-BR" sz="2000" dirty="0">
                <a:latin typeface="Courier New" pitchFamily="49" charset="0"/>
                <a:cs typeface="Courier New" pitchFamily="49" charset="0"/>
              </a:rPr>
              <a:t>R1#conf terminal</a:t>
            </a:r>
          </a:p>
          <a:p>
            <a:pPr>
              <a:lnSpc>
                <a:spcPct val="80000"/>
              </a:lnSpc>
              <a:spcBef>
                <a:spcPts val="300"/>
              </a:spcBef>
              <a:spcAft>
                <a:spcPts val="300"/>
              </a:spcAft>
              <a:buNone/>
            </a:pPr>
            <a:r>
              <a:rPr lang="pt-BR" sz="2000" dirty="0">
                <a:latin typeface="Courier New" pitchFamily="49" charset="0"/>
                <a:cs typeface="Courier New" pitchFamily="49" charset="0"/>
              </a:rPr>
              <a:t>R1(</a:t>
            </a:r>
            <a:r>
              <a:rPr lang="pt-BR" sz="2000" dirty="0" err="1">
                <a:latin typeface="Courier New" pitchFamily="49" charset="0"/>
                <a:cs typeface="Courier New" pitchFamily="49" charset="0"/>
              </a:rPr>
              <a:t>config</a:t>
            </a:r>
            <a:r>
              <a:rPr lang="pt-BR" sz="2000" dirty="0">
                <a:latin typeface="Courier New" pitchFamily="49" charset="0"/>
                <a:cs typeface="Courier New" pitchFamily="49" charset="0"/>
              </a:rPr>
              <a:t>)#</a:t>
            </a:r>
            <a:r>
              <a:rPr lang="pt-BR" sz="2000" dirty="0" err="1">
                <a:latin typeface="Courier New" pitchFamily="49" charset="0"/>
                <a:cs typeface="Courier New" pitchFamily="49" charset="0"/>
              </a:rPr>
              <a:t>enable</a:t>
            </a:r>
            <a:r>
              <a:rPr lang="pt-BR" sz="2000" dirty="0">
                <a:latin typeface="Courier New" pitchFamily="49" charset="0"/>
                <a:cs typeface="Courier New" pitchFamily="49" charset="0"/>
              </a:rPr>
              <a:t> </a:t>
            </a:r>
            <a:r>
              <a:rPr lang="pt-BR" sz="2000" dirty="0" err="1">
                <a:latin typeface="Courier New" pitchFamily="49" charset="0"/>
                <a:cs typeface="Courier New" pitchFamily="49" charset="0"/>
              </a:rPr>
              <a:t>password</a:t>
            </a:r>
            <a:r>
              <a:rPr lang="pt-BR" sz="2000" dirty="0">
                <a:latin typeface="Courier New" pitchFamily="49" charset="0"/>
                <a:cs typeface="Courier New" pitchFamily="49" charset="0"/>
              </a:rPr>
              <a:t> 1234</a:t>
            </a:r>
          </a:p>
          <a:p>
            <a:pPr>
              <a:lnSpc>
                <a:spcPct val="80000"/>
              </a:lnSpc>
              <a:spcBef>
                <a:spcPts val="300"/>
              </a:spcBef>
              <a:spcAft>
                <a:spcPts val="300"/>
              </a:spcAft>
              <a:buNone/>
            </a:pPr>
            <a:r>
              <a:rPr lang="pt-BR" sz="2000" dirty="0">
                <a:latin typeface="Courier New" pitchFamily="49" charset="0"/>
                <a:cs typeface="Courier New" pitchFamily="49" charset="0"/>
              </a:rPr>
              <a:t>R1(</a:t>
            </a:r>
            <a:r>
              <a:rPr lang="pt-BR" sz="2000" dirty="0" err="1">
                <a:latin typeface="Courier New" pitchFamily="49" charset="0"/>
                <a:cs typeface="Courier New" pitchFamily="49" charset="0"/>
              </a:rPr>
              <a:t>config</a:t>
            </a:r>
            <a:r>
              <a:rPr lang="pt-BR" sz="2000" dirty="0">
                <a:latin typeface="Courier New" pitchFamily="49" charset="0"/>
                <a:cs typeface="Courier New" pitchFamily="49" charset="0"/>
              </a:rPr>
              <a:t>)#</a:t>
            </a:r>
            <a:r>
              <a:rPr lang="pt-BR" sz="2000" dirty="0" err="1">
                <a:latin typeface="Courier New" pitchFamily="49" charset="0"/>
                <a:cs typeface="Courier New" pitchFamily="49" charset="0"/>
              </a:rPr>
              <a:t>exit</a:t>
            </a:r>
            <a:endParaRPr lang="es-MX" sz="2000" dirty="0">
              <a:latin typeface="Courier New" pitchFamily="49" charset="0"/>
              <a:cs typeface="Courier New" pitchFamily="49" charset="0"/>
            </a:endParaRPr>
          </a:p>
        </p:txBody>
      </p:sp>
    </p:spTree>
    <p:extLst>
      <p:ext uri="{BB962C8B-B14F-4D97-AF65-F5344CB8AC3E}">
        <p14:creationId xmlns:p14="http://schemas.microsoft.com/office/powerpoint/2010/main" val="70190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E69C6-EDE7-44F9-BB92-69BC3ABFC9AC}"/>
              </a:ext>
            </a:extLst>
          </p:cNvPr>
          <p:cNvSpPr>
            <a:spLocks noGrp="1"/>
          </p:cNvSpPr>
          <p:nvPr>
            <p:ph type="title"/>
          </p:nvPr>
        </p:nvSpPr>
        <p:spPr/>
        <p:txBody>
          <a:bodyPr/>
          <a:lstStyle/>
          <a:p>
            <a:r>
              <a:rPr lang="es-MX" dirty="0"/>
              <a:t>Activar </a:t>
            </a:r>
            <a:r>
              <a:rPr lang="es-MX" dirty="0" err="1"/>
              <a:t>secret</a:t>
            </a:r>
            <a:endParaRPr lang="es-MX" dirty="0"/>
          </a:p>
        </p:txBody>
      </p:sp>
      <p:sp>
        <p:nvSpPr>
          <p:cNvPr id="3" name="Marcador de contenido 2">
            <a:extLst>
              <a:ext uri="{FF2B5EF4-FFF2-40B4-BE49-F238E27FC236}">
                <a16:creationId xmlns:a16="http://schemas.microsoft.com/office/drawing/2014/main" id="{4DC03202-8C30-4E4C-878F-65D6538EF027}"/>
              </a:ext>
            </a:extLst>
          </p:cNvPr>
          <p:cNvSpPr>
            <a:spLocks noGrp="1"/>
          </p:cNvSpPr>
          <p:nvPr>
            <p:ph idx="1"/>
          </p:nvPr>
        </p:nvSpPr>
        <p:spPr/>
        <p:txBody>
          <a:bodyPr>
            <a:normAutofit fontScale="77500" lnSpcReduction="20000"/>
          </a:bodyPr>
          <a:lstStyle/>
          <a:p>
            <a:r>
              <a:rPr lang="es-ES" dirty="0"/>
              <a:t>Para configurar una contraseña no visible se debe realizar el comando </a:t>
            </a:r>
            <a:r>
              <a:rPr lang="es-ES" dirty="0" err="1"/>
              <a:t>enable</a:t>
            </a:r>
            <a:r>
              <a:rPr lang="es-ES" dirty="0"/>
              <a:t> </a:t>
            </a:r>
            <a:r>
              <a:rPr lang="es-ES" dirty="0" err="1"/>
              <a:t>secret</a:t>
            </a:r>
            <a:r>
              <a:rPr lang="es-ES" dirty="0"/>
              <a:t>. Lo usas para poder entrar en modo privilegiado, es decir pasar de &gt; a #</a:t>
            </a:r>
          </a:p>
          <a:p>
            <a:r>
              <a:rPr lang="es-ES" dirty="0"/>
              <a:t>Vemos </a:t>
            </a:r>
            <a:r>
              <a:rPr lang="es-ES" dirty="0" err="1"/>
              <a:t>tambien</a:t>
            </a:r>
            <a:r>
              <a:rPr lang="es-ES" dirty="0"/>
              <a:t> que si a </a:t>
            </a:r>
            <a:r>
              <a:rPr lang="es-ES" dirty="0" err="1"/>
              <a:t>contraeña</a:t>
            </a:r>
            <a:r>
              <a:rPr lang="es-ES" dirty="0"/>
              <a:t> que intentamos </a:t>
            </a:r>
            <a:r>
              <a:rPr lang="es-ES" dirty="0" err="1"/>
              <a:t>ponerr</a:t>
            </a:r>
            <a:r>
              <a:rPr lang="es-ES" dirty="0"/>
              <a:t> para </a:t>
            </a:r>
            <a:r>
              <a:rPr lang="es-ES" dirty="0" err="1"/>
              <a:t>secret</a:t>
            </a:r>
            <a:r>
              <a:rPr lang="es-ES" dirty="0"/>
              <a:t> es iguala  la </a:t>
            </a:r>
            <a:r>
              <a:rPr lang="es-ES" dirty="0" err="1"/>
              <a:t>enable</a:t>
            </a:r>
            <a:r>
              <a:rPr lang="es-ES" dirty="0"/>
              <a:t>, nos da un mensaje de error.</a:t>
            </a:r>
          </a:p>
          <a:p>
            <a:pPr marL="0" indent="0">
              <a:buNone/>
            </a:pPr>
            <a:endParaRPr lang="es-ES" dirty="0"/>
          </a:p>
          <a:p>
            <a:pPr>
              <a:lnSpc>
                <a:spcPct val="100000"/>
              </a:lnSpc>
              <a:spcBef>
                <a:spcPts val="300"/>
              </a:spcBef>
              <a:spcAft>
                <a:spcPts val="300"/>
              </a:spcAft>
              <a:buNone/>
            </a:pPr>
            <a:r>
              <a:rPr lang="es-MX" sz="2400" dirty="0">
                <a:latin typeface="Courier New" pitchFamily="49" charset="0"/>
                <a:cs typeface="Courier New" pitchFamily="49" charset="0"/>
              </a:rPr>
              <a:t>R1(</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cisco</a:t>
            </a:r>
          </a:p>
          <a:p>
            <a:pPr>
              <a:lnSpc>
                <a:spcPct val="100000"/>
              </a:lnSpc>
              <a:spcBef>
                <a:spcPts val="300"/>
              </a:spcBef>
              <a:spcAft>
                <a:spcPts val="300"/>
              </a:spcAft>
              <a:buNone/>
            </a:pP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you</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have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chosen</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same</a:t>
            </a:r>
            <a:r>
              <a:rPr lang="es-MX" sz="2400" dirty="0">
                <a:latin typeface="Courier New" pitchFamily="49" charset="0"/>
                <a:cs typeface="Courier New" pitchFamily="49" charset="0"/>
              </a:rPr>
              <a:t> as </a:t>
            </a:r>
            <a:r>
              <a:rPr lang="es-MX" sz="2400" dirty="0" err="1">
                <a:latin typeface="Courier New" pitchFamily="49" charset="0"/>
                <a:cs typeface="Courier New" pitchFamily="49" charset="0"/>
              </a:rPr>
              <a:t>your</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password</a:t>
            </a:r>
            <a:r>
              <a:rPr lang="es-MX" sz="2400" dirty="0">
                <a:latin typeface="Courier New" pitchFamily="49" charset="0"/>
                <a:cs typeface="Courier New" pitchFamily="49" charset="0"/>
              </a:rPr>
              <a:t>.</a:t>
            </a:r>
          </a:p>
          <a:p>
            <a:pPr>
              <a:lnSpc>
                <a:spcPct val="100000"/>
              </a:lnSpc>
              <a:spcBef>
                <a:spcPts val="300"/>
              </a:spcBef>
              <a:spcAft>
                <a:spcPts val="300"/>
              </a:spcAft>
              <a:buNone/>
            </a:pPr>
            <a:r>
              <a:rPr lang="es-MX" sz="2400" dirty="0" err="1">
                <a:latin typeface="Courier New" pitchFamily="49" charset="0"/>
                <a:cs typeface="Courier New" pitchFamily="49" charset="0"/>
              </a:rPr>
              <a:t>This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not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recommended</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Re-enter</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a:t>
            </a:r>
          </a:p>
          <a:p>
            <a:pPr>
              <a:lnSpc>
                <a:spcPct val="100000"/>
              </a:lnSpc>
              <a:spcBef>
                <a:spcPts val="300"/>
              </a:spcBef>
              <a:spcAft>
                <a:spcPts val="300"/>
              </a:spcAft>
              <a:buNone/>
            </a:pP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R1(</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ciscosecret</a:t>
            </a: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R1#show running-</a:t>
            </a:r>
            <a:r>
              <a:rPr lang="es-MX" sz="2400" dirty="0" err="1">
                <a:latin typeface="Courier New" pitchFamily="49" charset="0"/>
                <a:cs typeface="Courier New" pitchFamily="49" charset="0"/>
              </a:rPr>
              <a:t>config</a:t>
            </a: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a:t>
            </a:r>
          </a:p>
          <a:p>
            <a:pPr>
              <a:lnSpc>
                <a:spcPct val="100000"/>
              </a:lnSpc>
              <a:spcBef>
                <a:spcPts val="300"/>
              </a:spcBef>
              <a:spcAft>
                <a:spcPts val="300"/>
              </a:spcAft>
              <a:buNone/>
            </a:pP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5 $1$JdJt$MLt1tGcaO5aoYVosHa5ug.</a:t>
            </a:r>
          </a:p>
        </p:txBody>
      </p:sp>
    </p:spTree>
    <p:extLst>
      <p:ext uri="{BB962C8B-B14F-4D97-AF65-F5344CB8AC3E}">
        <p14:creationId xmlns:p14="http://schemas.microsoft.com/office/powerpoint/2010/main" val="225294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316D9-80D3-43DB-AD76-629AA2598188}"/>
              </a:ext>
            </a:extLst>
          </p:cNvPr>
          <p:cNvSpPr>
            <a:spLocks noGrp="1"/>
          </p:cNvSpPr>
          <p:nvPr>
            <p:ph type="title"/>
          </p:nvPr>
        </p:nvSpPr>
        <p:spPr/>
        <p:txBody>
          <a:bodyPr/>
          <a:lstStyle/>
          <a:p>
            <a:r>
              <a:rPr lang="es-MX" dirty="0"/>
              <a:t>Servicio de encriptación</a:t>
            </a:r>
          </a:p>
        </p:txBody>
      </p:sp>
      <p:sp>
        <p:nvSpPr>
          <p:cNvPr id="3" name="Marcador de contenido 2">
            <a:extLst>
              <a:ext uri="{FF2B5EF4-FFF2-40B4-BE49-F238E27FC236}">
                <a16:creationId xmlns:a16="http://schemas.microsoft.com/office/drawing/2014/main" id="{C9E034CD-A9F4-47D8-8C45-6D781103FF5A}"/>
              </a:ext>
            </a:extLst>
          </p:cNvPr>
          <p:cNvSpPr>
            <a:spLocks noGrp="1"/>
          </p:cNvSpPr>
          <p:nvPr>
            <p:ph idx="1"/>
          </p:nvPr>
        </p:nvSpPr>
        <p:spPr/>
        <p:txBody>
          <a:bodyPr>
            <a:normAutofit fontScale="40000" lnSpcReduction="20000"/>
          </a:bodyPr>
          <a:lstStyle/>
          <a:p>
            <a:r>
              <a:rPr lang="es-ES" sz="6000" dirty="0"/>
              <a:t>Aun así, la contraseña no es tan segura.</a:t>
            </a:r>
          </a:p>
          <a:p>
            <a:r>
              <a:rPr lang="es-ES" sz="6000" dirty="0"/>
              <a:t>Por ello se ha creado un servicio que encripta la contraseña de forma segura mediante el comando </a:t>
            </a:r>
            <a:r>
              <a:rPr lang="es-ES" sz="6000" dirty="0" err="1"/>
              <a:t>service</a:t>
            </a:r>
            <a:r>
              <a:rPr lang="es-ES" sz="6000" dirty="0"/>
              <a:t> </a:t>
            </a:r>
            <a:r>
              <a:rPr lang="es-ES" sz="6000" dirty="0" err="1"/>
              <a:t>password-encryption</a:t>
            </a:r>
            <a:endParaRPr lang="es-ES" sz="6000" dirty="0"/>
          </a:p>
          <a:p>
            <a:pPr marL="0" indent="0">
              <a:buNone/>
            </a:pPr>
            <a:endParaRPr lang="es-ES" dirty="0"/>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r>
              <a:rPr lang="es-MX" sz="3500" dirty="0">
                <a:latin typeface="Courier New" pitchFamily="49" charset="0"/>
                <a:cs typeface="Courier New" pitchFamily="49" charset="0"/>
              </a:rPr>
              <a:t> | </a:t>
            </a:r>
            <a:r>
              <a:rPr lang="es-MX" sz="3500" dirty="0" err="1">
                <a:latin typeface="Courier New" pitchFamily="49" charset="0"/>
                <a:cs typeface="Courier New" pitchFamily="49" charset="0"/>
              </a:rPr>
              <a:t>include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no </a:t>
            </a: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R1#conf terminal</a:t>
            </a:r>
          </a:p>
          <a:p>
            <a:pPr>
              <a:lnSpc>
                <a:spcPct val="100000"/>
              </a:lnSpc>
              <a:spcBef>
                <a:spcPts val="300"/>
              </a:spcBef>
              <a:spcAft>
                <a:spcPts val="300"/>
              </a:spcAft>
              <a:buNone/>
            </a:pPr>
            <a:r>
              <a:rPr lang="es-MX" sz="3500" dirty="0">
                <a:latin typeface="Courier New" pitchFamily="49" charset="0"/>
                <a:cs typeface="Courier New" pitchFamily="49" charset="0"/>
              </a:rPr>
              <a:t>R1(</a:t>
            </a:r>
            <a:r>
              <a:rPr lang="es-MX" sz="3500" dirty="0" err="1">
                <a:latin typeface="Courier New" pitchFamily="49" charset="0"/>
                <a:cs typeface="Courier New" pitchFamily="49" charset="0"/>
              </a:rPr>
              <a:t>config</a:t>
            </a:r>
            <a:r>
              <a:rPr lang="es-MX" sz="3500" dirty="0">
                <a:latin typeface="Courier New" pitchFamily="49" charset="0"/>
                <a:cs typeface="Courier New" pitchFamily="49" charset="0"/>
              </a:rPr>
              <a:t>)#</a:t>
            </a: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*Mar 1 00:23:13.851: %SYS-5-CONFIG_I: </a:t>
            </a:r>
            <a:r>
              <a:rPr lang="es-MX" sz="3500" dirty="0" err="1">
                <a:latin typeface="Courier New" pitchFamily="49" charset="0"/>
                <a:cs typeface="Courier New" pitchFamily="49" charset="0"/>
              </a:rPr>
              <a:t>Configured</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from</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console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by</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console</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err="1">
                <a:latin typeface="Courier New" pitchFamily="49" charset="0"/>
                <a:cs typeface="Courier New" pitchFamily="49" charset="0"/>
              </a:rPr>
              <a:t>enable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secret</a:t>
            </a:r>
            <a:r>
              <a:rPr lang="es-MX" sz="3500" dirty="0">
                <a:latin typeface="Courier New" pitchFamily="49" charset="0"/>
                <a:cs typeface="Courier New" pitchFamily="49" charset="0"/>
              </a:rPr>
              <a:t> 5 $1$yiOo$1n20qb/zO8wQHf9CojyC8.</a:t>
            </a:r>
          </a:p>
          <a:p>
            <a:pPr>
              <a:lnSpc>
                <a:spcPct val="100000"/>
              </a:lnSpc>
              <a:spcBef>
                <a:spcPts val="300"/>
              </a:spcBef>
              <a:spcAft>
                <a:spcPts val="300"/>
              </a:spcAft>
              <a:buNone/>
            </a:pPr>
            <a:r>
              <a:rPr lang="es-MX" sz="3500" dirty="0" err="1">
                <a:latin typeface="Courier New" pitchFamily="49" charset="0"/>
                <a:cs typeface="Courier New" pitchFamily="49" charset="0"/>
              </a:rPr>
              <a:t>enable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a:t>
            </a:r>
            <a:r>
              <a:rPr lang="es-MX" sz="3500" dirty="0">
                <a:latin typeface="Courier New" pitchFamily="49" charset="0"/>
                <a:cs typeface="Courier New" pitchFamily="49" charset="0"/>
              </a:rPr>
              <a:t> 7 00071A150754</a:t>
            </a:r>
          </a:p>
        </p:txBody>
      </p:sp>
    </p:spTree>
    <p:extLst>
      <p:ext uri="{BB962C8B-B14F-4D97-AF65-F5344CB8AC3E}">
        <p14:creationId xmlns:p14="http://schemas.microsoft.com/office/powerpoint/2010/main" val="389312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47646-B462-4F3D-977E-E596043053BA}"/>
              </a:ext>
            </a:extLst>
          </p:cNvPr>
          <p:cNvSpPr>
            <a:spLocks noGrp="1"/>
          </p:cNvSpPr>
          <p:nvPr>
            <p:ph type="title"/>
          </p:nvPr>
        </p:nvSpPr>
        <p:spPr/>
        <p:txBody>
          <a:bodyPr/>
          <a:lstStyle/>
          <a:p>
            <a:r>
              <a:rPr lang="es-MX" dirty="0"/>
              <a:t>Contraseña de consola</a:t>
            </a:r>
          </a:p>
        </p:txBody>
      </p:sp>
      <p:sp>
        <p:nvSpPr>
          <p:cNvPr id="3" name="Marcador de contenido 2">
            <a:extLst>
              <a:ext uri="{FF2B5EF4-FFF2-40B4-BE49-F238E27FC236}">
                <a16:creationId xmlns:a16="http://schemas.microsoft.com/office/drawing/2014/main" id="{60E925B7-339C-45DF-95D7-ED7692280EC7}"/>
              </a:ext>
            </a:extLst>
          </p:cNvPr>
          <p:cNvSpPr>
            <a:spLocks noGrp="1"/>
          </p:cNvSpPr>
          <p:nvPr>
            <p:ph idx="1"/>
          </p:nvPr>
        </p:nvSpPr>
        <p:spPr/>
        <p:txBody>
          <a:bodyPr>
            <a:normAutofit fontScale="77500" lnSpcReduction="20000"/>
          </a:bodyPr>
          <a:lstStyle/>
          <a:p>
            <a:r>
              <a:rPr lang="es-ES" dirty="0"/>
              <a:t>Sirve para que puedas entrar al equipo desde este puerto en especifico y cuando no tienes usuarios locales.</a:t>
            </a:r>
          </a:p>
          <a:p>
            <a:pPr marL="0" indent="0">
              <a:buNone/>
            </a:pPr>
            <a:endParaRPr lang="es-MX" sz="3600" dirty="0">
              <a:latin typeface="Courier New" pitchFamily="49" charset="0"/>
              <a:cs typeface="Courier New" pitchFamily="49" charset="0"/>
            </a:endParaRPr>
          </a:p>
          <a:p>
            <a:pPr marL="0" indent="0">
              <a:buNone/>
            </a:pPr>
            <a:r>
              <a:rPr lang="es-MX" sz="3600" dirty="0">
                <a:latin typeface="Courier New" pitchFamily="49" charset="0"/>
                <a:cs typeface="Courier New" pitchFamily="49" charset="0"/>
              </a:rPr>
              <a:t>R1&gt; </a:t>
            </a:r>
            <a:r>
              <a:rPr lang="es-MX" sz="3600" dirty="0" err="1">
                <a:latin typeface="Courier New" pitchFamily="49" charset="0"/>
                <a:cs typeface="Courier New" pitchFamily="49" charset="0"/>
              </a:rPr>
              <a:t>enable</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 configure terminal</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 line con 0</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password</a:t>
            </a:r>
            <a:r>
              <a:rPr lang="es-MX" sz="3600" dirty="0">
                <a:latin typeface="Courier New" pitchFamily="49" charset="0"/>
                <a:cs typeface="Courier New" pitchFamily="49" charset="0"/>
              </a:rPr>
              <a:t> [pongo contraseña]</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login</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exit</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 </a:t>
            </a:r>
            <a:r>
              <a:rPr lang="es-MX" sz="3600" dirty="0" err="1">
                <a:latin typeface="Courier New" pitchFamily="49" charset="0"/>
                <a:cs typeface="Courier New" pitchFamily="49" charset="0"/>
              </a:rPr>
              <a:t>exit</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 </a:t>
            </a:r>
            <a:r>
              <a:rPr lang="es-MX" sz="3600" dirty="0" err="1">
                <a:latin typeface="Courier New" pitchFamily="49" charset="0"/>
                <a:cs typeface="Courier New" pitchFamily="49" charset="0"/>
              </a:rPr>
              <a:t>disable</a:t>
            </a:r>
            <a:endParaRPr lang="es-MX" sz="3600" dirty="0">
              <a:latin typeface="Courier New" pitchFamily="49" charset="0"/>
              <a:cs typeface="Courier New" pitchFamily="49" charset="0"/>
            </a:endParaRPr>
          </a:p>
        </p:txBody>
      </p:sp>
    </p:spTree>
    <p:extLst>
      <p:ext uri="{BB962C8B-B14F-4D97-AF65-F5344CB8AC3E}">
        <p14:creationId xmlns:p14="http://schemas.microsoft.com/office/powerpoint/2010/main" val="120381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lstStyle/>
          <a:p>
            <a:r>
              <a:rPr lang="es-ES" dirty="0"/>
              <a:t>Se usa igual que el de consola, la diferencia es que </a:t>
            </a:r>
            <a:r>
              <a:rPr lang="es-ES" dirty="0" err="1"/>
              <a:t>vty</a:t>
            </a:r>
            <a:r>
              <a:rPr lang="es-ES" dirty="0"/>
              <a:t> es de </a:t>
            </a:r>
            <a:r>
              <a:rPr lang="es-ES" dirty="0" err="1"/>
              <a:t>session</a:t>
            </a:r>
            <a:r>
              <a:rPr lang="es-ES" dirty="0"/>
              <a:t> remota, esto es telnet, </a:t>
            </a:r>
            <a:r>
              <a:rPr lang="es-ES" dirty="0" err="1"/>
              <a:t>ssh</a:t>
            </a:r>
            <a:r>
              <a:rPr lang="es-ES" dirty="0"/>
              <a:t> </a:t>
            </a:r>
            <a:r>
              <a:rPr lang="es-ES"/>
              <a:t>o algún </a:t>
            </a:r>
            <a:r>
              <a:rPr lang="es-ES" dirty="0"/>
              <a:t>otro protocolo.</a:t>
            </a:r>
          </a:p>
          <a:p>
            <a:r>
              <a:rPr lang="es-ES" dirty="0"/>
              <a:t>Intentamos conectarnos por telnet desde R2 (10.10.0.2) hasta R1 (10.10.0.1).</a:t>
            </a:r>
          </a:p>
          <a:p>
            <a:r>
              <a:rPr lang="es-ES" dirty="0"/>
              <a:t>En este primer paso aun no se ha configurado la contraseña para terminal remoto</a:t>
            </a:r>
          </a:p>
          <a:p>
            <a:endParaRPr lang="es-MX" dirty="0"/>
          </a:p>
        </p:txBody>
      </p:sp>
    </p:spTree>
    <p:extLst>
      <p:ext uri="{BB962C8B-B14F-4D97-AF65-F5344CB8AC3E}">
        <p14:creationId xmlns:p14="http://schemas.microsoft.com/office/powerpoint/2010/main" val="267623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normAutofit/>
          </a:bodyPr>
          <a:lstStyle/>
          <a:p>
            <a:pPr marL="0" indent="0">
              <a:buNone/>
            </a:pPr>
            <a:r>
              <a:rPr lang="es-ES" dirty="0">
                <a:latin typeface="Courier New" pitchFamily="49" charset="0"/>
                <a:cs typeface="Courier New" pitchFamily="49" charset="0"/>
              </a:rPr>
              <a:t>R2#telnet 10.10.0.1</a:t>
            </a:r>
          </a:p>
          <a:p>
            <a:pPr marL="0" indent="0">
              <a:buNone/>
            </a:pPr>
            <a:r>
              <a:rPr lang="es-ES" dirty="0">
                <a:latin typeface="Courier New" pitchFamily="49" charset="0"/>
                <a:cs typeface="Courier New" pitchFamily="49" charset="0"/>
              </a:rPr>
              <a:t> </a:t>
            </a:r>
            <a:r>
              <a:rPr lang="es-ES" dirty="0" err="1">
                <a:latin typeface="Courier New" pitchFamily="49" charset="0"/>
                <a:cs typeface="Courier New" pitchFamily="49" charset="0"/>
              </a:rPr>
              <a:t>Trying</a:t>
            </a:r>
            <a:r>
              <a:rPr lang="es-ES" dirty="0">
                <a:latin typeface="Courier New" pitchFamily="49" charset="0"/>
                <a:cs typeface="Courier New" pitchFamily="49" charset="0"/>
              </a:rPr>
              <a:t> 10.10.0.1 ... Open</a:t>
            </a:r>
          </a:p>
          <a:p>
            <a:pPr marL="0" indent="0">
              <a:buNone/>
            </a:pPr>
            <a:r>
              <a:rPr lang="es-ES" dirty="0">
                <a:latin typeface="Courier New" pitchFamily="49" charset="0"/>
                <a:cs typeface="Courier New" pitchFamily="49" charset="0"/>
              </a:rPr>
              <a:t> </a:t>
            </a:r>
            <a:r>
              <a:rPr lang="es-ES" dirty="0" err="1">
                <a:latin typeface="Courier New" pitchFamily="49" charset="0"/>
                <a:cs typeface="Courier New" pitchFamily="49" charset="0"/>
              </a:rPr>
              <a:t>Password</a:t>
            </a:r>
            <a:r>
              <a:rPr lang="es-ES" dirty="0">
                <a:latin typeface="Courier New" pitchFamily="49" charset="0"/>
                <a:cs typeface="Courier New" pitchFamily="49" charset="0"/>
              </a:rPr>
              <a:t> </a:t>
            </a:r>
            <a:r>
              <a:rPr lang="es-ES" dirty="0" err="1">
                <a:latin typeface="Courier New" pitchFamily="49" charset="0"/>
                <a:cs typeface="Courier New" pitchFamily="49" charset="0"/>
              </a:rPr>
              <a:t>required</a:t>
            </a:r>
            <a:r>
              <a:rPr lang="es-ES" dirty="0">
                <a:latin typeface="Courier New" pitchFamily="49" charset="0"/>
                <a:cs typeface="Courier New" pitchFamily="49" charset="0"/>
              </a:rPr>
              <a:t>, </a:t>
            </a:r>
            <a:r>
              <a:rPr lang="es-ES" dirty="0" err="1">
                <a:latin typeface="Courier New" pitchFamily="49" charset="0"/>
                <a:cs typeface="Courier New" pitchFamily="49" charset="0"/>
              </a:rPr>
              <a:t>but</a:t>
            </a:r>
            <a:r>
              <a:rPr lang="es-ES" dirty="0">
                <a:latin typeface="Courier New" pitchFamily="49" charset="0"/>
                <a:cs typeface="Courier New" pitchFamily="49" charset="0"/>
              </a:rPr>
              <a:t> </a:t>
            </a:r>
            <a:r>
              <a:rPr lang="es-ES" dirty="0" err="1">
                <a:latin typeface="Courier New" pitchFamily="49" charset="0"/>
                <a:cs typeface="Courier New" pitchFamily="49" charset="0"/>
              </a:rPr>
              <a:t>none</a:t>
            </a:r>
            <a:r>
              <a:rPr lang="es-ES" dirty="0">
                <a:latin typeface="Courier New" pitchFamily="49" charset="0"/>
                <a:cs typeface="Courier New" pitchFamily="49" charset="0"/>
              </a:rPr>
              <a:t> set</a:t>
            </a:r>
          </a:p>
          <a:p>
            <a:pPr marL="0" indent="0">
              <a:buNone/>
            </a:pPr>
            <a:r>
              <a:rPr lang="es-ES" dirty="0">
                <a:latin typeface="Courier New" pitchFamily="49" charset="0"/>
                <a:cs typeface="Courier New" pitchFamily="49" charset="0"/>
              </a:rPr>
              <a:t> Configuramos la contraseña</a:t>
            </a:r>
          </a:p>
          <a:p>
            <a:pPr marL="0" indent="0">
              <a:buNone/>
            </a:pPr>
            <a:r>
              <a:rPr lang="es-ES" dirty="0">
                <a:latin typeface="Courier New" pitchFamily="49" charset="0"/>
                <a:cs typeface="Courier New" pitchFamily="49" charset="0"/>
              </a:rPr>
              <a:t> R1&gt;</a:t>
            </a:r>
            <a:r>
              <a:rPr lang="es-ES" dirty="0" err="1">
                <a:latin typeface="Courier New" pitchFamily="49" charset="0"/>
                <a:cs typeface="Courier New" pitchFamily="49" charset="0"/>
              </a:rPr>
              <a:t>enable</a:t>
            </a:r>
            <a:endParaRPr lang="es-ES" dirty="0">
              <a:latin typeface="Courier New" pitchFamily="49" charset="0"/>
              <a:cs typeface="Courier New" pitchFamily="49" charset="0"/>
            </a:endParaRPr>
          </a:p>
          <a:p>
            <a:pPr marL="0" indent="0">
              <a:buNone/>
            </a:pPr>
            <a:r>
              <a:rPr lang="es-ES" dirty="0">
                <a:latin typeface="Courier New" pitchFamily="49" charset="0"/>
                <a:cs typeface="Courier New" pitchFamily="49" charset="0"/>
              </a:rPr>
              <a:t>R1# configure terminal </a:t>
            </a:r>
          </a:p>
          <a:p>
            <a:pPr marL="0" indent="0">
              <a:buNone/>
            </a:pPr>
            <a:r>
              <a:rPr lang="es-ES" dirty="0">
                <a:latin typeface="Courier New" pitchFamily="49" charset="0"/>
                <a:cs typeface="Courier New" pitchFamily="49" charset="0"/>
              </a:rPr>
              <a:t>R1(</a:t>
            </a:r>
            <a:r>
              <a:rPr lang="es-ES" dirty="0" err="1">
                <a:latin typeface="Courier New" pitchFamily="49" charset="0"/>
                <a:cs typeface="Courier New" pitchFamily="49" charset="0"/>
              </a:rPr>
              <a:t>config</a:t>
            </a:r>
            <a:r>
              <a:rPr lang="es-ES" dirty="0">
                <a:latin typeface="Courier New" pitchFamily="49" charset="0"/>
                <a:cs typeface="Courier New" pitchFamily="49" charset="0"/>
              </a:rPr>
              <a:t>)# line </a:t>
            </a:r>
            <a:r>
              <a:rPr lang="es-ES" dirty="0" err="1">
                <a:latin typeface="Courier New" pitchFamily="49" charset="0"/>
                <a:cs typeface="Courier New" pitchFamily="49" charset="0"/>
              </a:rPr>
              <a:t>vty</a:t>
            </a:r>
            <a:r>
              <a:rPr lang="es-ES" dirty="0">
                <a:latin typeface="Courier New" pitchFamily="49" charset="0"/>
                <a:cs typeface="Courier New" pitchFamily="49" charset="0"/>
              </a:rPr>
              <a:t> 0 15 </a:t>
            </a:r>
          </a:p>
          <a:p>
            <a:pPr marL="0" indent="0">
              <a:buNone/>
            </a:pPr>
            <a:r>
              <a:rPr lang="es-ES" dirty="0">
                <a:latin typeface="Courier New" pitchFamily="49" charset="0"/>
                <a:cs typeface="Courier New" pitchFamily="49" charset="0"/>
              </a:rPr>
              <a:t>R1(</a:t>
            </a:r>
            <a:r>
              <a:rPr lang="es-ES" dirty="0" err="1">
                <a:latin typeface="Courier New" pitchFamily="49" charset="0"/>
                <a:cs typeface="Courier New" pitchFamily="49" charset="0"/>
              </a:rPr>
              <a:t>config</a:t>
            </a:r>
            <a:r>
              <a:rPr lang="es-ES" dirty="0">
                <a:latin typeface="Courier New" pitchFamily="49" charset="0"/>
                <a:cs typeface="Courier New" pitchFamily="49" charset="0"/>
              </a:rPr>
              <a:t>-line)# </a:t>
            </a:r>
            <a:r>
              <a:rPr lang="es-ES" dirty="0" err="1">
                <a:latin typeface="Courier New" pitchFamily="49" charset="0"/>
                <a:cs typeface="Courier New" pitchFamily="49" charset="0"/>
              </a:rPr>
              <a:t>password</a:t>
            </a:r>
            <a:r>
              <a:rPr lang="es-ES" dirty="0">
                <a:latin typeface="Courier New" pitchFamily="49" charset="0"/>
                <a:cs typeface="Courier New" pitchFamily="49" charset="0"/>
              </a:rPr>
              <a:t> [pongo contraseña]</a:t>
            </a:r>
            <a:endParaRPr lang="es-MX" dirty="0">
              <a:latin typeface="Courier New" pitchFamily="49" charset="0"/>
              <a:cs typeface="Courier New" pitchFamily="49" charset="0"/>
            </a:endParaRPr>
          </a:p>
        </p:txBody>
      </p:sp>
    </p:spTree>
    <p:extLst>
      <p:ext uri="{BB962C8B-B14F-4D97-AF65-F5344CB8AC3E}">
        <p14:creationId xmlns:p14="http://schemas.microsoft.com/office/powerpoint/2010/main" val="190626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lstStyle/>
          <a:p>
            <a:r>
              <a:rPr lang="es-ES" dirty="0"/>
              <a:t>Y ahora accedemos con la contraseña correcta:</a:t>
            </a:r>
          </a:p>
          <a:p>
            <a:endParaRPr lang="es-ES" dirty="0"/>
          </a:p>
          <a:p>
            <a:pPr>
              <a:lnSpc>
                <a:spcPct val="80000"/>
              </a:lnSpc>
              <a:spcBef>
                <a:spcPts val="300"/>
              </a:spcBef>
              <a:spcAft>
                <a:spcPts val="300"/>
              </a:spcAft>
              <a:buNone/>
            </a:pPr>
            <a:r>
              <a:rPr lang="en-US" dirty="0">
                <a:latin typeface="Courier New" pitchFamily="49" charset="0"/>
                <a:cs typeface="Courier New" pitchFamily="49" charset="0"/>
              </a:rPr>
              <a:t>R2#</a:t>
            </a:r>
          </a:p>
          <a:p>
            <a:pPr>
              <a:lnSpc>
                <a:spcPct val="80000"/>
              </a:lnSpc>
              <a:spcBef>
                <a:spcPts val="300"/>
              </a:spcBef>
              <a:spcAft>
                <a:spcPts val="300"/>
              </a:spcAft>
              <a:buNone/>
            </a:pPr>
            <a:r>
              <a:rPr lang="en-US" dirty="0">
                <a:latin typeface="Courier New" pitchFamily="49" charset="0"/>
                <a:cs typeface="Courier New" pitchFamily="49" charset="0"/>
              </a:rPr>
              <a:t>R2#telnet 10.10.0.1</a:t>
            </a:r>
          </a:p>
          <a:p>
            <a:pPr>
              <a:lnSpc>
                <a:spcPct val="80000"/>
              </a:lnSpc>
              <a:spcBef>
                <a:spcPts val="300"/>
              </a:spcBef>
              <a:spcAft>
                <a:spcPts val="300"/>
              </a:spcAft>
              <a:buNone/>
            </a:pPr>
            <a:r>
              <a:rPr lang="en-US" dirty="0">
                <a:latin typeface="Courier New" pitchFamily="49" charset="0"/>
                <a:cs typeface="Courier New" pitchFamily="49" charset="0"/>
              </a:rPr>
              <a:t>Trying 10.10.0.1 … Open</a:t>
            </a:r>
          </a:p>
          <a:p>
            <a:pPr>
              <a:lnSpc>
                <a:spcPct val="80000"/>
              </a:lnSpc>
              <a:spcBef>
                <a:spcPts val="300"/>
              </a:spcBef>
              <a:spcAft>
                <a:spcPts val="300"/>
              </a:spcAft>
              <a:buNone/>
            </a:pPr>
            <a:r>
              <a:rPr lang="en-US" dirty="0">
                <a:latin typeface="Courier New" pitchFamily="49" charset="0"/>
                <a:cs typeface="Courier New" pitchFamily="49" charset="0"/>
              </a:rPr>
              <a:t>User Access Verification</a:t>
            </a:r>
            <a:endParaRPr lang="es-MX" dirty="0">
              <a:latin typeface="Courier New" pitchFamily="49" charset="0"/>
              <a:cs typeface="Courier New" pitchFamily="49" charset="0"/>
            </a:endParaRPr>
          </a:p>
        </p:txBody>
      </p:sp>
    </p:spTree>
    <p:extLst>
      <p:ext uri="{BB962C8B-B14F-4D97-AF65-F5344CB8AC3E}">
        <p14:creationId xmlns:p14="http://schemas.microsoft.com/office/powerpoint/2010/main" val="38082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Título"/>
          <p:cNvSpPr>
            <a:spLocks noGrp="1"/>
          </p:cNvSpPr>
          <p:nvPr>
            <p:ph type="title"/>
          </p:nvPr>
        </p:nvSpPr>
        <p:spPr/>
        <p:txBody>
          <a:bodyPr/>
          <a:lstStyle/>
          <a:p>
            <a:pPr>
              <a:lnSpc>
                <a:spcPct val="120000"/>
              </a:lnSpc>
              <a:spcBef>
                <a:spcPts val="600"/>
              </a:spcBef>
              <a:spcAft>
                <a:spcPts val="600"/>
              </a:spcAft>
            </a:pPr>
            <a:r>
              <a:rPr lang="es-MX" b="1" dirty="0"/>
              <a:t>Configuración de la dirección IP del sistema</a:t>
            </a:r>
          </a:p>
        </p:txBody>
      </p:sp>
      <p:sp>
        <p:nvSpPr>
          <p:cNvPr id="105475" name="2 Marcador de contenido"/>
          <p:cNvSpPr>
            <a:spLocks noGrp="1"/>
          </p:cNvSpPr>
          <p:nvPr>
            <p:ph idx="1"/>
          </p:nvPr>
        </p:nvSpPr>
        <p:spPr>
          <a:xfrm>
            <a:off x="838200" y="1825624"/>
            <a:ext cx="10515600" cy="4530725"/>
          </a:xfrm>
        </p:spPr>
        <p:txBody>
          <a:bodyPr>
            <a:normAutofit/>
          </a:bodyPr>
          <a:lstStyle/>
          <a:p>
            <a:pPr algn="just">
              <a:lnSpc>
                <a:spcPct val="120000"/>
              </a:lnSpc>
              <a:spcBef>
                <a:spcPts val="600"/>
              </a:spcBef>
              <a:spcAft>
                <a:spcPts val="600"/>
              </a:spcAft>
              <a:buNone/>
            </a:pPr>
            <a:r>
              <a:rPr lang="es-MX" sz="1600" dirty="0"/>
              <a:t>Para la visualización de la dirección asignada al sistema se emplea el comando </a:t>
            </a:r>
            <a:r>
              <a:rPr lang="es-MX" sz="1600" b="1" dirty="0"/>
              <a:t>show </a:t>
            </a:r>
            <a:r>
              <a:rPr lang="es-MX" sz="1600" b="1" dirty="0" err="1"/>
              <a:t>ip</a:t>
            </a:r>
            <a:r>
              <a:rPr lang="es-MX" sz="1600" b="1" dirty="0"/>
              <a:t> </a:t>
            </a:r>
            <a:r>
              <a:rPr lang="es-MX" sz="1600" b="1" dirty="0" err="1"/>
              <a:t>address</a:t>
            </a:r>
            <a:r>
              <a:rPr lang="es-MX" sz="1600" dirty="0"/>
              <a:t>.</a:t>
            </a:r>
          </a:p>
          <a:p>
            <a:pPr>
              <a:lnSpc>
                <a:spcPct val="80000"/>
              </a:lnSpc>
              <a:buFontTx/>
              <a:buNone/>
            </a:pPr>
            <a:r>
              <a:rPr lang="es-ES" sz="1400" dirty="0">
                <a:latin typeface="Courier New" pitchFamily="49" charset="0"/>
                <a:cs typeface="Courier New" pitchFamily="49" charset="0"/>
              </a:rPr>
              <a:t>diplomado(su)-&gt;show </a:t>
            </a:r>
            <a:r>
              <a:rPr lang="es-ES" sz="1400" dirty="0" err="1">
                <a:latin typeface="Courier New" pitchFamily="49" charset="0"/>
                <a:cs typeface="Courier New" pitchFamily="49" charset="0"/>
              </a:rPr>
              <a:t>ip</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address</a:t>
            </a:r>
            <a:endParaRPr lang="es-ES" sz="1400" dirty="0">
              <a:latin typeface="Courier New" pitchFamily="49" charset="0"/>
              <a:cs typeface="Courier New" pitchFamily="49" charset="0"/>
            </a:endParaRPr>
          </a:p>
          <a:p>
            <a:pPr>
              <a:lnSpc>
                <a:spcPct val="80000"/>
              </a:lnSpc>
              <a:buFontTx/>
              <a:buNone/>
            </a:pPr>
            <a:r>
              <a:rPr lang="es-ES" sz="1400" dirty="0" err="1">
                <a:latin typeface="Courier New" pitchFamily="49" charset="0"/>
                <a:cs typeface="Courier New" pitchFamily="49" charset="0"/>
              </a:rPr>
              <a:t>Name</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Address</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Mask</a:t>
            </a:r>
            <a:endParaRPr lang="es-ES" sz="1400" dirty="0">
              <a:latin typeface="Courier New" pitchFamily="49" charset="0"/>
              <a:cs typeface="Courier New" pitchFamily="49" charset="0"/>
            </a:endParaRPr>
          </a:p>
          <a:p>
            <a:pPr>
              <a:lnSpc>
                <a:spcPct val="80000"/>
              </a:lnSpc>
              <a:buFontTx/>
              <a:buNone/>
            </a:pPr>
            <a:r>
              <a:rPr lang="es-ES" sz="1400" dirty="0">
                <a:latin typeface="Courier New" pitchFamily="49" charset="0"/>
                <a:cs typeface="Courier New" pitchFamily="49" charset="0"/>
              </a:rPr>
              <a:t>---------------- 	---------------- 	----------------</a:t>
            </a:r>
          </a:p>
          <a:p>
            <a:pPr>
              <a:lnSpc>
                <a:spcPct val="80000"/>
              </a:lnSpc>
              <a:buFontTx/>
              <a:buNone/>
            </a:pPr>
            <a:r>
              <a:rPr lang="es-ES" sz="1400" dirty="0">
                <a:latin typeface="Courier New" pitchFamily="49" charset="0"/>
                <a:cs typeface="Courier New" pitchFamily="49" charset="0"/>
              </a:rPr>
              <a:t>host 		10.42.13.20 	255.255.0.0</a:t>
            </a:r>
          </a:p>
          <a:p>
            <a:pPr>
              <a:lnSpc>
                <a:spcPct val="80000"/>
              </a:lnSpc>
            </a:pPr>
            <a:endParaRPr lang="es-ES" sz="1600" dirty="0">
              <a:latin typeface="Courier New" pitchFamily="49" charset="0"/>
              <a:cs typeface="Courier New" pitchFamily="49" charset="0"/>
            </a:endParaRPr>
          </a:p>
          <a:p>
            <a:pPr>
              <a:lnSpc>
                <a:spcPct val="120000"/>
              </a:lnSpc>
              <a:buFontTx/>
              <a:buNone/>
            </a:pPr>
            <a:r>
              <a:rPr lang="es-MX" sz="1600" dirty="0"/>
              <a:t>Con el comando </a:t>
            </a:r>
            <a:r>
              <a:rPr lang="es-MX" sz="1600" b="1" dirty="0" err="1"/>
              <a:t>ip</a:t>
            </a:r>
            <a:r>
              <a:rPr lang="es-MX" sz="1600" b="1" dirty="0"/>
              <a:t> </a:t>
            </a:r>
            <a:r>
              <a:rPr lang="es-MX" sz="1600" b="1" dirty="0" err="1"/>
              <a:t>address</a:t>
            </a:r>
            <a:r>
              <a:rPr lang="es-MX" sz="1600" b="1" dirty="0"/>
              <a:t> </a:t>
            </a:r>
            <a:r>
              <a:rPr lang="es-MX" sz="1600" dirty="0"/>
              <a:t>asignamos una dirección IP, máscara y </a:t>
            </a:r>
            <a:r>
              <a:rPr lang="es-MX" sz="1600" i="1" dirty="0" err="1"/>
              <a:t>gateway</a:t>
            </a:r>
            <a:r>
              <a:rPr lang="es-MX" sz="1600" i="1" dirty="0"/>
              <a:t> </a:t>
            </a:r>
            <a:r>
              <a:rPr lang="es-MX" sz="1600" dirty="0"/>
              <a:t>por defecto al sistema. Usa la siguiente sintaxis:</a:t>
            </a:r>
          </a:p>
          <a:p>
            <a:pPr>
              <a:lnSpc>
                <a:spcPct val="120000"/>
              </a:lnSpc>
              <a:spcBef>
                <a:spcPts val="600"/>
              </a:spcBef>
              <a:spcAft>
                <a:spcPts val="600"/>
              </a:spcAft>
              <a:buNone/>
            </a:pPr>
            <a:r>
              <a:rPr lang="en-US" sz="1600" b="1" dirty="0"/>
              <a:t>	</a:t>
            </a:r>
            <a:r>
              <a:rPr lang="en-US" sz="1600" b="1" dirty="0" err="1"/>
              <a:t>ip</a:t>
            </a:r>
            <a:r>
              <a:rPr lang="en-US" sz="1600" b="1" dirty="0"/>
              <a:t> address </a:t>
            </a:r>
            <a:r>
              <a:rPr lang="en-US" sz="1600" i="1" dirty="0" err="1"/>
              <a:t>ip</a:t>
            </a:r>
            <a:r>
              <a:rPr lang="en-US" sz="1600" i="1" dirty="0"/>
              <a:t>-address [mask </a:t>
            </a:r>
            <a:r>
              <a:rPr lang="en-US" sz="1600" i="1" dirty="0" err="1"/>
              <a:t>ip</a:t>
            </a:r>
            <a:r>
              <a:rPr lang="en-US" sz="1600" i="1" dirty="0"/>
              <a:t>-mask] [</a:t>
            </a:r>
            <a:r>
              <a:rPr lang="en-US" sz="1600" i="1" dirty="0" err="1"/>
              <a:t>ip</a:t>
            </a:r>
            <a:r>
              <a:rPr lang="en-US" sz="1600" i="1" dirty="0"/>
              <a:t>-address-</a:t>
            </a:r>
            <a:r>
              <a:rPr lang="en-US" sz="1600" i="1" dirty="0" err="1"/>
              <a:t>secundaria</a:t>
            </a:r>
            <a:r>
              <a:rPr lang="en-US" sz="1600" i="1" dirty="0"/>
              <a:t>]</a:t>
            </a:r>
            <a:endParaRPr lang="es-ES" sz="1600" i="1" dirty="0"/>
          </a:p>
          <a:p>
            <a:pPr algn="just">
              <a:lnSpc>
                <a:spcPct val="120000"/>
              </a:lnSpc>
              <a:spcBef>
                <a:spcPts val="600"/>
              </a:spcBef>
              <a:spcAft>
                <a:spcPts val="600"/>
              </a:spcAft>
            </a:pPr>
            <a:r>
              <a:rPr lang="es-MX" sz="1600" dirty="0"/>
              <a:t>Si no es especificada la máscara, se asignará la máscara natural de la dirección .</a:t>
            </a:r>
          </a:p>
          <a:p>
            <a:pPr algn="just">
              <a:lnSpc>
                <a:spcPct val="120000"/>
              </a:lnSpc>
              <a:spcBef>
                <a:spcPts val="600"/>
              </a:spcBef>
              <a:spcAft>
                <a:spcPts val="600"/>
              </a:spcAft>
            </a:pPr>
            <a:r>
              <a:rPr lang="es-MX" sz="1600" dirty="0"/>
              <a:t>La dirección </a:t>
            </a:r>
            <a:r>
              <a:rPr lang="es-MX" sz="1600" dirty="0" err="1"/>
              <a:t>ip-addres</a:t>
            </a:r>
            <a:r>
              <a:rPr lang="es-MX" sz="1600" dirty="0"/>
              <a:t> secundaria es opcional</a:t>
            </a:r>
          </a:p>
          <a:p>
            <a:pPr algn="just">
              <a:lnSpc>
                <a:spcPct val="120000"/>
              </a:lnSpc>
              <a:spcBef>
                <a:spcPts val="600"/>
              </a:spcBef>
              <a:spcAft>
                <a:spcPts val="600"/>
              </a:spcAft>
            </a:pPr>
            <a:r>
              <a:rPr lang="es-MX" sz="1600" dirty="0"/>
              <a:t>La configuración de la dirección IP del sistema es indispensable para el establecimiento de sesiones de terminal remota y la administración vía SNMP. </a:t>
            </a:r>
          </a:p>
        </p:txBody>
      </p:sp>
      <p:sp>
        <p:nvSpPr>
          <p:cNvPr id="10547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846D4B3-E57C-4730-9E8A-B3291C08CF6E}" type="datetime2">
              <a:rPr lang="es-MX" sz="900"/>
              <a:pPr eaLnBrk="1" hangingPunct="1"/>
              <a:t>lunes, 19 de agosto de 2019</a:t>
            </a:fld>
            <a:endParaRPr lang="en-US" sz="900"/>
          </a:p>
        </p:txBody>
      </p:sp>
    </p:spTree>
    <p:extLst>
      <p:ext uri="{BB962C8B-B14F-4D97-AF65-F5344CB8AC3E}">
        <p14:creationId xmlns:p14="http://schemas.microsoft.com/office/powerpoint/2010/main" val="708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327BC-8720-4D7D-AEBF-83B9A5579672}"/>
              </a:ext>
            </a:extLst>
          </p:cNvPr>
          <p:cNvSpPr>
            <a:spLocks noGrp="1"/>
          </p:cNvSpPr>
          <p:nvPr>
            <p:ph type="title"/>
          </p:nvPr>
        </p:nvSpPr>
        <p:spPr>
          <a:xfrm>
            <a:off x="838200" y="365125"/>
            <a:ext cx="10515600" cy="1325563"/>
          </a:xfrm>
        </p:spPr>
        <p:txBody>
          <a:bodyPr>
            <a:normAutofit/>
          </a:bodyPr>
          <a:lstStyle/>
          <a:p>
            <a:r>
              <a:rPr lang="es-MX" dirty="0"/>
              <a:t>Conexiones a la interfaz de comandos</a:t>
            </a:r>
          </a:p>
        </p:txBody>
      </p:sp>
      <p:graphicFrame>
        <p:nvGraphicFramePr>
          <p:cNvPr id="5" name="Marcador de contenido 2">
            <a:extLst>
              <a:ext uri="{FF2B5EF4-FFF2-40B4-BE49-F238E27FC236}">
                <a16:creationId xmlns:a16="http://schemas.microsoft.com/office/drawing/2014/main" id="{3B77E57C-6824-4022-8B95-6A40B8F6941F}"/>
              </a:ext>
            </a:extLst>
          </p:cNvPr>
          <p:cNvGraphicFramePr>
            <a:graphicFrameLocks noGrp="1"/>
          </p:cNvGraphicFramePr>
          <p:nvPr>
            <p:ph idx="1"/>
            <p:extLst>
              <p:ext uri="{D42A27DB-BD31-4B8C-83A1-F6EECF244321}">
                <p14:modId xmlns:p14="http://schemas.microsoft.com/office/powerpoint/2010/main" val="28805280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51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buNone/>
            </a:pPr>
            <a:r>
              <a:rPr lang="es-MX" sz="2000" dirty="0"/>
              <a:t>SSH provee una conexión segura de terminal remota (</a:t>
            </a:r>
            <a:r>
              <a:rPr lang="es-MX" sz="2000" dirty="0" err="1"/>
              <a:t>Secure</a:t>
            </a:r>
            <a:r>
              <a:rPr lang="es-MX" sz="2000" dirty="0"/>
              <a:t> Telnet).</a:t>
            </a:r>
          </a:p>
          <a:p>
            <a:pPr algn="just">
              <a:lnSpc>
                <a:spcPct val="120000"/>
              </a:lnSpc>
              <a:spcBef>
                <a:spcPts val="600"/>
              </a:spcBef>
              <a:spcAft>
                <a:spcPts val="600"/>
              </a:spcAft>
              <a:buNone/>
            </a:pPr>
            <a:r>
              <a:rPr lang="es-MX" sz="2000" dirty="0"/>
              <a:t>Para visualizar el estado actual de SSH, es utilizado el comando </a:t>
            </a:r>
            <a:r>
              <a:rPr lang="es-MX" sz="2000" b="1" dirty="0"/>
              <a:t>show </a:t>
            </a:r>
            <a:r>
              <a:rPr lang="es-MX" sz="2000" b="1" dirty="0" err="1"/>
              <a:t>ssh</a:t>
            </a:r>
            <a:r>
              <a:rPr lang="es-MX" sz="2000" dirty="0"/>
              <a:t>.</a:t>
            </a:r>
          </a:p>
          <a:p>
            <a:pPr>
              <a:lnSpc>
                <a:spcPct val="120000"/>
              </a:lnSpc>
              <a:buFontTx/>
              <a:buNone/>
            </a:pPr>
            <a:r>
              <a:rPr lang="en-US" sz="1800" dirty="0">
                <a:latin typeface="Courier New" pitchFamily="49" charset="0"/>
                <a:cs typeface="Courier New" pitchFamily="49" charset="0"/>
              </a:rPr>
              <a:t>R1&gt;</a:t>
            </a:r>
            <a:r>
              <a:rPr lang="en-US" sz="1800" dirty="0" err="1">
                <a:latin typeface="Courier New" pitchFamily="49" charset="0"/>
                <a:cs typeface="Courier New" pitchFamily="49" charset="0"/>
              </a:rPr>
              <a:t>sh</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endParaRPr lang="en-US" sz="1800" dirty="0">
              <a:latin typeface="Courier New" pitchFamily="49" charset="0"/>
              <a:cs typeface="Courier New" pitchFamily="49" charset="0"/>
            </a:endParaRPr>
          </a:p>
          <a:p>
            <a:pPr>
              <a:lnSpc>
                <a:spcPct val="120000"/>
              </a:lnSpc>
              <a:buFontTx/>
              <a:buNone/>
            </a:pPr>
            <a:r>
              <a:rPr lang="en-US" sz="1800" dirty="0">
                <a:latin typeface="Courier New" pitchFamily="49" charset="0"/>
                <a:cs typeface="Courier New" pitchFamily="49" charset="0"/>
              </a:rPr>
              <a:t>%No SSHv2 server connections running.</a:t>
            </a:r>
          </a:p>
          <a:p>
            <a:pPr>
              <a:lnSpc>
                <a:spcPct val="120000"/>
              </a:lnSpc>
              <a:buFontTx/>
              <a:buNone/>
            </a:pPr>
            <a:r>
              <a:rPr lang="en-US" sz="1800" dirty="0">
                <a:latin typeface="Courier New" pitchFamily="49" charset="0"/>
                <a:cs typeface="Courier New" pitchFamily="49" charset="0"/>
              </a:rPr>
              <a:t>%No SSHv1 server connections running.</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lunes, 19 de agosto de 2019</a:t>
            </a:fld>
            <a:endParaRPr lang="en-US" sz="900"/>
          </a:p>
        </p:txBody>
      </p:sp>
    </p:spTree>
    <p:extLst>
      <p:ext uri="{BB962C8B-B14F-4D97-AF65-F5344CB8AC3E}">
        <p14:creationId xmlns:p14="http://schemas.microsoft.com/office/powerpoint/2010/main" val="2241792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pPr>
            <a:r>
              <a:rPr lang="es-MX" sz="2000" dirty="0"/>
              <a:t>Configuramos el host </a:t>
            </a:r>
            <a:r>
              <a:rPr lang="es-MX" sz="2000" dirty="0" err="1"/>
              <a:t>name</a:t>
            </a:r>
            <a:r>
              <a:rPr lang="es-MX" sz="2000" dirty="0"/>
              <a:t>, de lo contrario el IOS no nos permite configurar </a:t>
            </a:r>
            <a:r>
              <a:rPr lang="es-MX" sz="2000" dirty="0" err="1"/>
              <a:t>ssh</a:t>
            </a:r>
            <a:r>
              <a:rPr lang="es-MX" sz="2000" dirty="0"/>
              <a:t>.</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domain-name capacityacademy.com</a:t>
            </a:r>
            <a:endParaRPr lang="es-ES" sz="2000" dirty="0"/>
          </a:p>
          <a:p>
            <a:pPr algn="just">
              <a:lnSpc>
                <a:spcPct val="120000"/>
              </a:lnSpc>
              <a:spcBef>
                <a:spcPts val="600"/>
              </a:spcBef>
              <a:spcAft>
                <a:spcPts val="600"/>
              </a:spcAft>
            </a:pPr>
            <a:r>
              <a:rPr lang="es-ES" sz="2000" dirty="0"/>
              <a:t>Con este comando generamos una llave pública de 1024 bits. El protocolo SSH cifra todos los datos enviados y recibidos a través del puerto 22. Para esto fines, se utiliza el algoritmo de cifrado asimétrico RSA.</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R1(config)#crypto key generate </a:t>
            </a:r>
            <a:r>
              <a:rPr lang="en-US" sz="1800" dirty="0" err="1">
                <a:latin typeface="Courier New" pitchFamily="49" charset="0"/>
                <a:cs typeface="Courier New" pitchFamily="49" charset="0"/>
              </a:rPr>
              <a:t>rsa</a:t>
            </a:r>
            <a:r>
              <a:rPr lang="en-US" sz="1800" dirty="0">
                <a:latin typeface="Courier New" pitchFamily="49" charset="0"/>
                <a:cs typeface="Courier New" pitchFamily="49" charset="0"/>
              </a:rPr>
              <a:t> 1024</a:t>
            </a:r>
            <a:endParaRPr lang="es-ES" sz="1800" dirty="0">
              <a:latin typeface="Courier New" pitchFamily="49" charset="0"/>
              <a:cs typeface="Courier New" pitchFamily="49" charset="0"/>
            </a:endParaRPr>
          </a:p>
          <a:p>
            <a:pPr algn="just">
              <a:lnSpc>
                <a:spcPct val="120000"/>
              </a:lnSpc>
              <a:spcBef>
                <a:spcPts val="600"/>
              </a:spcBef>
              <a:spcAft>
                <a:spcPts val="600"/>
              </a:spcAft>
            </a:pPr>
            <a:r>
              <a:rPr lang="es-ES" sz="2000" dirty="0"/>
              <a:t>Configuración de tiempo de espera. Si a los 30 segundos de inicializar la conexión el usuario no introduce su usuario y contraseña, automáticamente se cae la conexión.</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time-out 30</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lunes, 19 de agosto de 2019</a:t>
            </a:fld>
            <a:endParaRPr lang="en-US" sz="900"/>
          </a:p>
        </p:txBody>
      </p:sp>
    </p:spTree>
    <p:extLst>
      <p:ext uri="{BB962C8B-B14F-4D97-AF65-F5344CB8AC3E}">
        <p14:creationId xmlns:p14="http://schemas.microsoft.com/office/powerpoint/2010/main" val="4059619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pPr>
            <a:r>
              <a:rPr lang="es-ES" sz="2000" dirty="0"/>
              <a:t>Con este comando establecemos un máximo de tres intentos para que un usuario se valide en el sistema. De lo contrario el usuario deberá restablecer una nueva sesión.</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authentication-retries 3</a:t>
            </a:r>
          </a:p>
          <a:p>
            <a:pPr algn="just">
              <a:lnSpc>
                <a:spcPct val="120000"/>
              </a:lnSpc>
              <a:spcBef>
                <a:spcPts val="600"/>
              </a:spcBef>
              <a:spcAft>
                <a:spcPts val="600"/>
              </a:spcAft>
            </a:pPr>
            <a:r>
              <a:rPr lang="es-ES" sz="2000" dirty="0"/>
              <a:t>Este comando establece que utilizaremos la versión 2 del protocolo SSH. La versión 1 tiene un fallo de seguridad y no se recomienda su uso bajo ninguna circunstancia</a:t>
            </a:r>
            <a:r>
              <a:rPr lang="es-ES" sz="1800" i="1" dirty="0"/>
              <a:t>.</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version 2</a:t>
            </a:r>
          </a:p>
          <a:p>
            <a:pPr algn="just">
              <a:lnSpc>
                <a:spcPct val="120000"/>
              </a:lnSpc>
              <a:spcBef>
                <a:spcPts val="600"/>
              </a:spcBef>
              <a:spcAft>
                <a:spcPts val="600"/>
              </a:spcAft>
            </a:pPr>
            <a:r>
              <a:rPr lang="es-ES" sz="2000" dirty="0"/>
              <a:t>Creamos un usuario y </a:t>
            </a:r>
            <a:r>
              <a:rPr lang="es-ES" sz="2000" dirty="0" err="1"/>
              <a:t>password</a:t>
            </a:r>
            <a:r>
              <a:rPr lang="es-ES" sz="2000" dirty="0"/>
              <a:t> para podernos conectar al equipo a través de SSH.</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R1(config)#username admin privilege 15 password  1234</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lunes, 19 de agosto de 2019</a:t>
            </a:fld>
            <a:endParaRPr lang="en-US" sz="900"/>
          </a:p>
        </p:txBody>
      </p:sp>
    </p:spTree>
    <p:extLst>
      <p:ext uri="{BB962C8B-B14F-4D97-AF65-F5344CB8AC3E}">
        <p14:creationId xmlns:p14="http://schemas.microsoft.com/office/powerpoint/2010/main" val="583062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r>
              <a:rPr lang="es-ES" sz="2000" dirty="0"/>
              <a:t>Habilitamos 5 puertos virtuales para las conexiones SSH.</a:t>
            </a:r>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 </a:t>
            </a:r>
            <a:r>
              <a:rPr lang="es-ES" sz="2000" dirty="0" err="1">
                <a:latin typeface="Courier New" pitchFamily="49" charset="0"/>
                <a:cs typeface="Courier New" pitchFamily="49" charset="0"/>
              </a:rPr>
              <a:t>vty</a:t>
            </a:r>
            <a:r>
              <a:rPr lang="es-ES" sz="2000" dirty="0">
                <a:latin typeface="Courier New" pitchFamily="49" charset="0"/>
                <a:cs typeface="Courier New" pitchFamily="49" charset="0"/>
              </a:rPr>
              <a:t> 0 4</a:t>
            </a:r>
          </a:p>
          <a:p>
            <a:pPr marL="0" indent="0">
              <a:buNone/>
            </a:pPr>
            <a:r>
              <a:rPr lang="es-ES" sz="2000" dirty="0"/>
              <a:t>Establecemos que el protocolo a utilizar para conexiones remotas será SSH.</a:t>
            </a:r>
            <a:endParaRPr lang="es-ES" sz="2400" dirty="0"/>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a:t>
            </a:r>
            <a:r>
              <a:rPr lang="es-ES" sz="2000" dirty="0" err="1">
                <a:latin typeface="Courier New" pitchFamily="49" charset="0"/>
                <a:cs typeface="Courier New" pitchFamily="49" charset="0"/>
              </a:rPr>
              <a:t>transport</a:t>
            </a:r>
            <a:r>
              <a:rPr lang="es-ES" sz="2000" dirty="0">
                <a:latin typeface="Courier New" pitchFamily="49" charset="0"/>
                <a:cs typeface="Courier New" pitchFamily="49" charset="0"/>
              </a:rPr>
              <a:t> input </a:t>
            </a:r>
            <a:r>
              <a:rPr lang="es-ES" sz="2000" dirty="0" err="1">
                <a:latin typeface="Courier New" pitchFamily="49" charset="0"/>
                <a:cs typeface="Courier New" pitchFamily="49" charset="0"/>
              </a:rPr>
              <a:t>ssh</a:t>
            </a:r>
            <a:endParaRPr lang="es-ES" sz="2000" dirty="0">
              <a:latin typeface="Courier New" pitchFamily="49" charset="0"/>
              <a:cs typeface="Courier New" pitchFamily="49" charset="0"/>
            </a:endParaRPr>
          </a:p>
          <a:p>
            <a:r>
              <a:rPr lang="es-ES" sz="2000" dirty="0"/>
              <a:t>Configuramos que la validación de los usuarios que ingresen al equipo a través de SSH se realizará de manera local, es decir, verificando el usuario y </a:t>
            </a:r>
            <a:r>
              <a:rPr lang="es-ES" sz="2000" dirty="0" err="1"/>
              <a:t>password</a:t>
            </a:r>
            <a:r>
              <a:rPr lang="es-ES" sz="2000" dirty="0"/>
              <a:t> estén debidamente creados en el Cisco IOS.</a:t>
            </a:r>
            <a:endParaRPr lang="es-ES" sz="2400" dirty="0"/>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a:t>
            </a:r>
            <a:r>
              <a:rPr lang="es-ES" sz="2000" dirty="0" err="1">
                <a:latin typeface="Courier New" pitchFamily="49" charset="0"/>
                <a:cs typeface="Courier New" pitchFamily="49" charset="0"/>
              </a:rPr>
              <a:t>login</a:t>
            </a:r>
            <a:r>
              <a:rPr lang="es-ES" sz="2000" dirty="0">
                <a:latin typeface="Courier New" pitchFamily="49" charset="0"/>
                <a:cs typeface="Courier New" pitchFamily="49" charset="0"/>
              </a:rPr>
              <a:t> local</a:t>
            </a:r>
          </a:p>
          <a:p>
            <a:pPr marL="0" indent="0">
              <a:buNone/>
            </a:pPr>
            <a:endParaRPr lang="es-ES" sz="2000" dirty="0"/>
          </a:p>
          <a:p>
            <a:pPr algn="just">
              <a:lnSpc>
                <a:spcPct val="120000"/>
              </a:lnSpc>
              <a:spcBef>
                <a:spcPts val="600"/>
              </a:spcBef>
              <a:spcAft>
                <a:spcPts val="600"/>
              </a:spcAft>
            </a:pPr>
            <a:endParaRPr lang="es-MX" sz="2000" dirty="0"/>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lunes, 19 de agosto de 2019</a:t>
            </a:fld>
            <a:endParaRPr lang="en-US" sz="900"/>
          </a:p>
        </p:txBody>
      </p:sp>
    </p:spTree>
    <p:extLst>
      <p:ext uri="{BB962C8B-B14F-4D97-AF65-F5344CB8AC3E}">
        <p14:creationId xmlns:p14="http://schemas.microsoft.com/office/powerpoint/2010/main" val="2919300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7829-0E46-434F-8692-0D07A989FD56}"/>
              </a:ext>
            </a:extLst>
          </p:cNvPr>
          <p:cNvSpPr>
            <a:spLocks noGrp="1"/>
          </p:cNvSpPr>
          <p:nvPr>
            <p:ph type="title"/>
          </p:nvPr>
        </p:nvSpPr>
        <p:spPr/>
        <p:txBody>
          <a:bodyPr/>
          <a:lstStyle/>
          <a:p>
            <a:r>
              <a:rPr lang="es-MX" dirty="0"/>
              <a:t>Niveles de privilegio</a:t>
            </a:r>
          </a:p>
        </p:txBody>
      </p:sp>
      <p:sp>
        <p:nvSpPr>
          <p:cNvPr id="3" name="Marcador de contenido 2">
            <a:extLst>
              <a:ext uri="{FF2B5EF4-FFF2-40B4-BE49-F238E27FC236}">
                <a16:creationId xmlns:a16="http://schemas.microsoft.com/office/drawing/2014/main" id="{5B4DDADE-7608-42B8-86E8-7A3C57F2D923}"/>
              </a:ext>
            </a:extLst>
          </p:cNvPr>
          <p:cNvSpPr>
            <a:spLocks noGrp="1"/>
          </p:cNvSpPr>
          <p:nvPr>
            <p:ph idx="1"/>
          </p:nvPr>
        </p:nvSpPr>
        <p:spPr/>
        <p:txBody>
          <a:bodyPr/>
          <a:lstStyle/>
          <a:p>
            <a:r>
              <a:rPr lang="es-MX" dirty="0"/>
              <a:t>De forma predeterminada has tres niveles de privilegio</a:t>
            </a:r>
          </a:p>
          <a:p>
            <a:pPr lvl="1"/>
            <a:r>
              <a:rPr lang="es-MX" dirty="0"/>
              <a:t>Nivel de privilegio 0: incluye los comandos </a:t>
            </a:r>
            <a:r>
              <a:rPr lang="es-MX" dirty="0" err="1"/>
              <a:t>disable</a:t>
            </a:r>
            <a:r>
              <a:rPr lang="es-MX" dirty="0"/>
              <a:t>, </a:t>
            </a:r>
            <a:r>
              <a:rPr lang="es-MX" dirty="0" err="1"/>
              <a:t>enable</a:t>
            </a:r>
            <a:r>
              <a:rPr lang="es-MX" dirty="0"/>
              <a:t>, </a:t>
            </a:r>
            <a:r>
              <a:rPr lang="es-MX" dirty="0" err="1"/>
              <a:t>exit</a:t>
            </a:r>
            <a:r>
              <a:rPr lang="es-MX" dirty="0"/>
              <a:t>, </a:t>
            </a:r>
            <a:r>
              <a:rPr lang="es-MX" dirty="0" err="1"/>
              <a:t>help</a:t>
            </a:r>
            <a:r>
              <a:rPr lang="es-MX" dirty="0"/>
              <a:t> y </a:t>
            </a:r>
            <a:r>
              <a:rPr lang="es-MX" dirty="0" err="1"/>
              <a:t>logout</a:t>
            </a:r>
            <a:r>
              <a:rPr lang="es-MX" dirty="0"/>
              <a:t>.</a:t>
            </a:r>
          </a:p>
          <a:p>
            <a:pPr lvl="1"/>
            <a:r>
              <a:rPr lang="es-MX" dirty="0"/>
              <a:t>Nivel de privilegio 1: es el nivel normal en Telnet, e incluye todos los comandos de nivel de usuario en la petición de entrada R1&gt;.</a:t>
            </a:r>
          </a:p>
          <a:p>
            <a:pPr lvl="1"/>
            <a:r>
              <a:rPr lang="es-MX" dirty="0"/>
              <a:t>Nivel de privilegio 15: incluye todos los comandos de nivel de habilitación en la petición entrada R1#.</a:t>
            </a:r>
          </a:p>
          <a:p>
            <a:r>
              <a:rPr lang="es-MX" dirty="0"/>
              <a:t>Se puede cambiar el comando </a:t>
            </a:r>
            <a:r>
              <a:rPr lang="es-MX" dirty="0" err="1"/>
              <a:t>privilege</a:t>
            </a:r>
            <a:r>
              <a:rPr lang="es-MX" dirty="0"/>
              <a:t> para cambiar los niveles de privilegios para los comandos.</a:t>
            </a:r>
          </a:p>
        </p:txBody>
      </p:sp>
    </p:spTree>
    <p:extLst>
      <p:ext uri="{BB962C8B-B14F-4D97-AF65-F5344CB8AC3E}">
        <p14:creationId xmlns:p14="http://schemas.microsoft.com/office/powerpoint/2010/main" val="172711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392BB-5C56-4687-A8B2-AB855B9ECB4B}"/>
              </a:ext>
            </a:extLst>
          </p:cNvPr>
          <p:cNvSpPr>
            <a:spLocks noGrp="1"/>
          </p:cNvSpPr>
          <p:nvPr>
            <p:ph type="title"/>
          </p:nvPr>
        </p:nvSpPr>
        <p:spPr/>
        <p:txBody>
          <a:bodyPr/>
          <a:lstStyle/>
          <a:p>
            <a:r>
              <a:rPr lang="es-ES" b="1" dirty="0">
                <a:solidFill>
                  <a:srgbClr val="003366"/>
                </a:solidFill>
              </a:rPr>
              <a:t>Enrutamiento estático y dinámico</a:t>
            </a:r>
            <a:br>
              <a:rPr lang="es-ES" b="1" dirty="0">
                <a:solidFill>
                  <a:srgbClr val="003366"/>
                </a:solidFill>
              </a:rPr>
            </a:br>
            <a:endParaRPr lang="es-MX" dirty="0"/>
          </a:p>
        </p:txBody>
      </p:sp>
      <p:sp>
        <p:nvSpPr>
          <p:cNvPr id="111620" name="Rectangle 3"/>
          <p:cNvSpPr>
            <a:spLocks noGrp="1" noChangeArrowheads="1"/>
          </p:cNvSpPr>
          <p:nvPr>
            <p:ph type="body" idx="1"/>
          </p:nvPr>
        </p:nvSpPr>
        <p:spPr/>
        <p:txBody>
          <a:bodyPr anchor="ctr"/>
          <a:lstStyle/>
          <a:p>
            <a:pPr algn="ctr">
              <a:spcBef>
                <a:spcPct val="0"/>
              </a:spcBef>
              <a:buFontTx/>
              <a:buNone/>
            </a:pPr>
            <a:endParaRPr lang="es-ES" b="1" dirty="0">
              <a:solidFill>
                <a:srgbClr val="003366"/>
              </a:solidFill>
            </a:endParaRPr>
          </a:p>
        </p:txBody>
      </p:sp>
      <p:sp>
        <p:nvSpPr>
          <p:cNvPr id="11161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70412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Título"/>
          <p:cNvSpPr>
            <a:spLocks noGrp="1"/>
          </p:cNvSpPr>
          <p:nvPr>
            <p:ph type="title"/>
          </p:nvPr>
        </p:nvSpPr>
        <p:spPr/>
        <p:txBody>
          <a:bodyPr/>
          <a:lstStyle/>
          <a:p>
            <a:r>
              <a:rPr lang="es-MX" dirty="0"/>
              <a:t>Enrutamiento estático y dinámico</a:t>
            </a:r>
            <a:endParaRPr lang="es-ES" dirty="0"/>
          </a:p>
        </p:txBody>
      </p:sp>
      <p:sp>
        <p:nvSpPr>
          <p:cNvPr id="112643" name="2 Marcador de contenido"/>
          <p:cNvSpPr>
            <a:spLocks noGrp="1"/>
          </p:cNvSpPr>
          <p:nvPr>
            <p:ph idx="1"/>
          </p:nvPr>
        </p:nvSpPr>
        <p:spPr/>
        <p:txBody>
          <a:bodyPr>
            <a:normAutofit/>
          </a:bodyPr>
          <a:lstStyle/>
          <a:p>
            <a:pPr algn="just">
              <a:spcAft>
                <a:spcPts val="300"/>
              </a:spcAft>
              <a:buNone/>
            </a:pPr>
            <a:r>
              <a:rPr lang="es-MX" sz="2000" dirty="0"/>
              <a:t>Un </a:t>
            </a:r>
            <a:r>
              <a:rPr lang="es-MX" sz="2000" i="1" dirty="0" err="1"/>
              <a:t>router</a:t>
            </a:r>
            <a:r>
              <a:rPr lang="es-MX" sz="2000" dirty="0"/>
              <a:t> puede enrutar paquetes con dos tipos primarios de operación: enrutamiento estático y enrutamiento dinámico.</a:t>
            </a:r>
          </a:p>
          <a:p>
            <a:pPr algn="just">
              <a:spcAft>
                <a:spcPts val="300"/>
              </a:spcAft>
              <a:buNone/>
            </a:pPr>
            <a:r>
              <a:rPr lang="es-MX" sz="2400" b="1" u="sng" dirty="0">
                <a:solidFill>
                  <a:srgbClr val="C00000"/>
                </a:solidFill>
              </a:rPr>
              <a:t>Enrutamiento Estático</a:t>
            </a:r>
          </a:p>
          <a:p>
            <a:pPr algn="just">
              <a:spcBef>
                <a:spcPts val="600"/>
              </a:spcBef>
              <a:spcAft>
                <a:spcPts val="1200"/>
              </a:spcAft>
              <a:buNone/>
            </a:pPr>
            <a:r>
              <a:rPr lang="es-MX" sz="2000" dirty="0"/>
              <a:t>Es la forma más simple de enrutamiento, en la que las tareas de descubrimiento de rutas y su propagación en la red son realizadas manualmente por el administrador de la </a:t>
            </a:r>
            <a:r>
              <a:rPr lang="es-MX" sz="2000" dirty="0" err="1"/>
              <a:t>internetwork</a:t>
            </a:r>
            <a:r>
              <a:rPr lang="es-MX" sz="2000" dirty="0"/>
              <a:t>.</a:t>
            </a:r>
          </a:p>
          <a:p>
            <a:pPr algn="just">
              <a:spcBef>
                <a:spcPts val="600"/>
              </a:spcBef>
              <a:spcAft>
                <a:spcPts val="1200"/>
              </a:spcAft>
              <a:buNone/>
            </a:pPr>
            <a:r>
              <a:rPr lang="es-MX" sz="2000" dirty="0"/>
              <a:t>En un esquema de enrutamiento estático una vez que una ruta es configurada, no hay necesidad de que los </a:t>
            </a:r>
            <a:r>
              <a:rPr lang="es-MX" sz="2000" i="1" dirty="0" err="1"/>
              <a:t>routers</a:t>
            </a:r>
            <a:r>
              <a:rPr lang="es-MX" sz="2000" dirty="0"/>
              <a:t> intenten descubrimientos de rutas para comunicar entre si información acerca de las mismas.</a:t>
            </a:r>
            <a:endParaRPr lang="es-ES" sz="2000" dirty="0"/>
          </a:p>
          <a:p>
            <a:pPr>
              <a:spcBef>
                <a:spcPts val="600"/>
              </a:spcBef>
              <a:spcAft>
                <a:spcPts val="1200"/>
              </a:spcAft>
            </a:pPr>
            <a:r>
              <a:rPr lang="es-MX" sz="2000" dirty="0"/>
              <a:t>La distancia administrativa predeterminada de una ruta estática es “1”.</a:t>
            </a:r>
          </a:p>
          <a:p>
            <a:pPr algn="just">
              <a:spcBef>
                <a:spcPts val="600"/>
              </a:spcBef>
              <a:spcAft>
                <a:spcPts val="1200"/>
              </a:spcAft>
            </a:pPr>
            <a:r>
              <a:rPr lang="es-MX" sz="2000" dirty="0"/>
              <a:t>Las rutas estáticas serán incluidas en la tabla de ruteo a menos que la red esté directamente conectada, o que la interfaz de salida especificada no pueda ser alcanzada por el </a:t>
            </a:r>
            <a:r>
              <a:rPr lang="es-MX" sz="2000" i="1" dirty="0" err="1"/>
              <a:t>router</a:t>
            </a:r>
            <a:r>
              <a:rPr lang="es-MX" sz="2000" dirty="0"/>
              <a:t>.</a:t>
            </a:r>
          </a:p>
        </p:txBody>
      </p:sp>
      <p:sp>
        <p:nvSpPr>
          <p:cNvPr id="1126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954E8424-899E-460E-B25E-F47F3DAFC34F}" type="datetime2">
              <a:rPr lang="es-MX" sz="900"/>
              <a:pPr eaLnBrk="1" hangingPunct="1"/>
              <a:t>lunes, 19 de agosto de 2019</a:t>
            </a:fld>
            <a:endParaRPr lang="en-US" sz="900"/>
          </a:p>
        </p:txBody>
      </p:sp>
    </p:spTree>
    <p:extLst>
      <p:ext uri="{BB962C8B-B14F-4D97-AF65-F5344CB8AC3E}">
        <p14:creationId xmlns:p14="http://schemas.microsoft.com/office/powerpoint/2010/main" val="161918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Título"/>
          <p:cNvSpPr>
            <a:spLocks noGrp="1"/>
          </p:cNvSpPr>
          <p:nvPr>
            <p:ph type="title"/>
          </p:nvPr>
        </p:nvSpPr>
        <p:spPr/>
        <p:txBody>
          <a:bodyPr/>
          <a:lstStyle/>
          <a:p>
            <a:r>
              <a:rPr lang="es-MX" dirty="0"/>
              <a:t>Enrutamiento estático y dinámico</a:t>
            </a:r>
            <a:endParaRPr lang="es-ES" dirty="0"/>
          </a:p>
        </p:txBody>
      </p:sp>
      <p:sp>
        <p:nvSpPr>
          <p:cNvPr id="113667" name="2 Marcador de contenido"/>
          <p:cNvSpPr>
            <a:spLocks noGrp="1"/>
          </p:cNvSpPr>
          <p:nvPr>
            <p:ph idx="1"/>
          </p:nvPr>
        </p:nvSpPr>
        <p:spPr/>
        <p:txBody>
          <a:bodyPr>
            <a:normAutofit/>
          </a:bodyPr>
          <a:lstStyle/>
          <a:p>
            <a:pPr algn="just">
              <a:lnSpc>
                <a:spcPct val="120000"/>
              </a:lnSpc>
              <a:buFontTx/>
              <a:buNone/>
            </a:pPr>
            <a:r>
              <a:rPr lang="es-MX" b="1" u="sng" dirty="0">
                <a:solidFill>
                  <a:srgbClr val="C00000"/>
                </a:solidFill>
              </a:rPr>
              <a:t>Enrutamiento Dinámico</a:t>
            </a:r>
          </a:p>
          <a:p>
            <a:pPr algn="just">
              <a:lnSpc>
                <a:spcPct val="120000"/>
              </a:lnSpc>
              <a:buFontTx/>
              <a:buNone/>
            </a:pPr>
            <a:r>
              <a:rPr lang="es-MX" sz="2400" dirty="0"/>
              <a:t>En el enrutamiento dinámico, la determinación de una ruta se hace usando información que es obtenida de los protocolos de enrutamiento.</a:t>
            </a:r>
          </a:p>
          <a:p>
            <a:pPr algn="just">
              <a:lnSpc>
                <a:spcPct val="120000"/>
              </a:lnSpc>
              <a:buFontTx/>
              <a:buNone/>
            </a:pPr>
            <a:r>
              <a:rPr lang="es-MX" sz="2400" dirty="0"/>
              <a:t>Esta información se genera en respuesta a cambios en la red.</a:t>
            </a:r>
          </a:p>
          <a:p>
            <a:pPr algn="just">
              <a:lnSpc>
                <a:spcPct val="120000"/>
              </a:lnSpc>
              <a:buFontTx/>
              <a:buNone/>
            </a:pPr>
            <a:r>
              <a:rPr lang="es-MX" sz="2400" dirty="0"/>
              <a:t>Las rutas dinámicas son reajustadas automáticamente por los protocolos de enrutamiento.</a:t>
            </a:r>
          </a:p>
          <a:p>
            <a:pPr algn="just">
              <a:lnSpc>
                <a:spcPct val="120000"/>
              </a:lnSpc>
              <a:buFontTx/>
              <a:buNone/>
            </a:pPr>
            <a:r>
              <a:rPr lang="es-MX" sz="2400" dirty="0"/>
              <a:t>Existe un tiempo de reconocimiento entre algún cambio en la topología de la  red y la propagación de la actualización en las tablas de ruteo.</a:t>
            </a:r>
          </a:p>
          <a:p>
            <a:pPr algn="just">
              <a:lnSpc>
                <a:spcPct val="120000"/>
              </a:lnSpc>
              <a:buFontTx/>
              <a:buNone/>
            </a:pPr>
            <a:endParaRPr lang="es-MX" sz="2400" dirty="0"/>
          </a:p>
        </p:txBody>
      </p:sp>
      <p:sp>
        <p:nvSpPr>
          <p:cNvPr id="11366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ADADB70-EB94-4E3D-89B3-9E3B0259C200}" type="datetime2">
              <a:rPr lang="es-MX" sz="900"/>
              <a:pPr eaLnBrk="1" hangingPunct="1"/>
              <a:t>lunes, 19 de agosto de 2019</a:t>
            </a:fld>
            <a:endParaRPr lang="en-US" sz="900"/>
          </a:p>
        </p:txBody>
      </p:sp>
    </p:spTree>
    <p:extLst>
      <p:ext uri="{BB962C8B-B14F-4D97-AF65-F5344CB8AC3E}">
        <p14:creationId xmlns:p14="http://schemas.microsoft.com/office/powerpoint/2010/main" val="2887608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normAutofit/>
          </a:bodyPr>
          <a:lstStyle/>
          <a:p>
            <a:r>
              <a:rPr lang="es-ES" b="1" dirty="0">
                <a:solidFill>
                  <a:srgbClr val="003366"/>
                </a:solidFill>
              </a:rPr>
              <a:t>Enrutamiento estático</a:t>
            </a:r>
            <a:br>
              <a:rPr lang="es-ES" b="1" dirty="0">
                <a:solidFill>
                  <a:srgbClr val="003366"/>
                </a:solidFill>
              </a:rPr>
            </a:br>
            <a:endParaRPr lang="en-US" dirty="0"/>
          </a:p>
        </p:txBody>
      </p:sp>
      <p:sp>
        <p:nvSpPr>
          <p:cNvPr id="2" name="Marcador de texto 1">
            <a:extLst>
              <a:ext uri="{FF2B5EF4-FFF2-40B4-BE49-F238E27FC236}">
                <a16:creationId xmlns:a16="http://schemas.microsoft.com/office/drawing/2014/main" id="{97840F5C-03CF-4CAF-981E-836DF64B4677}"/>
              </a:ext>
            </a:extLst>
          </p:cNvPr>
          <p:cNvSpPr>
            <a:spLocks noGrp="1"/>
          </p:cNvSpPr>
          <p:nvPr>
            <p:ph type="body" idx="1"/>
          </p:nvPr>
        </p:nvSpPr>
        <p:spPr/>
        <p:txBody>
          <a:bodyPr/>
          <a:lstStyle/>
          <a:p>
            <a:r>
              <a:rPr lang="es-ES" b="1" dirty="0">
                <a:solidFill>
                  <a:srgbClr val="003366"/>
                </a:solidFill>
              </a:rPr>
              <a:t>Ventajas y desventajas</a:t>
            </a:r>
            <a:endParaRPr lang="es-MX" dirty="0"/>
          </a:p>
        </p:txBody>
      </p:sp>
      <p:sp>
        <p:nvSpPr>
          <p:cNvPr id="11469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3623054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Título"/>
          <p:cNvSpPr>
            <a:spLocks noGrp="1"/>
          </p:cNvSpPr>
          <p:nvPr>
            <p:ph type="title"/>
          </p:nvPr>
        </p:nvSpPr>
        <p:spPr/>
        <p:txBody>
          <a:bodyPr/>
          <a:lstStyle/>
          <a:p>
            <a:r>
              <a:rPr lang="es-MX" dirty="0"/>
              <a:t>Ventajas del enrutamiento estático</a:t>
            </a:r>
            <a:endParaRPr lang="es-ES" dirty="0"/>
          </a:p>
        </p:txBody>
      </p:sp>
      <p:sp>
        <p:nvSpPr>
          <p:cNvPr id="115715" name="2 Marcador de contenido"/>
          <p:cNvSpPr>
            <a:spLocks noGrp="1"/>
          </p:cNvSpPr>
          <p:nvPr>
            <p:ph idx="1"/>
          </p:nvPr>
        </p:nvSpPr>
        <p:spPr>
          <a:xfrm>
            <a:off x="838200" y="1617663"/>
            <a:ext cx="10515600" cy="4832350"/>
          </a:xfrm>
        </p:spPr>
        <p:txBody>
          <a:bodyPr>
            <a:normAutofit fontScale="92500"/>
          </a:bodyPr>
          <a:lstStyle/>
          <a:p>
            <a:pPr algn="just">
              <a:lnSpc>
                <a:spcPct val="150000"/>
              </a:lnSpc>
              <a:spcBef>
                <a:spcPts val="1800"/>
              </a:spcBef>
              <a:spcAft>
                <a:spcPts val="1200"/>
              </a:spcAft>
            </a:pPr>
            <a:r>
              <a:rPr lang="es-MX" sz="2400" b="1" dirty="0">
                <a:solidFill>
                  <a:srgbClr val="0066CC"/>
                </a:solidFill>
              </a:rPr>
              <a:t>Eficiencia de recursos.</a:t>
            </a:r>
            <a:r>
              <a:rPr lang="es-MX" sz="2400" dirty="0"/>
              <a:t> No consume ancho de banda para intercambio y descubrimiento de rutas, no ocupa procesamiento del CPU en el cálculo de rutas y requiere mucho menos memoria. </a:t>
            </a:r>
          </a:p>
          <a:p>
            <a:pPr algn="just">
              <a:lnSpc>
                <a:spcPct val="150000"/>
              </a:lnSpc>
              <a:spcBef>
                <a:spcPts val="600"/>
              </a:spcBef>
              <a:spcAft>
                <a:spcPts val="1200"/>
              </a:spcAft>
            </a:pPr>
            <a:r>
              <a:rPr lang="es-MX" sz="2400" b="1" dirty="0">
                <a:solidFill>
                  <a:srgbClr val="0066CC"/>
                </a:solidFill>
              </a:rPr>
              <a:t>Mayor seguridad.</a:t>
            </a:r>
            <a:r>
              <a:rPr lang="es-MX" sz="2400" dirty="0"/>
              <a:t> El enrutamiento dinámico tiende a revelar toda la información de una </a:t>
            </a:r>
            <a:r>
              <a:rPr lang="es-MX" sz="2400" dirty="0" err="1"/>
              <a:t>internetwork</a:t>
            </a:r>
            <a:r>
              <a:rPr lang="es-MX" sz="2400" dirty="0"/>
              <a:t>, a diferencia del enrutamiento estático.</a:t>
            </a:r>
          </a:p>
          <a:p>
            <a:pPr algn="just">
              <a:lnSpc>
                <a:spcPct val="150000"/>
              </a:lnSpc>
              <a:spcBef>
                <a:spcPts val="600"/>
              </a:spcBef>
              <a:spcAft>
                <a:spcPts val="1200"/>
              </a:spcAft>
            </a:pPr>
            <a:r>
              <a:rPr lang="es-MX" sz="2400" b="1" dirty="0">
                <a:solidFill>
                  <a:srgbClr val="0066CC"/>
                </a:solidFill>
              </a:rPr>
              <a:t>Control sobre el tráfico. </a:t>
            </a:r>
            <a:r>
              <a:rPr lang="es-MX" sz="2400" dirty="0"/>
              <a:t>Con una ruta estática única puede hacerse accesible a una red por una sola vía (red de conexión única). Las rutas estáticas permiten un control muy preciso sobre el comportamiento de enrutamiento en una </a:t>
            </a:r>
            <a:r>
              <a:rPr lang="es-MX" sz="2400" dirty="0" err="1"/>
              <a:t>internework</a:t>
            </a:r>
            <a:r>
              <a:rPr lang="es-MX" sz="2400" dirty="0"/>
              <a:t>.</a:t>
            </a:r>
          </a:p>
        </p:txBody>
      </p:sp>
      <p:sp>
        <p:nvSpPr>
          <p:cNvPr id="11571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027A656-C33B-49DE-9192-B97A5E7E347A}" type="datetime2">
              <a:rPr lang="es-MX" sz="900"/>
              <a:pPr eaLnBrk="1" hangingPunct="1"/>
              <a:t>lunes, 19 de agosto de 2019</a:t>
            </a:fld>
            <a:endParaRPr lang="en-US" sz="900"/>
          </a:p>
        </p:txBody>
      </p:sp>
    </p:spTree>
    <p:extLst>
      <p:ext uri="{BB962C8B-B14F-4D97-AF65-F5344CB8AC3E}">
        <p14:creationId xmlns:p14="http://schemas.microsoft.com/office/powerpoint/2010/main" val="357558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8A26D3-9178-40AB-8165-11ACF13C2965}"/>
              </a:ext>
            </a:extLst>
          </p:cNvPr>
          <p:cNvSpPr>
            <a:spLocks noGrp="1"/>
          </p:cNvSpPr>
          <p:nvPr>
            <p:ph type="title"/>
          </p:nvPr>
        </p:nvSpPr>
        <p:spPr>
          <a:xfrm>
            <a:off x="863029" y="1012004"/>
            <a:ext cx="3416158" cy="4795408"/>
          </a:xfrm>
        </p:spPr>
        <p:txBody>
          <a:bodyPr>
            <a:normAutofit/>
          </a:bodyPr>
          <a:lstStyle/>
          <a:p>
            <a:r>
              <a:rPr lang="es-MX">
                <a:solidFill>
                  <a:srgbClr val="FFFFFF"/>
                </a:solidFill>
              </a:rPr>
              <a:t>Acceso a la interfaz de comando o CLI</a:t>
            </a:r>
          </a:p>
        </p:txBody>
      </p:sp>
      <p:graphicFrame>
        <p:nvGraphicFramePr>
          <p:cNvPr id="5" name="Marcador de contenido 2">
            <a:extLst>
              <a:ext uri="{FF2B5EF4-FFF2-40B4-BE49-F238E27FC236}">
                <a16:creationId xmlns:a16="http://schemas.microsoft.com/office/drawing/2014/main" id="{D38049A8-B2A0-477F-84FF-2608DE5B48C1}"/>
              </a:ext>
            </a:extLst>
          </p:cNvPr>
          <p:cNvGraphicFramePr>
            <a:graphicFrameLocks noGrp="1"/>
          </p:cNvGraphicFramePr>
          <p:nvPr>
            <p:ph idx="1"/>
            <p:extLst>
              <p:ext uri="{D42A27DB-BD31-4B8C-83A1-F6EECF244321}">
                <p14:modId xmlns:p14="http://schemas.microsoft.com/office/powerpoint/2010/main" val="21391404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253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Título"/>
          <p:cNvSpPr>
            <a:spLocks noGrp="1"/>
          </p:cNvSpPr>
          <p:nvPr>
            <p:ph type="title"/>
          </p:nvPr>
        </p:nvSpPr>
        <p:spPr/>
        <p:txBody>
          <a:bodyPr/>
          <a:lstStyle/>
          <a:p>
            <a:r>
              <a:rPr lang="es-MX" dirty="0"/>
              <a:t>Ventajas del enrutamiento estático</a:t>
            </a:r>
            <a:endParaRPr lang="es-ES" dirty="0"/>
          </a:p>
        </p:txBody>
      </p:sp>
      <p:sp>
        <p:nvSpPr>
          <p:cNvPr id="116739" name="2 Marcador de contenido"/>
          <p:cNvSpPr>
            <a:spLocks noGrp="1"/>
          </p:cNvSpPr>
          <p:nvPr>
            <p:ph idx="1"/>
          </p:nvPr>
        </p:nvSpPr>
        <p:spPr>
          <a:xfrm>
            <a:off x="838200" y="1724025"/>
            <a:ext cx="10515600" cy="3786188"/>
          </a:xfrm>
        </p:spPr>
        <p:txBody>
          <a:bodyPr>
            <a:normAutofit fontScale="92500"/>
          </a:bodyPr>
          <a:lstStyle/>
          <a:p>
            <a:pPr algn="just">
              <a:lnSpc>
                <a:spcPct val="150000"/>
              </a:lnSpc>
              <a:spcBef>
                <a:spcPts val="1200"/>
              </a:spcBef>
              <a:spcAft>
                <a:spcPts val="1200"/>
              </a:spcAft>
            </a:pPr>
            <a:r>
              <a:rPr lang="es-MX" sz="2400" b="1" dirty="0">
                <a:solidFill>
                  <a:srgbClr val="0066CC"/>
                </a:solidFill>
              </a:rPr>
              <a:t>Respaldo de rutas dinámicas. </a:t>
            </a:r>
            <a:r>
              <a:rPr lang="es-MX" sz="2400" dirty="0"/>
              <a:t>Puede configurarse una ruta estática con una distancia administrativa mayor a la ruta obtenida por un protocolo a un mismo destino. En caso de que el protocolo falle, se incluirá la ruta estática en la tabla de enrutamiento.</a:t>
            </a:r>
          </a:p>
          <a:p>
            <a:pPr algn="just">
              <a:lnSpc>
                <a:spcPct val="150000"/>
              </a:lnSpc>
              <a:spcBef>
                <a:spcPts val="1200"/>
              </a:spcBef>
              <a:spcAft>
                <a:spcPts val="1200"/>
              </a:spcAft>
              <a:buNone/>
            </a:pPr>
            <a:r>
              <a:rPr lang="es-MX" sz="2400" dirty="0"/>
              <a:t>El enrutamiento estático puede ser un método efectivo para redes simples y pequeñas que no cambien frecuentemente, o para redes que solo tienen una sola vía hacia cualquier destino.</a:t>
            </a:r>
          </a:p>
        </p:txBody>
      </p:sp>
      <p:sp>
        <p:nvSpPr>
          <p:cNvPr id="11674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947C6B4-9706-45A0-83D9-85F10980EB7B}" type="datetime2">
              <a:rPr lang="es-MX" sz="900"/>
              <a:pPr eaLnBrk="1" hangingPunct="1"/>
              <a:t>lunes, 19 de agosto de 2019</a:t>
            </a:fld>
            <a:endParaRPr lang="en-US" sz="900"/>
          </a:p>
        </p:txBody>
      </p:sp>
    </p:spTree>
    <p:extLst>
      <p:ext uri="{BB962C8B-B14F-4D97-AF65-F5344CB8AC3E}">
        <p14:creationId xmlns:p14="http://schemas.microsoft.com/office/powerpoint/2010/main" val="2036674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Título"/>
          <p:cNvSpPr>
            <a:spLocks noGrp="1"/>
          </p:cNvSpPr>
          <p:nvPr>
            <p:ph type="title"/>
          </p:nvPr>
        </p:nvSpPr>
        <p:spPr/>
        <p:txBody>
          <a:bodyPr/>
          <a:lstStyle/>
          <a:p>
            <a:r>
              <a:rPr lang="es-MX" dirty="0"/>
              <a:t>Desventajas del enrutamiento estático</a:t>
            </a:r>
            <a:endParaRPr lang="es-ES" dirty="0"/>
          </a:p>
        </p:txBody>
      </p:sp>
      <p:sp>
        <p:nvSpPr>
          <p:cNvPr id="117763" name="2 Marcador de contenido"/>
          <p:cNvSpPr>
            <a:spLocks noGrp="1"/>
          </p:cNvSpPr>
          <p:nvPr>
            <p:ph idx="1"/>
          </p:nvPr>
        </p:nvSpPr>
        <p:spPr/>
        <p:txBody>
          <a:bodyPr>
            <a:normAutofit fontScale="85000" lnSpcReduction="10000"/>
          </a:bodyPr>
          <a:lstStyle/>
          <a:p>
            <a:pPr algn="just">
              <a:lnSpc>
                <a:spcPct val="150000"/>
              </a:lnSpc>
              <a:spcBef>
                <a:spcPts val="600"/>
              </a:spcBef>
              <a:spcAft>
                <a:spcPts val="600"/>
              </a:spcAft>
            </a:pPr>
            <a:r>
              <a:rPr lang="es-MX" sz="2400" b="1" dirty="0">
                <a:solidFill>
                  <a:srgbClr val="0066CC"/>
                </a:solidFill>
              </a:rPr>
              <a:t>No se adapta a cambios de topología.</a:t>
            </a:r>
            <a:r>
              <a:rPr lang="es-MX" sz="2400" dirty="0"/>
              <a:t> En caso de una falla de red, o algún otro origen de cambio de topología, los </a:t>
            </a:r>
            <a:r>
              <a:rPr lang="es-MX" sz="2400" i="1" dirty="0" err="1"/>
              <a:t>routers</a:t>
            </a:r>
            <a:r>
              <a:rPr lang="es-MX" sz="2400" dirty="0"/>
              <a:t> no serán capaces de establecer la comunicación hacia una red destino aún cuando existan vías alternativas hacia la misma, hasta que administrador ajuste el cambio. </a:t>
            </a:r>
          </a:p>
          <a:p>
            <a:pPr algn="just">
              <a:lnSpc>
                <a:spcPct val="150000"/>
              </a:lnSpc>
              <a:spcBef>
                <a:spcPts val="600"/>
              </a:spcBef>
              <a:spcAft>
                <a:spcPts val="600"/>
              </a:spcAft>
            </a:pPr>
            <a:r>
              <a:rPr lang="es-MX" sz="2400" b="1" dirty="0">
                <a:solidFill>
                  <a:srgbClr val="0066CC"/>
                </a:solidFill>
              </a:rPr>
              <a:t>Costo de administración. </a:t>
            </a:r>
            <a:r>
              <a:rPr lang="es-ES" sz="2400" dirty="0"/>
              <a:t>Relativo a la cantidad de rutas estáticas, el mantenimiento manual de las tablas de enrutamiento puede requerir de una enorme cantidad de tiempo de administración</a:t>
            </a:r>
            <a:r>
              <a:rPr lang="es-MX" sz="2400" dirty="0"/>
              <a:t>.</a:t>
            </a:r>
          </a:p>
          <a:p>
            <a:pPr algn="just">
              <a:lnSpc>
                <a:spcPct val="150000"/>
              </a:lnSpc>
              <a:spcBef>
                <a:spcPts val="600"/>
              </a:spcBef>
              <a:spcAft>
                <a:spcPts val="600"/>
              </a:spcAft>
            </a:pPr>
            <a:r>
              <a:rPr lang="es-MX" sz="2400" b="1" dirty="0">
                <a:solidFill>
                  <a:srgbClr val="0066CC"/>
                </a:solidFill>
              </a:rPr>
              <a:t>No ofrece gran escalabilidad. </a:t>
            </a:r>
            <a:r>
              <a:rPr lang="es-MX" sz="2400" dirty="0"/>
              <a:t>El enrutamiento </a:t>
            </a:r>
            <a:r>
              <a:rPr lang="es-ES" sz="2400" dirty="0"/>
              <a:t>estático no tiene capacidad de adaptarse al crecimiento del enrutamiento dinámico.</a:t>
            </a:r>
            <a:endParaRPr lang="es-MX" sz="2400" dirty="0"/>
          </a:p>
          <a:p>
            <a:pPr algn="just">
              <a:lnSpc>
                <a:spcPct val="150000"/>
              </a:lnSpc>
              <a:spcBef>
                <a:spcPts val="600"/>
              </a:spcBef>
              <a:spcAft>
                <a:spcPts val="600"/>
              </a:spcAft>
              <a:buNone/>
            </a:pPr>
            <a:endParaRPr lang="es-MX" sz="2400" dirty="0"/>
          </a:p>
        </p:txBody>
      </p:sp>
      <p:sp>
        <p:nvSpPr>
          <p:cNvPr id="11776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AF2E01F-3A49-4868-9D08-B74ACE33C2F2}" type="datetime2">
              <a:rPr lang="es-MX" sz="900"/>
              <a:pPr eaLnBrk="1" hangingPunct="1"/>
              <a:t>lunes, 19 de agosto de 2019</a:t>
            </a:fld>
            <a:endParaRPr lang="en-US" sz="900"/>
          </a:p>
        </p:txBody>
      </p:sp>
    </p:spTree>
    <p:extLst>
      <p:ext uri="{BB962C8B-B14F-4D97-AF65-F5344CB8AC3E}">
        <p14:creationId xmlns:p14="http://schemas.microsoft.com/office/powerpoint/2010/main" val="718302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Título"/>
          <p:cNvSpPr>
            <a:spLocks noGrp="1"/>
          </p:cNvSpPr>
          <p:nvPr>
            <p:ph type="title"/>
          </p:nvPr>
        </p:nvSpPr>
        <p:spPr/>
        <p:txBody>
          <a:bodyPr>
            <a:normAutofit/>
          </a:bodyPr>
          <a:lstStyle/>
          <a:p>
            <a:r>
              <a:rPr lang="es-ES" b="1" dirty="0">
                <a:solidFill>
                  <a:srgbClr val="003366"/>
                </a:solidFill>
              </a:rPr>
              <a:t>Ventajas y desventajas del enrutamiento dinámico</a:t>
            </a:r>
            <a:endParaRPr lang="en-US" dirty="0"/>
          </a:p>
        </p:txBody>
      </p:sp>
      <p:sp>
        <p:nvSpPr>
          <p:cNvPr id="2" name="Marcador de texto 1">
            <a:extLst>
              <a:ext uri="{FF2B5EF4-FFF2-40B4-BE49-F238E27FC236}">
                <a16:creationId xmlns:a16="http://schemas.microsoft.com/office/drawing/2014/main" id="{78A7C6B6-8E64-414D-A41B-3C8AF7B48649}"/>
              </a:ext>
            </a:extLst>
          </p:cNvPr>
          <p:cNvSpPr>
            <a:spLocks noGrp="1"/>
          </p:cNvSpPr>
          <p:nvPr>
            <p:ph type="body" idx="1"/>
          </p:nvPr>
        </p:nvSpPr>
        <p:spPr/>
        <p:txBody>
          <a:bodyPr/>
          <a:lstStyle/>
          <a:p>
            <a:endParaRPr lang="es-MX"/>
          </a:p>
        </p:txBody>
      </p:sp>
      <p:sp>
        <p:nvSpPr>
          <p:cNvPr id="11878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5D00C5B-4367-4B77-BFE7-646102BCC03F}" type="datetime2">
              <a:rPr lang="es-MX" sz="900"/>
              <a:pPr eaLnBrk="1" hangingPunct="1"/>
              <a:t>lunes, 19 de agosto de 2019</a:t>
            </a:fld>
            <a:endParaRPr lang="en-US" sz="900"/>
          </a:p>
        </p:txBody>
      </p:sp>
    </p:spTree>
    <p:extLst>
      <p:ext uri="{BB962C8B-B14F-4D97-AF65-F5344CB8AC3E}">
        <p14:creationId xmlns:p14="http://schemas.microsoft.com/office/powerpoint/2010/main" val="1777468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Título"/>
          <p:cNvSpPr>
            <a:spLocks noGrp="1"/>
          </p:cNvSpPr>
          <p:nvPr>
            <p:ph type="title"/>
          </p:nvPr>
        </p:nvSpPr>
        <p:spPr/>
        <p:txBody>
          <a:bodyPr/>
          <a:lstStyle/>
          <a:p>
            <a:r>
              <a:rPr lang="es-MX" dirty="0"/>
              <a:t>Ventajas enrutamiento dinámico</a:t>
            </a:r>
            <a:endParaRPr lang="es-ES" dirty="0"/>
          </a:p>
        </p:txBody>
      </p:sp>
      <p:sp>
        <p:nvSpPr>
          <p:cNvPr id="119811" name="2 Marcador de contenido"/>
          <p:cNvSpPr>
            <a:spLocks noGrp="1"/>
          </p:cNvSpPr>
          <p:nvPr>
            <p:ph idx="1"/>
          </p:nvPr>
        </p:nvSpPr>
        <p:spPr/>
        <p:txBody>
          <a:bodyPr>
            <a:normAutofit/>
          </a:bodyPr>
          <a:lstStyle/>
          <a:p>
            <a:pPr algn="just">
              <a:lnSpc>
                <a:spcPct val="120000"/>
              </a:lnSpc>
              <a:spcBef>
                <a:spcPts val="1800"/>
              </a:spcBef>
              <a:spcAft>
                <a:spcPts val="1200"/>
              </a:spcAft>
            </a:pPr>
            <a:r>
              <a:rPr lang="es-MX" sz="2000" b="1" dirty="0">
                <a:solidFill>
                  <a:srgbClr val="0066CC"/>
                </a:solidFill>
              </a:rPr>
              <a:t>Redundancia.</a:t>
            </a:r>
            <a:r>
              <a:rPr lang="es-MX" sz="2000" dirty="0"/>
              <a:t> En caso de falla, el enrutamiento dinámico puede establecer la comunicación en caso de que exista una vía alternativa hacia la red destino.</a:t>
            </a:r>
          </a:p>
          <a:p>
            <a:pPr algn="just">
              <a:lnSpc>
                <a:spcPct val="120000"/>
              </a:lnSpc>
              <a:spcBef>
                <a:spcPts val="1200"/>
              </a:spcBef>
              <a:spcAft>
                <a:spcPts val="1200"/>
              </a:spcAft>
            </a:pPr>
            <a:r>
              <a:rPr lang="es-MX" sz="2000" b="1" dirty="0">
                <a:solidFill>
                  <a:srgbClr val="0066CC"/>
                </a:solidFill>
              </a:rPr>
              <a:t>Múltiple acceso. </a:t>
            </a:r>
            <a:r>
              <a:rPr lang="es-MX" sz="2000" dirty="0"/>
              <a:t>Una red puede tener múltiples puntos de acceso a través de varias conexiones o varios enlaces.</a:t>
            </a:r>
          </a:p>
          <a:p>
            <a:pPr algn="just">
              <a:lnSpc>
                <a:spcPct val="120000"/>
              </a:lnSpc>
              <a:spcBef>
                <a:spcPts val="1200"/>
              </a:spcBef>
              <a:spcAft>
                <a:spcPts val="1200"/>
              </a:spcAft>
            </a:pPr>
            <a:r>
              <a:rPr lang="es-MX" sz="2000" b="1" dirty="0">
                <a:solidFill>
                  <a:srgbClr val="0066CC"/>
                </a:solidFill>
              </a:rPr>
              <a:t>Carga compartida. </a:t>
            </a:r>
            <a:r>
              <a:rPr lang="es-MX" sz="2000" dirty="0"/>
              <a:t>Los protocolos de enrutamiento dinámico pueden balancear la carga, al dirigir el tráfico de una misma sesión sobre rutas distintas de la red para optimizar el rendimiento.</a:t>
            </a:r>
          </a:p>
          <a:p>
            <a:pPr algn="just">
              <a:lnSpc>
                <a:spcPct val="120000"/>
              </a:lnSpc>
              <a:spcBef>
                <a:spcPts val="1200"/>
              </a:spcBef>
              <a:spcAft>
                <a:spcPts val="1200"/>
              </a:spcAft>
            </a:pPr>
            <a:r>
              <a:rPr lang="es-MX" sz="2000" b="1" dirty="0">
                <a:solidFill>
                  <a:srgbClr val="0066CC"/>
                </a:solidFill>
              </a:rPr>
              <a:t>Escalabilidad y Flexibilidad. </a:t>
            </a:r>
            <a:r>
              <a:rPr lang="es-MX" sz="2000" dirty="0"/>
              <a:t>Los métodos de enrutamiento dinámico son requeridos en redes de gran tamaño, usualmente con muchas direcciones y cambios constantes.</a:t>
            </a:r>
          </a:p>
          <a:p>
            <a:pPr algn="just">
              <a:lnSpc>
                <a:spcPct val="120000"/>
              </a:lnSpc>
              <a:spcBef>
                <a:spcPts val="1200"/>
              </a:spcBef>
              <a:spcAft>
                <a:spcPts val="1200"/>
              </a:spcAft>
              <a:buNone/>
            </a:pPr>
            <a:endParaRPr lang="es-MX" sz="1800" dirty="0"/>
          </a:p>
        </p:txBody>
      </p:sp>
      <p:sp>
        <p:nvSpPr>
          <p:cNvPr id="11981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7D36E69-DCF5-4CA9-BC85-EC95052F6A38}" type="datetime2">
              <a:rPr lang="es-MX" sz="900"/>
              <a:pPr eaLnBrk="1" hangingPunct="1"/>
              <a:t>lunes, 19 de agosto de 2019</a:t>
            </a:fld>
            <a:endParaRPr lang="en-US" sz="900"/>
          </a:p>
        </p:txBody>
      </p:sp>
    </p:spTree>
    <p:extLst>
      <p:ext uri="{BB962C8B-B14F-4D97-AF65-F5344CB8AC3E}">
        <p14:creationId xmlns:p14="http://schemas.microsoft.com/office/powerpoint/2010/main" val="801801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Título"/>
          <p:cNvSpPr>
            <a:spLocks noGrp="1"/>
          </p:cNvSpPr>
          <p:nvPr>
            <p:ph type="title"/>
          </p:nvPr>
        </p:nvSpPr>
        <p:spPr/>
        <p:txBody>
          <a:bodyPr/>
          <a:lstStyle/>
          <a:p>
            <a:r>
              <a:rPr lang="es-MX" dirty="0"/>
              <a:t>Desventajas del enrutamiento dinámico</a:t>
            </a:r>
            <a:endParaRPr lang="es-ES" dirty="0"/>
          </a:p>
        </p:txBody>
      </p:sp>
      <p:sp>
        <p:nvSpPr>
          <p:cNvPr id="120835" name="2 Marcador de contenido"/>
          <p:cNvSpPr>
            <a:spLocks noGrp="1"/>
          </p:cNvSpPr>
          <p:nvPr>
            <p:ph idx="1"/>
          </p:nvPr>
        </p:nvSpPr>
        <p:spPr>
          <a:xfrm>
            <a:off x="838200" y="1690688"/>
            <a:ext cx="10515600" cy="4665662"/>
          </a:xfrm>
        </p:spPr>
        <p:txBody>
          <a:bodyPr>
            <a:normAutofit/>
          </a:bodyPr>
          <a:lstStyle/>
          <a:p>
            <a:pPr algn="just">
              <a:lnSpc>
                <a:spcPct val="140000"/>
              </a:lnSpc>
            </a:pPr>
            <a:r>
              <a:rPr lang="es-MX" b="1" dirty="0">
                <a:solidFill>
                  <a:srgbClr val="0066CC"/>
                </a:solidFill>
              </a:rPr>
              <a:t>Procesamiento.</a:t>
            </a:r>
            <a:r>
              <a:rPr lang="es-MX" dirty="0"/>
              <a:t> Algunos protocolos de enrutamiento dinámico pueden demandar mayor procesamiento y memoria.  También consumen ancho de banda en el intercambio de información de enrutamiento.</a:t>
            </a:r>
          </a:p>
          <a:p>
            <a:pPr algn="just">
              <a:lnSpc>
                <a:spcPct val="140000"/>
              </a:lnSpc>
            </a:pPr>
            <a:endParaRPr lang="es-MX" sz="2400" dirty="0"/>
          </a:p>
        </p:txBody>
      </p:sp>
      <p:sp>
        <p:nvSpPr>
          <p:cNvPr id="12083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551F66B-F254-4A45-9998-64AC2EED3BAA}" type="datetime2">
              <a:rPr lang="es-MX" sz="900"/>
              <a:pPr eaLnBrk="1" hangingPunct="1"/>
              <a:t>lunes, 19 de agosto de 2019</a:t>
            </a:fld>
            <a:endParaRPr lang="en-US" sz="900"/>
          </a:p>
        </p:txBody>
      </p:sp>
    </p:spTree>
    <p:extLst>
      <p:ext uri="{BB962C8B-B14F-4D97-AF65-F5344CB8AC3E}">
        <p14:creationId xmlns:p14="http://schemas.microsoft.com/office/powerpoint/2010/main" val="3490022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r>
              <a:rPr lang="es-MX" b="1" dirty="0">
                <a:solidFill>
                  <a:srgbClr val="003366"/>
                </a:solidFill>
              </a:rPr>
              <a:t>Enrutamiento estático</a:t>
            </a:r>
            <a:br>
              <a:rPr lang="es-MX" b="1" dirty="0">
                <a:solidFill>
                  <a:srgbClr val="003366"/>
                </a:solidFill>
              </a:rPr>
            </a:br>
            <a:endParaRPr lang="en-US" dirty="0"/>
          </a:p>
        </p:txBody>
      </p:sp>
      <p:sp>
        <p:nvSpPr>
          <p:cNvPr id="2" name="Marcador de texto 1">
            <a:extLst>
              <a:ext uri="{FF2B5EF4-FFF2-40B4-BE49-F238E27FC236}">
                <a16:creationId xmlns:a16="http://schemas.microsoft.com/office/drawing/2014/main" id="{C0C9D0AF-3C50-4E66-81F7-359A91579A18}"/>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0839455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Título"/>
          <p:cNvSpPr>
            <a:spLocks noGrp="1"/>
          </p:cNvSpPr>
          <p:nvPr>
            <p:ph type="title" idx="4294967295"/>
          </p:nvPr>
        </p:nvSpPr>
        <p:spPr/>
        <p:txBody>
          <a:bodyPr/>
          <a:lstStyle/>
          <a:p>
            <a:r>
              <a:rPr lang="es-MX" dirty="0"/>
              <a:t>Enrutamiento estático</a:t>
            </a:r>
          </a:p>
        </p:txBody>
      </p:sp>
      <p:sp>
        <p:nvSpPr>
          <p:cNvPr id="122883" name="2 Marcador de contenido"/>
          <p:cNvSpPr>
            <a:spLocks noGrp="1"/>
          </p:cNvSpPr>
          <p:nvPr>
            <p:ph idx="4294967295"/>
          </p:nvPr>
        </p:nvSpPr>
        <p:spPr>
          <a:xfrm>
            <a:off x="838200" y="1816102"/>
            <a:ext cx="10515600" cy="4717433"/>
          </a:xfrm>
        </p:spPr>
        <p:txBody>
          <a:bodyPr>
            <a:normAutofit/>
          </a:bodyPr>
          <a:lstStyle/>
          <a:p>
            <a:pPr marL="180975" indent="-180975">
              <a:lnSpc>
                <a:spcPct val="180000"/>
              </a:lnSpc>
              <a:spcAft>
                <a:spcPts val="600"/>
              </a:spcAft>
              <a:buNone/>
            </a:pPr>
            <a:r>
              <a:rPr lang="es-MX" sz="2400" dirty="0"/>
              <a:t>El enrutamiento estático es la configuración manual de rutas por un administrador</a:t>
            </a:r>
          </a:p>
          <a:p>
            <a:pPr marL="180975" indent="-180975">
              <a:lnSpc>
                <a:spcPct val="180000"/>
              </a:lnSpc>
              <a:spcAft>
                <a:spcPts val="600"/>
              </a:spcAft>
            </a:pPr>
            <a:r>
              <a:rPr lang="es-MX" sz="2400" dirty="0"/>
              <a:t>Un </a:t>
            </a:r>
            <a:r>
              <a:rPr lang="es-MX" sz="2400" i="1" dirty="0" err="1"/>
              <a:t>router</a:t>
            </a:r>
            <a:r>
              <a:rPr lang="es-MX" sz="2400" i="1" dirty="0"/>
              <a:t> </a:t>
            </a:r>
            <a:r>
              <a:rPr lang="es-MX" sz="2400" dirty="0"/>
              <a:t>programado para enrutamiento estático reenvía paquetes hacia puertos predeterminados.</a:t>
            </a:r>
          </a:p>
          <a:p>
            <a:pPr marL="180975" indent="-180975">
              <a:lnSpc>
                <a:spcPct val="180000"/>
              </a:lnSpc>
              <a:spcAft>
                <a:spcPts val="600"/>
              </a:spcAft>
              <a:buNone/>
            </a:pPr>
            <a:r>
              <a:rPr lang="es-MX" sz="2400" dirty="0"/>
              <a:t>La configuración de rutas estáticas se hace con el comando </a:t>
            </a:r>
            <a:r>
              <a:rPr lang="es-MX" sz="2400" dirty="0" err="1">
                <a:solidFill>
                  <a:srgbClr val="0070C0"/>
                </a:solidFill>
              </a:rPr>
              <a:t>ip</a:t>
            </a:r>
            <a:r>
              <a:rPr lang="es-MX" sz="2400" dirty="0">
                <a:solidFill>
                  <a:srgbClr val="0070C0"/>
                </a:solidFill>
              </a:rPr>
              <a:t> </a:t>
            </a:r>
            <a:r>
              <a:rPr lang="es-MX" sz="2400" dirty="0" err="1">
                <a:solidFill>
                  <a:srgbClr val="0070C0"/>
                </a:solidFill>
              </a:rPr>
              <a:t>route</a:t>
            </a:r>
            <a:r>
              <a:rPr lang="es-MX" sz="2400" dirty="0"/>
              <a:t>. </a:t>
            </a:r>
          </a:p>
          <a:p>
            <a:pPr marL="180975" indent="-180975">
              <a:lnSpc>
                <a:spcPct val="180000"/>
              </a:lnSpc>
              <a:spcAft>
                <a:spcPts val="600"/>
              </a:spcAft>
              <a:buNone/>
            </a:pPr>
            <a:r>
              <a:rPr lang="es-MX" sz="2400" dirty="0"/>
              <a:t> </a:t>
            </a:r>
          </a:p>
        </p:txBody>
      </p:sp>
    </p:spTree>
    <p:extLst>
      <p:ext uri="{BB962C8B-B14F-4D97-AF65-F5344CB8AC3E}">
        <p14:creationId xmlns:p14="http://schemas.microsoft.com/office/powerpoint/2010/main" val="309588555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Título"/>
          <p:cNvSpPr>
            <a:spLocks noGrp="1"/>
          </p:cNvSpPr>
          <p:nvPr>
            <p:ph type="title" idx="4294967295"/>
          </p:nvPr>
        </p:nvSpPr>
        <p:spPr/>
        <p:txBody>
          <a:bodyPr/>
          <a:lstStyle/>
          <a:p>
            <a:r>
              <a:rPr lang="es-MX" dirty="0"/>
              <a:t>Enrutamiento estático</a:t>
            </a:r>
          </a:p>
        </p:txBody>
      </p:sp>
      <p:sp>
        <p:nvSpPr>
          <p:cNvPr id="123907" name="2 Marcador de contenido"/>
          <p:cNvSpPr>
            <a:spLocks noGrp="1"/>
          </p:cNvSpPr>
          <p:nvPr>
            <p:ph idx="4294967295"/>
          </p:nvPr>
        </p:nvSpPr>
        <p:spPr>
          <a:xfrm>
            <a:off x="838200" y="1690688"/>
            <a:ext cx="10515600" cy="4710112"/>
          </a:xfrm>
        </p:spPr>
        <p:txBody>
          <a:bodyPr>
            <a:normAutofit/>
          </a:bodyPr>
          <a:lstStyle/>
          <a:p>
            <a:pPr marL="0" indent="0">
              <a:lnSpc>
                <a:spcPct val="130000"/>
              </a:lnSpc>
              <a:spcBef>
                <a:spcPts val="300"/>
              </a:spcBef>
              <a:spcAft>
                <a:spcPts val="300"/>
              </a:spcAft>
              <a:buNone/>
            </a:pPr>
            <a:r>
              <a:rPr lang="es-MX" sz="1800" dirty="0"/>
              <a:t>En los equipos Matrix N-Series:</a:t>
            </a:r>
          </a:p>
          <a:p>
            <a:pPr marL="628650" lvl="1">
              <a:lnSpc>
                <a:spcPct val="130000"/>
              </a:lnSpc>
              <a:spcBef>
                <a:spcPts val="300"/>
              </a:spcBef>
              <a:spcAft>
                <a:spcPts val="300"/>
              </a:spcAft>
              <a:buNone/>
            </a:pPr>
            <a:r>
              <a:rPr lang="es-MX" sz="1800" b="1" dirty="0" err="1"/>
              <a:t>ip</a:t>
            </a:r>
            <a:r>
              <a:rPr lang="es-MX" sz="1800" b="1" dirty="0"/>
              <a:t> </a:t>
            </a:r>
            <a:r>
              <a:rPr lang="es-MX" sz="1800" b="1" dirty="0" err="1"/>
              <a:t>route</a:t>
            </a:r>
            <a:r>
              <a:rPr lang="es-MX" sz="1800" b="1" dirty="0"/>
              <a:t> </a:t>
            </a:r>
            <a:r>
              <a:rPr lang="es-MX" sz="1800" i="1" dirty="0"/>
              <a:t>prefijo máscara {</a:t>
            </a:r>
            <a:r>
              <a:rPr lang="es-MX" sz="1800" i="1" dirty="0" err="1"/>
              <a:t>dir</a:t>
            </a:r>
            <a:r>
              <a:rPr lang="es-MX" sz="1800" i="1" dirty="0"/>
              <a:t>-reenvío | </a:t>
            </a:r>
            <a:r>
              <a:rPr lang="es-MX" sz="1800" b="1" dirty="0" err="1"/>
              <a:t>vlan</a:t>
            </a:r>
            <a:r>
              <a:rPr lang="es-MX" sz="1800" b="1" dirty="0"/>
              <a:t> </a:t>
            </a:r>
            <a:r>
              <a:rPr lang="es-MX" sz="1800" i="1" dirty="0" err="1"/>
              <a:t>vlan</a:t>
            </a:r>
            <a:r>
              <a:rPr lang="es-MX" sz="1800" i="1" dirty="0"/>
              <a:t>-id} [distancia] </a:t>
            </a:r>
            <a:r>
              <a:rPr lang="es-MX" sz="1800" b="1" i="1" dirty="0"/>
              <a:t>[</a:t>
            </a:r>
            <a:r>
              <a:rPr lang="es-MX" sz="1800" b="1" dirty="0"/>
              <a:t>permanente</a:t>
            </a:r>
            <a:r>
              <a:rPr lang="es-MX" sz="1800" b="1" i="1" dirty="0"/>
              <a:t>] [</a:t>
            </a:r>
            <a:r>
              <a:rPr lang="es-MX" sz="1800" b="1" dirty="0"/>
              <a:t>tag </a:t>
            </a:r>
            <a:r>
              <a:rPr lang="es-MX" sz="1800" i="1" dirty="0"/>
              <a:t>valor]</a:t>
            </a:r>
          </a:p>
          <a:p>
            <a:pPr marL="0" indent="0">
              <a:lnSpc>
                <a:spcPct val="80000"/>
              </a:lnSpc>
              <a:buNone/>
            </a:pPr>
            <a:r>
              <a:rPr lang="es-MX" sz="1800" dirty="0"/>
              <a:t>Donde:</a:t>
            </a:r>
          </a:p>
          <a:p>
            <a:pPr marL="628650" lvl="1">
              <a:lnSpc>
                <a:spcPct val="120000"/>
              </a:lnSpc>
              <a:buFont typeface="Wingdings" pitchFamily="2" charset="2"/>
              <a:buChar char="§"/>
            </a:pPr>
            <a:r>
              <a:rPr lang="es-MX" sz="1800" dirty="0"/>
              <a:t>prefijo. Especifica el prefijo de la dirección IP destino.</a:t>
            </a:r>
          </a:p>
          <a:p>
            <a:pPr marL="628650" lvl="1">
              <a:lnSpc>
                <a:spcPct val="120000"/>
              </a:lnSpc>
              <a:buFont typeface="Wingdings" pitchFamily="2" charset="2"/>
              <a:buChar char="§"/>
            </a:pPr>
            <a:r>
              <a:rPr lang="es-MX" sz="1800" dirty="0"/>
              <a:t>máscara. Específica la máscara del prefijo destino.</a:t>
            </a:r>
          </a:p>
          <a:p>
            <a:pPr marL="628650" lvl="1">
              <a:lnSpc>
                <a:spcPct val="120000"/>
              </a:lnSpc>
              <a:buFont typeface="Wingdings" pitchFamily="2" charset="2"/>
              <a:buChar char="§"/>
            </a:pPr>
            <a:r>
              <a:rPr lang="es-MX" sz="1800" dirty="0" err="1"/>
              <a:t>dir</a:t>
            </a:r>
            <a:r>
              <a:rPr lang="es-MX" sz="1800" dirty="0"/>
              <a:t>-reenvío | dirección-destino o </a:t>
            </a:r>
            <a:r>
              <a:rPr lang="es-MX" sz="1800" dirty="0" err="1"/>
              <a:t>vlan</a:t>
            </a:r>
            <a:r>
              <a:rPr lang="es-MX" sz="1800" dirty="0"/>
              <a:t>. Especifica la dirección IP de reenvío (</a:t>
            </a:r>
            <a:r>
              <a:rPr lang="es-MX" sz="1800" dirty="0" err="1"/>
              <a:t>gateway</a:t>
            </a:r>
            <a:r>
              <a:rPr lang="es-MX" sz="1800" dirty="0"/>
              <a:t>) o el ID de la interfaz de enrutamiento.</a:t>
            </a:r>
          </a:p>
          <a:p>
            <a:pPr marL="628650" lvl="1">
              <a:lnSpc>
                <a:spcPct val="120000"/>
              </a:lnSpc>
              <a:buFont typeface="Wingdings" pitchFamily="2" charset="2"/>
              <a:buChar char="§"/>
            </a:pPr>
            <a:r>
              <a:rPr lang="es-MX" sz="1800" dirty="0"/>
              <a:t>distancia (opcional). Especifica la métrica de la distancia para esta ruta. Los valores válidos son entre 1 (valor por defecto) y 255. Las rutas con valores menores son la preferidas en la selección de rutas.</a:t>
            </a:r>
          </a:p>
          <a:p>
            <a:pPr marL="628650" lvl="1">
              <a:lnSpc>
                <a:spcPct val="120000"/>
              </a:lnSpc>
              <a:buFont typeface="Wingdings" pitchFamily="2" charset="2"/>
              <a:buChar char="§"/>
            </a:pPr>
            <a:r>
              <a:rPr lang="es-MX" sz="1800" dirty="0"/>
              <a:t>permanente (opcional). Especifica una ruta permanente.</a:t>
            </a:r>
          </a:p>
          <a:p>
            <a:pPr marL="628650" lvl="1">
              <a:lnSpc>
                <a:spcPct val="120000"/>
              </a:lnSpc>
              <a:buFont typeface="Wingdings" pitchFamily="2" charset="2"/>
              <a:buChar char="§"/>
            </a:pPr>
            <a:r>
              <a:rPr lang="es-MX" sz="1800" dirty="0"/>
              <a:t>tag (opcional. Especifica una etiqueta para la ruta con valores válidos de 1 a 4294967295.</a:t>
            </a:r>
          </a:p>
        </p:txBody>
      </p:sp>
    </p:spTree>
    <p:extLst>
      <p:ext uri="{BB962C8B-B14F-4D97-AF65-F5344CB8AC3E}">
        <p14:creationId xmlns:p14="http://schemas.microsoft.com/office/powerpoint/2010/main" val="140751249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idx="4294967295"/>
          </p:nvPr>
        </p:nvSpPr>
        <p:spPr/>
        <p:txBody>
          <a:bodyPr/>
          <a:lstStyle/>
          <a:p>
            <a:r>
              <a:rPr lang="es-MX" dirty="0"/>
              <a:t>Enrutamiento estático</a:t>
            </a:r>
          </a:p>
        </p:txBody>
      </p:sp>
      <p:sp>
        <p:nvSpPr>
          <p:cNvPr id="44" name="2 Marcador de contenido"/>
          <p:cNvSpPr txBox="1">
            <a:spLocks/>
          </p:cNvSpPr>
          <p:nvPr/>
        </p:nvSpPr>
        <p:spPr bwMode="auto">
          <a:xfrm>
            <a:off x="838200" y="1327354"/>
            <a:ext cx="10515599" cy="4645743"/>
          </a:xfrm>
          <a:prstGeom prst="rect">
            <a:avLst/>
          </a:prstGeom>
          <a:noFill/>
          <a:ln w="9525">
            <a:noFill/>
            <a:miter lim="800000"/>
            <a:headEnd/>
            <a:tailEnd/>
          </a:ln>
        </p:spPr>
        <p:txBody>
          <a:bodyPr>
            <a:normAutofit fontScale="92500" lnSpcReduction="10000"/>
          </a:bodyPr>
          <a:lstStyle/>
          <a:p>
            <a:pPr eaLnBrk="0" hangingPunct="0">
              <a:lnSpc>
                <a:spcPct val="170000"/>
              </a:lnSpc>
              <a:spcBef>
                <a:spcPct val="20000"/>
              </a:spcBef>
              <a:spcAft>
                <a:spcPts val="600"/>
              </a:spcAft>
              <a:buClr>
                <a:srgbClr val="990033"/>
              </a:buClr>
              <a:defRPr/>
            </a:pPr>
            <a:r>
              <a:rPr lang="es-MX" sz="2800" kern="0" dirty="0">
                <a:solidFill>
                  <a:srgbClr val="333333"/>
                </a:solidFill>
              </a:rPr>
              <a:t>En este ejemplo, dos </a:t>
            </a:r>
            <a:r>
              <a:rPr lang="es-MX" sz="2800" i="1" kern="0" dirty="0" err="1">
                <a:solidFill>
                  <a:srgbClr val="333333"/>
                </a:solidFill>
              </a:rPr>
              <a:t>routers</a:t>
            </a:r>
            <a:r>
              <a:rPr lang="es-MX" sz="2800" i="1" kern="0" dirty="0">
                <a:solidFill>
                  <a:srgbClr val="333333"/>
                </a:solidFill>
              </a:rPr>
              <a:t> </a:t>
            </a:r>
            <a:r>
              <a:rPr lang="es-MX" sz="2800" kern="0" dirty="0">
                <a:solidFill>
                  <a:srgbClr val="333333"/>
                </a:solidFill>
              </a:rPr>
              <a:t>están conectados directamente (back-</a:t>
            </a:r>
            <a:r>
              <a:rPr lang="es-MX" sz="2800" kern="0" dirty="0" err="1">
                <a:solidFill>
                  <a:srgbClr val="333333"/>
                </a:solidFill>
              </a:rPr>
              <a:t>to</a:t>
            </a:r>
            <a:r>
              <a:rPr lang="es-MX" sz="2800" kern="0" dirty="0">
                <a:solidFill>
                  <a:srgbClr val="333333"/>
                </a:solidFill>
              </a:rPr>
              <a:t>-back) sobre un enlace serial. Para establecer la comunicación entre sus redes locales, deben incluir en su tabla de enrutamiento las entradas correspondientes, que serán configuradas de forma estática</a:t>
            </a:r>
          </a:p>
          <a:p>
            <a:pPr eaLnBrk="0" hangingPunct="0">
              <a:lnSpc>
                <a:spcPct val="170000"/>
              </a:lnSpc>
              <a:spcBef>
                <a:spcPct val="20000"/>
              </a:spcBef>
              <a:spcAft>
                <a:spcPts val="600"/>
              </a:spcAft>
              <a:buClr>
                <a:srgbClr val="990033"/>
              </a:buClr>
              <a:defRPr/>
            </a:pPr>
            <a:r>
              <a:rPr lang="es-MX" sz="2800" kern="0" dirty="0">
                <a:solidFill>
                  <a:srgbClr val="333333"/>
                </a:solidFill>
              </a:rPr>
              <a:t>Cada </a:t>
            </a:r>
            <a:r>
              <a:rPr lang="es-MX" sz="2800" i="1" kern="0" dirty="0" err="1">
                <a:solidFill>
                  <a:srgbClr val="333333"/>
                </a:solidFill>
              </a:rPr>
              <a:t>router</a:t>
            </a:r>
            <a:r>
              <a:rPr lang="es-MX" sz="2800" i="1" kern="0" dirty="0">
                <a:solidFill>
                  <a:srgbClr val="333333"/>
                </a:solidFill>
              </a:rPr>
              <a:t> </a:t>
            </a:r>
            <a:r>
              <a:rPr lang="es-MX" sz="2800" kern="0" dirty="0">
                <a:solidFill>
                  <a:srgbClr val="333333"/>
                </a:solidFill>
              </a:rPr>
              <a:t>incluye las entradas de las redes directamente conectadas, con la información de la configuración IP en cada interfaz  en estado operacional y administrativamente activo.</a:t>
            </a:r>
          </a:p>
        </p:txBody>
      </p:sp>
    </p:spTree>
    <p:extLst>
      <p:ext uri="{BB962C8B-B14F-4D97-AF65-F5344CB8AC3E}">
        <p14:creationId xmlns:p14="http://schemas.microsoft.com/office/powerpoint/2010/main" val="289593654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idx="4294967295"/>
          </p:nvPr>
        </p:nvSpPr>
        <p:spPr/>
        <p:txBody>
          <a:bodyPr/>
          <a:lstStyle/>
          <a:p>
            <a:r>
              <a:rPr lang="es-MX" dirty="0"/>
              <a:t>Enrutamiento estático</a:t>
            </a:r>
          </a:p>
        </p:txBody>
      </p:sp>
      <p:sp>
        <p:nvSpPr>
          <p:cNvPr id="26627" name="2 Marcador de contenido"/>
          <p:cNvSpPr>
            <a:spLocks noGrp="1"/>
          </p:cNvSpPr>
          <p:nvPr>
            <p:ph idx="4294967295"/>
          </p:nvPr>
        </p:nvSpPr>
        <p:spPr>
          <a:xfrm>
            <a:off x="943897" y="2697163"/>
            <a:ext cx="10409902" cy="3659392"/>
          </a:xfrm>
        </p:spPr>
        <p:txBody>
          <a:bodyPr>
            <a:normAutofit fontScale="92500"/>
          </a:bodyPr>
          <a:lstStyle/>
          <a:p>
            <a:pPr marL="0" indent="0">
              <a:lnSpc>
                <a:spcPct val="140000"/>
              </a:lnSpc>
              <a:spcAft>
                <a:spcPts val="600"/>
              </a:spcAft>
              <a:buNone/>
              <a:defRPr/>
            </a:pPr>
            <a:r>
              <a:rPr lang="es-MX" sz="2400" dirty="0"/>
              <a:t>Introduciendo el comando </a:t>
            </a:r>
            <a:r>
              <a:rPr lang="es-MX" sz="2400" dirty="0" err="1"/>
              <a:t>ip</a:t>
            </a:r>
            <a:r>
              <a:rPr lang="es-MX" sz="2400" dirty="0"/>
              <a:t> </a:t>
            </a:r>
            <a:r>
              <a:rPr lang="es-MX" sz="2400" dirty="0" err="1"/>
              <a:t>route</a:t>
            </a:r>
            <a:r>
              <a:rPr lang="es-MX" sz="2400" dirty="0"/>
              <a:t> en el </a:t>
            </a:r>
            <a:r>
              <a:rPr lang="es-MX" sz="2400" i="1" dirty="0" err="1"/>
              <a:t>router</a:t>
            </a:r>
            <a:r>
              <a:rPr lang="es-MX" sz="2400" dirty="0"/>
              <a:t> A, se  configura esta ruta estática hacia la red 192.168.164.0</a:t>
            </a:r>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RouterA</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192.168.3.0 255.255.255.0 192.168.2.2</a:t>
            </a:r>
          </a:p>
          <a:p>
            <a:pPr marL="0" indent="0">
              <a:lnSpc>
                <a:spcPct val="140000"/>
              </a:lnSpc>
              <a:spcAft>
                <a:spcPts val="600"/>
              </a:spcAft>
              <a:buNone/>
              <a:defRPr/>
            </a:pPr>
            <a:r>
              <a:rPr lang="es-MX" sz="2400" dirty="0"/>
              <a:t>De la misma forma, para configurar una ruta estática hacia la red 192.168.1.0 en el </a:t>
            </a:r>
            <a:r>
              <a:rPr lang="es-MX" sz="2400" i="1" dirty="0" err="1"/>
              <a:t>router</a:t>
            </a:r>
            <a:endParaRPr lang="es-MX" sz="2400" i="1" dirty="0"/>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RouterB</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192.168.1.0 255.255.255.0 192.168.2.1</a:t>
            </a:r>
          </a:p>
        </p:txBody>
      </p:sp>
      <p:pic>
        <p:nvPicPr>
          <p:cNvPr id="1249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156" y="1690688"/>
            <a:ext cx="72342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003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A8521-4E4A-4959-8757-C4F9DC9553CD}"/>
              </a:ext>
            </a:extLst>
          </p:cNvPr>
          <p:cNvSpPr>
            <a:spLocks noGrp="1"/>
          </p:cNvSpPr>
          <p:nvPr>
            <p:ph type="title"/>
          </p:nvPr>
        </p:nvSpPr>
        <p:spPr/>
        <p:txBody>
          <a:bodyPr/>
          <a:lstStyle/>
          <a:p>
            <a:r>
              <a:rPr lang="es-MX" dirty="0"/>
              <a:t>Vista general de los modos de configuración</a:t>
            </a:r>
          </a:p>
        </p:txBody>
      </p:sp>
      <p:sp>
        <p:nvSpPr>
          <p:cNvPr id="3" name="42 Rectángulo">
            <a:extLst>
              <a:ext uri="{FF2B5EF4-FFF2-40B4-BE49-F238E27FC236}">
                <a16:creationId xmlns:a16="http://schemas.microsoft.com/office/drawing/2014/main" id="{1B723F21-9AAF-4CEF-B524-14D756CC9382}"/>
              </a:ext>
            </a:extLst>
          </p:cNvPr>
          <p:cNvSpPr>
            <a:spLocks noChangeArrowheads="1"/>
          </p:cNvSpPr>
          <p:nvPr/>
        </p:nvSpPr>
        <p:spPr bwMode="auto">
          <a:xfrm>
            <a:off x="4219065" y="2234393"/>
            <a:ext cx="5796000" cy="3816000"/>
          </a:xfrm>
          <a:prstGeom prst="rect">
            <a:avLst/>
          </a:prstGeom>
          <a:solidFill>
            <a:srgbClr val="DDEEFF"/>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4" name="42 Rectángulo">
            <a:extLst>
              <a:ext uri="{FF2B5EF4-FFF2-40B4-BE49-F238E27FC236}">
                <a16:creationId xmlns:a16="http://schemas.microsoft.com/office/drawing/2014/main" id="{4000B6BA-6B51-40FA-9615-B1276650B881}"/>
              </a:ext>
            </a:extLst>
          </p:cNvPr>
          <p:cNvSpPr>
            <a:spLocks noChangeArrowheads="1"/>
          </p:cNvSpPr>
          <p:nvPr/>
        </p:nvSpPr>
        <p:spPr bwMode="auto">
          <a:xfrm>
            <a:off x="6553391" y="2305018"/>
            <a:ext cx="3400882" cy="3697288"/>
          </a:xfrm>
          <a:prstGeom prst="rect">
            <a:avLst/>
          </a:prstGeom>
          <a:solidFill>
            <a:srgbClr val="F8DDC0"/>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5" name="4 CuadroTexto">
            <a:extLst>
              <a:ext uri="{FF2B5EF4-FFF2-40B4-BE49-F238E27FC236}">
                <a16:creationId xmlns:a16="http://schemas.microsoft.com/office/drawing/2014/main" id="{B5CCA843-43CC-4907-8632-7D7464EAD056}"/>
              </a:ext>
            </a:extLst>
          </p:cNvPr>
          <p:cNvSpPr txBox="1">
            <a:spLocks noChangeArrowheads="1"/>
          </p:cNvSpPr>
          <p:nvPr/>
        </p:nvSpPr>
        <p:spPr bwMode="auto">
          <a:xfrm>
            <a:off x="2383951" y="3670857"/>
            <a:ext cx="1247775" cy="971550"/>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800" dirty="0">
                <a:latin typeface="Consolas" pitchFamily="49" charset="0"/>
                <a:ea typeface="Arial Unicode MS" pitchFamily="34" charset="-128"/>
                <a:cs typeface="Arial Unicode MS" pitchFamily="34" charset="-128"/>
              </a:rPr>
              <a:t>R1</a:t>
            </a:r>
          </a:p>
          <a:p>
            <a:pPr algn="ctr" eaLnBrk="1" hangingPunct="1"/>
            <a:r>
              <a:rPr lang="es-MX" sz="1000" b="0" dirty="0" err="1">
                <a:latin typeface="Courier New" pitchFamily="49" charset="0"/>
                <a:ea typeface="Arial Unicode MS" pitchFamily="34" charset="-128"/>
                <a:cs typeface="Arial Unicode MS" pitchFamily="34" charset="-128"/>
              </a:rPr>
              <a:t>sw</a:t>
            </a:r>
            <a:r>
              <a:rPr lang="es-MX" sz="1000" b="0" dirty="0">
                <a:latin typeface="Courier New" pitchFamily="49" charset="0"/>
                <a:ea typeface="Arial Unicode MS" pitchFamily="34" charset="-128"/>
                <a:cs typeface="Arial Unicode MS" pitchFamily="34" charset="-128"/>
              </a:rPr>
              <a:t>(su)-&gt;</a:t>
            </a:r>
            <a:endParaRPr lang="es-ES" sz="1000" b="0" dirty="0">
              <a:latin typeface="Courier New" pitchFamily="49" charset="0"/>
              <a:ea typeface="Arial Unicode MS" pitchFamily="34" charset="-128"/>
              <a:cs typeface="Arial Unicode MS" pitchFamily="34" charset="-128"/>
            </a:endParaRPr>
          </a:p>
        </p:txBody>
      </p:sp>
      <p:sp>
        <p:nvSpPr>
          <p:cNvPr id="6" name="5 CuadroTexto">
            <a:extLst>
              <a:ext uri="{FF2B5EF4-FFF2-40B4-BE49-F238E27FC236}">
                <a16:creationId xmlns:a16="http://schemas.microsoft.com/office/drawing/2014/main" id="{72B5DE45-EC2A-4B29-BF62-ACD4262B02D8}"/>
              </a:ext>
            </a:extLst>
          </p:cNvPr>
          <p:cNvSpPr txBox="1"/>
          <p:nvPr/>
        </p:nvSpPr>
        <p:spPr>
          <a:xfrm>
            <a:off x="4278023"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err="1">
                <a:latin typeface="Consolas" pitchFamily="49" charset="0"/>
                <a:ea typeface="Arial Unicode MS" pitchFamily="34" charset="-128"/>
                <a:cs typeface="Arial Unicode MS" pitchFamily="34" charset="-128"/>
              </a:rPr>
              <a:t>Router</a:t>
            </a:r>
            <a:endParaRPr lang="es-MX" sz="2000" dirty="0">
              <a:latin typeface="Consolas" pitchFamily="49" charset="0"/>
              <a:ea typeface="Arial Unicode MS" pitchFamily="34" charset="-128"/>
              <a:cs typeface="Arial Unicode MS" pitchFamily="34" charset="-128"/>
            </a:endParaRP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&gt;</a:t>
            </a:r>
            <a:endParaRPr lang="es-ES" sz="1000" b="0" dirty="0" err="1">
              <a:latin typeface="Courier New" pitchFamily="49" charset="0"/>
              <a:ea typeface="Arial Unicode MS" pitchFamily="34" charset="-128"/>
              <a:cs typeface="Courier New" pitchFamily="49" charset="0"/>
            </a:endParaRPr>
          </a:p>
        </p:txBody>
      </p:sp>
      <p:sp>
        <p:nvSpPr>
          <p:cNvPr id="7" name="6 CuadroTexto">
            <a:extLst>
              <a:ext uri="{FF2B5EF4-FFF2-40B4-BE49-F238E27FC236}">
                <a16:creationId xmlns:a16="http://schemas.microsoft.com/office/drawing/2014/main" id="{581BB990-A1C5-494B-811E-4C31903CE693}"/>
              </a:ext>
            </a:extLst>
          </p:cNvPr>
          <p:cNvSpPr txBox="1"/>
          <p:nvPr/>
        </p:nvSpPr>
        <p:spPr>
          <a:xfrm>
            <a:off x="5394769" y="2355510"/>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EXEC Privilegiado</a:t>
            </a: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a:t>
            </a:r>
            <a:endParaRPr lang="es-ES" sz="1000" b="0" dirty="0">
              <a:latin typeface="Courier New" pitchFamily="49" charset="0"/>
              <a:ea typeface="Arial Unicode MS" pitchFamily="34" charset="-128"/>
              <a:cs typeface="Courier New" pitchFamily="49" charset="0"/>
            </a:endParaRPr>
          </a:p>
        </p:txBody>
      </p:sp>
      <p:sp>
        <p:nvSpPr>
          <p:cNvPr id="8" name="7 CuadroTexto">
            <a:extLst>
              <a:ext uri="{FF2B5EF4-FFF2-40B4-BE49-F238E27FC236}">
                <a16:creationId xmlns:a16="http://schemas.microsoft.com/office/drawing/2014/main" id="{EB2C1A1D-A053-4366-80BA-F646765A872E}"/>
              </a:ext>
            </a:extLst>
          </p:cNvPr>
          <p:cNvSpPr txBox="1"/>
          <p:nvPr/>
        </p:nvSpPr>
        <p:spPr>
          <a:xfrm>
            <a:off x="6613965"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Configuración Global</a:t>
            </a:r>
          </a:p>
          <a:p>
            <a:pPr algn="ctr">
              <a:defRPr/>
            </a:pPr>
            <a:r>
              <a:rPr lang="es-ES" sz="1000" b="0" dirty="0" err="1">
                <a:latin typeface="Courier New" pitchFamily="49" charset="0"/>
                <a:ea typeface="Arial Unicode MS" pitchFamily="34" charset="-128"/>
                <a:cs typeface="Courier New" pitchFamily="49" charset="0"/>
              </a:rPr>
              <a:t>sw</a:t>
            </a:r>
            <a:r>
              <a:rPr lang="es-ES" sz="1000" b="0" dirty="0">
                <a:latin typeface="Courier New" pitchFamily="49" charset="0"/>
                <a:ea typeface="Arial Unicode MS" pitchFamily="34" charset="-128"/>
                <a:cs typeface="Courier New" pitchFamily="49" charset="0"/>
              </a:rPr>
              <a:t>(su)-&gt;</a:t>
            </a:r>
            <a:r>
              <a:rPr lang="es-ES" sz="1000" b="0" dirty="0" err="1">
                <a:latin typeface="Courier New" pitchFamily="49" charset="0"/>
                <a:ea typeface="Arial Unicode MS" pitchFamily="34" charset="-128"/>
                <a:cs typeface="Courier New" pitchFamily="49" charset="0"/>
              </a:rPr>
              <a:t>router</a:t>
            </a:r>
            <a:r>
              <a:rPr lang="es-ES" sz="1000" b="0" dirty="0">
                <a:latin typeface="Courier New" pitchFamily="49" charset="0"/>
                <a:ea typeface="Arial Unicode MS" pitchFamily="34" charset="-128"/>
                <a:cs typeface="Courier New" pitchFamily="49" charset="0"/>
              </a:rPr>
              <a:t> (</a:t>
            </a:r>
            <a:r>
              <a:rPr lang="es-ES" sz="1000" b="0" dirty="0" err="1">
                <a:latin typeface="Courier New" pitchFamily="49" charset="0"/>
                <a:ea typeface="Arial Unicode MS" pitchFamily="34" charset="-128"/>
                <a:cs typeface="Courier New" pitchFamily="49" charset="0"/>
              </a:rPr>
              <a:t>Config</a:t>
            </a:r>
            <a:r>
              <a:rPr lang="es-ES" sz="1000" b="0" dirty="0">
                <a:latin typeface="Courier New" pitchFamily="49" charset="0"/>
                <a:ea typeface="Arial Unicode MS" pitchFamily="34" charset="-128"/>
                <a:cs typeface="Courier New" pitchFamily="49" charset="0"/>
              </a:rPr>
              <a:t>)#</a:t>
            </a:r>
          </a:p>
        </p:txBody>
      </p:sp>
      <p:sp>
        <p:nvSpPr>
          <p:cNvPr id="9" name="10 Cerrar llave">
            <a:extLst>
              <a:ext uri="{FF2B5EF4-FFF2-40B4-BE49-F238E27FC236}">
                <a16:creationId xmlns:a16="http://schemas.microsoft.com/office/drawing/2014/main" id="{640EC1C4-C25A-40A1-8B0F-C0C3D60861D8}"/>
              </a:ext>
            </a:extLst>
          </p:cNvPr>
          <p:cNvSpPr>
            <a:spLocks/>
          </p:cNvSpPr>
          <p:nvPr/>
        </p:nvSpPr>
        <p:spPr bwMode="auto">
          <a:xfrm rot="5400000">
            <a:off x="2967357" y="2314338"/>
            <a:ext cx="107950" cy="1223962"/>
          </a:xfrm>
          <a:prstGeom prst="rightBrace">
            <a:avLst>
              <a:gd name="adj1" fmla="val 8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 name="12 Flecha derecha">
            <a:extLst>
              <a:ext uri="{FF2B5EF4-FFF2-40B4-BE49-F238E27FC236}">
                <a16:creationId xmlns:a16="http://schemas.microsoft.com/office/drawing/2014/main" id="{1E88BB6A-38E6-4D30-8A6E-4413C36002A6}"/>
              </a:ext>
            </a:extLst>
          </p:cNvPr>
          <p:cNvSpPr>
            <a:spLocks noChangeArrowheads="1"/>
          </p:cNvSpPr>
          <p:nvPr/>
        </p:nvSpPr>
        <p:spPr bwMode="auto">
          <a:xfrm rot="5400000">
            <a:off x="2749076" y="3229532"/>
            <a:ext cx="539750" cy="158750"/>
          </a:xfrm>
          <a:prstGeom prst="rightArrow">
            <a:avLst>
              <a:gd name="adj1" fmla="val 50000"/>
              <a:gd name="adj2" fmla="val 49410"/>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1" name="13 Flecha derecha">
            <a:extLst>
              <a:ext uri="{FF2B5EF4-FFF2-40B4-BE49-F238E27FC236}">
                <a16:creationId xmlns:a16="http://schemas.microsoft.com/office/drawing/2014/main" id="{C7E024BD-C1AE-425E-B3C8-799A4C895B13}"/>
              </a:ext>
            </a:extLst>
          </p:cNvPr>
          <p:cNvSpPr>
            <a:spLocks noChangeArrowheads="1"/>
          </p:cNvSpPr>
          <p:nvPr/>
        </p:nvSpPr>
        <p:spPr bwMode="auto">
          <a:xfrm>
            <a:off x="3657126" y="3910569"/>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2" name="14 CuadroTexto">
            <a:extLst>
              <a:ext uri="{FF2B5EF4-FFF2-40B4-BE49-F238E27FC236}">
                <a16:creationId xmlns:a16="http://schemas.microsoft.com/office/drawing/2014/main" id="{97880B75-1AAB-4E60-88FB-42AC16A54925}"/>
              </a:ext>
            </a:extLst>
          </p:cNvPr>
          <p:cNvSpPr txBox="1">
            <a:spLocks noChangeArrowheads="1"/>
          </p:cNvSpPr>
          <p:nvPr/>
        </p:nvSpPr>
        <p:spPr bwMode="auto">
          <a:xfrm>
            <a:off x="3476151" y="3672444"/>
            <a:ext cx="9636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a:t>
            </a:r>
            <a:endParaRPr lang="es-ES" sz="1200">
              <a:solidFill>
                <a:schemeClr val="tx1"/>
              </a:solidFill>
              <a:latin typeface="Consolas" pitchFamily="49" charset="0"/>
              <a:ea typeface="Arial Unicode MS" pitchFamily="34" charset="-128"/>
              <a:cs typeface="Arial Unicode MS" pitchFamily="34" charset="-128"/>
            </a:endParaRPr>
          </a:p>
        </p:txBody>
      </p:sp>
      <p:sp>
        <p:nvSpPr>
          <p:cNvPr id="13" name="15 CuadroTexto">
            <a:extLst>
              <a:ext uri="{FF2B5EF4-FFF2-40B4-BE49-F238E27FC236}">
                <a16:creationId xmlns:a16="http://schemas.microsoft.com/office/drawing/2014/main" id="{153CECE4-2F41-4FC0-915D-0D2F63853BF8}"/>
              </a:ext>
            </a:extLst>
          </p:cNvPr>
          <p:cNvSpPr txBox="1">
            <a:spLocks noChangeArrowheads="1"/>
          </p:cNvSpPr>
          <p:nvPr/>
        </p:nvSpPr>
        <p:spPr bwMode="auto">
          <a:xfrm>
            <a:off x="2355376" y="2067482"/>
            <a:ext cx="14049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
            </a:pPr>
            <a:r>
              <a:rPr lang="es-MX" sz="1200" dirty="0">
                <a:solidFill>
                  <a:schemeClr val="tx1"/>
                </a:solidFill>
                <a:latin typeface="Consolas" pitchFamily="49" charset="0"/>
                <a:ea typeface="Arial Unicode MS" pitchFamily="34" charset="-128"/>
                <a:cs typeface="Arial Unicode MS" pitchFamily="34" charset="-128"/>
              </a:rPr>
              <a:t>Super-</a:t>
            </a:r>
            <a:r>
              <a:rPr lang="es-MX" sz="1200" dirty="0" err="1">
                <a:solidFill>
                  <a:schemeClr val="tx1"/>
                </a:solidFill>
                <a:latin typeface="Consolas" pitchFamily="49" charset="0"/>
                <a:ea typeface="Arial Unicode MS" pitchFamily="34" charset="-128"/>
                <a:cs typeface="Arial Unicode MS" pitchFamily="34" charset="-128"/>
              </a:rPr>
              <a:t>User</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Read-Write</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Read-Only</a:t>
            </a:r>
            <a:endParaRPr lang="es-ES" sz="1200" dirty="0">
              <a:solidFill>
                <a:schemeClr val="tx1"/>
              </a:solidFill>
              <a:latin typeface="Consolas" pitchFamily="49" charset="0"/>
              <a:ea typeface="Arial Unicode MS" pitchFamily="34" charset="-128"/>
              <a:cs typeface="Arial Unicode MS" pitchFamily="34" charset="-128"/>
            </a:endParaRPr>
          </a:p>
        </p:txBody>
      </p:sp>
      <p:sp>
        <p:nvSpPr>
          <p:cNvPr id="14" name="17 Flecha derecha">
            <a:extLst>
              <a:ext uri="{FF2B5EF4-FFF2-40B4-BE49-F238E27FC236}">
                <a16:creationId xmlns:a16="http://schemas.microsoft.com/office/drawing/2014/main" id="{C956390C-C20B-4F38-B20D-58C3B7A99A64}"/>
              </a:ext>
            </a:extLst>
          </p:cNvPr>
          <p:cNvSpPr>
            <a:spLocks noChangeArrowheads="1"/>
          </p:cNvSpPr>
          <p:nvPr/>
        </p:nvSpPr>
        <p:spPr bwMode="auto">
          <a:xfrm>
            <a:off x="4742976" y="3940732"/>
            <a:ext cx="625475" cy="157162"/>
          </a:xfrm>
          <a:prstGeom prst="rightArrow">
            <a:avLst>
              <a:gd name="adj1" fmla="val 50000"/>
              <a:gd name="adj2" fmla="val 50135"/>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5" name="18 Flecha derecha">
            <a:extLst>
              <a:ext uri="{FF2B5EF4-FFF2-40B4-BE49-F238E27FC236}">
                <a16:creationId xmlns:a16="http://schemas.microsoft.com/office/drawing/2014/main" id="{56900AC3-5D5D-4240-AA39-139541D13EAE}"/>
              </a:ext>
            </a:extLst>
          </p:cNvPr>
          <p:cNvSpPr>
            <a:spLocks noChangeArrowheads="1"/>
          </p:cNvSpPr>
          <p:nvPr/>
        </p:nvSpPr>
        <p:spPr bwMode="auto">
          <a:xfrm>
            <a:off x="5879626" y="3940732"/>
            <a:ext cx="623887" cy="157162"/>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6" name="19 Flecha derecha">
            <a:extLst>
              <a:ext uri="{FF2B5EF4-FFF2-40B4-BE49-F238E27FC236}">
                <a16:creationId xmlns:a16="http://schemas.microsoft.com/office/drawing/2014/main" id="{832DD520-40AD-4A57-99AA-6DE3FB1AE276}"/>
              </a:ext>
            </a:extLst>
          </p:cNvPr>
          <p:cNvSpPr>
            <a:spLocks noChangeArrowheads="1"/>
          </p:cNvSpPr>
          <p:nvPr/>
        </p:nvSpPr>
        <p:spPr bwMode="auto">
          <a:xfrm flipH="1">
            <a:off x="3633313" y="4224894"/>
            <a:ext cx="623888"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20 Flecha derecha">
            <a:extLst>
              <a:ext uri="{FF2B5EF4-FFF2-40B4-BE49-F238E27FC236}">
                <a16:creationId xmlns:a16="http://schemas.microsoft.com/office/drawing/2014/main" id="{F3A74480-4B28-4722-B62A-AC8198431FBF}"/>
              </a:ext>
            </a:extLst>
          </p:cNvPr>
          <p:cNvSpPr>
            <a:spLocks noChangeArrowheads="1"/>
          </p:cNvSpPr>
          <p:nvPr/>
        </p:nvSpPr>
        <p:spPr bwMode="auto">
          <a:xfrm flipH="1">
            <a:off x="4739801" y="4224894"/>
            <a:ext cx="623887"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8" name="21 Flecha derecha">
            <a:extLst>
              <a:ext uri="{FF2B5EF4-FFF2-40B4-BE49-F238E27FC236}">
                <a16:creationId xmlns:a16="http://schemas.microsoft.com/office/drawing/2014/main" id="{E43B8864-C25C-4C46-BC76-BC5ED06A8A8A}"/>
              </a:ext>
            </a:extLst>
          </p:cNvPr>
          <p:cNvSpPr>
            <a:spLocks noChangeArrowheads="1"/>
          </p:cNvSpPr>
          <p:nvPr/>
        </p:nvSpPr>
        <p:spPr bwMode="auto">
          <a:xfrm flipH="1">
            <a:off x="5874863" y="4224894"/>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9" name="22 CuadroTexto">
            <a:extLst>
              <a:ext uri="{FF2B5EF4-FFF2-40B4-BE49-F238E27FC236}">
                <a16:creationId xmlns:a16="http://schemas.microsoft.com/office/drawing/2014/main" id="{9AEF5EF1-9426-47D2-A7FC-0C11507DDF92}"/>
              </a:ext>
            </a:extLst>
          </p:cNvPr>
          <p:cNvSpPr txBox="1">
            <a:spLocks noChangeArrowheads="1"/>
          </p:cNvSpPr>
          <p:nvPr/>
        </p:nvSpPr>
        <p:spPr bwMode="auto">
          <a:xfrm>
            <a:off x="3480913" y="4326494"/>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0" name="23 CuadroTexto">
            <a:extLst>
              <a:ext uri="{FF2B5EF4-FFF2-40B4-BE49-F238E27FC236}">
                <a16:creationId xmlns:a16="http://schemas.microsoft.com/office/drawing/2014/main" id="{BEF13140-3A3A-4BF6-BA4F-AEEF49027AA1}"/>
              </a:ext>
            </a:extLst>
          </p:cNvPr>
          <p:cNvSpPr txBox="1">
            <a:spLocks noChangeArrowheads="1"/>
          </p:cNvSpPr>
          <p:nvPr/>
        </p:nvSpPr>
        <p:spPr bwMode="auto">
          <a:xfrm>
            <a:off x="5722463" y="4394757"/>
            <a:ext cx="9636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end/</a:t>
            </a:r>
          </a:p>
          <a:p>
            <a:pPr algn="ctr" eaLnBrk="1" hangingPunct="1"/>
            <a:r>
              <a:rPr lang="es-MX" sz="1200" i="1">
                <a:solidFill>
                  <a:schemeClr val="tx1"/>
                </a:solidFill>
                <a:latin typeface="Consolas" pitchFamily="49" charset="0"/>
                <a:ea typeface="Arial Unicode MS" pitchFamily="34" charset="-128"/>
                <a:cs typeface="Arial Unicode MS" pitchFamily="34" charset="-128"/>
              </a:rPr>
              <a:t>Ctrl+Z</a:t>
            </a:r>
            <a:endParaRPr lang="es-ES" sz="1200" i="1">
              <a:solidFill>
                <a:schemeClr val="tx1"/>
              </a:solidFill>
              <a:latin typeface="Consolas" pitchFamily="49" charset="0"/>
              <a:ea typeface="Arial Unicode MS" pitchFamily="34" charset="-128"/>
              <a:cs typeface="Arial Unicode MS" pitchFamily="34" charset="-128"/>
            </a:endParaRPr>
          </a:p>
        </p:txBody>
      </p:sp>
      <p:sp>
        <p:nvSpPr>
          <p:cNvPr id="21" name="24 CuadroTexto">
            <a:extLst>
              <a:ext uri="{FF2B5EF4-FFF2-40B4-BE49-F238E27FC236}">
                <a16:creationId xmlns:a16="http://schemas.microsoft.com/office/drawing/2014/main" id="{D6F2B73A-55BD-4BF1-98C0-09B572BA2F5D}"/>
              </a:ext>
            </a:extLst>
          </p:cNvPr>
          <p:cNvSpPr txBox="1">
            <a:spLocks noChangeArrowheads="1"/>
          </p:cNvSpPr>
          <p:nvPr/>
        </p:nvSpPr>
        <p:spPr bwMode="auto">
          <a:xfrm>
            <a:off x="4587401" y="4340782"/>
            <a:ext cx="9636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disable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2" name="25 CuadroTexto">
            <a:extLst>
              <a:ext uri="{FF2B5EF4-FFF2-40B4-BE49-F238E27FC236}">
                <a16:creationId xmlns:a16="http://schemas.microsoft.com/office/drawing/2014/main" id="{1350E48A-DF33-4CC4-B4DA-6BD702D5C429}"/>
              </a:ext>
            </a:extLst>
          </p:cNvPr>
          <p:cNvSpPr txBox="1">
            <a:spLocks noChangeArrowheads="1"/>
          </p:cNvSpPr>
          <p:nvPr/>
        </p:nvSpPr>
        <p:spPr bwMode="auto">
          <a:xfrm>
            <a:off x="4582638" y="368673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enable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3" name="26 CuadroTexto">
            <a:extLst>
              <a:ext uri="{FF2B5EF4-FFF2-40B4-BE49-F238E27FC236}">
                <a16:creationId xmlns:a16="http://schemas.microsoft.com/office/drawing/2014/main" id="{21C6B77D-90D5-414A-8E0C-4E794190A807}"/>
              </a:ext>
            </a:extLst>
          </p:cNvPr>
          <p:cNvSpPr txBox="1">
            <a:spLocks noChangeArrowheads="1"/>
          </p:cNvSpPr>
          <p:nvPr/>
        </p:nvSpPr>
        <p:spPr bwMode="auto">
          <a:xfrm>
            <a:off x="5722463" y="3696257"/>
            <a:ext cx="963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configure</a:t>
            </a:r>
            <a:endParaRPr lang="es-ES" sz="1200">
              <a:solidFill>
                <a:schemeClr val="tx1"/>
              </a:solidFill>
              <a:latin typeface="Consolas" pitchFamily="49" charset="0"/>
              <a:ea typeface="Arial Unicode MS" pitchFamily="34" charset="-128"/>
              <a:cs typeface="Arial Unicode MS" pitchFamily="34" charset="-128"/>
            </a:endParaRPr>
          </a:p>
        </p:txBody>
      </p:sp>
      <p:sp>
        <p:nvSpPr>
          <p:cNvPr id="24" name="28 CuadroTexto">
            <a:extLst>
              <a:ext uri="{FF2B5EF4-FFF2-40B4-BE49-F238E27FC236}">
                <a16:creationId xmlns:a16="http://schemas.microsoft.com/office/drawing/2014/main" id="{1C4D7AF6-62BE-44F2-A2D9-71D8D19CDA04}"/>
              </a:ext>
            </a:extLst>
          </p:cNvPr>
          <p:cNvSpPr txBox="1">
            <a:spLocks noChangeArrowheads="1"/>
          </p:cNvSpPr>
          <p:nvPr/>
        </p:nvSpPr>
        <p:spPr bwMode="auto">
          <a:xfrm>
            <a:off x="7713188" y="4802744"/>
            <a:ext cx="973138"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Router</a:t>
            </a:r>
            <a:endParaRPr lang="es-ES" sz="1400">
              <a:latin typeface="Consolas" pitchFamily="49" charset="0"/>
              <a:ea typeface="Arial Unicode MS" pitchFamily="34" charset="-128"/>
              <a:cs typeface="Arial Unicode MS" pitchFamily="34" charset="-128"/>
            </a:endParaRPr>
          </a:p>
        </p:txBody>
      </p:sp>
      <p:sp>
        <p:nvSpPr>
          <p:cNvPr id="25" name="30 Flecha derecha">
            <a:extLst>
              <a:ext uri="{FF2B5EF4-FFF2-40B4-BE49-F238E27FC236}">
                <a16:creationId xmlns:a16="http://schemas.microsoft.com/office/drawing/2014/main" id="{DE0F1837-743D-4427-B569-2B60D88B5C82}"/>
              </a:ext>
            </a:extLst>
          </p:cNvPr>
          <p:cNvSpPr>
            <a:spLocks noChangeArrowheads="1"/>
          </p:cNvSpPr>
          <p:nvPr/>
        </p:nvSpPr>
        <p:spPr bwMode="auto">
          <a:xfrm flipH="1">
            <a:off x="7065488" y="3119994"/>
            <a:ext cx="611188" cy="157163"/>
          </a:xfrm>
          <a:prstGeom prst="rightArrow">
            <a:avLst>
              <a:gd name="adj1" fmla="val 50000"/>
              <a:gd name="adj2" fmla="val 4996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26" name="31 CuadroTexto">
            <a:extLst>
              <a:ext uri="{FF2B5EF4-FFF2-40B4-BE49-F238E27FC236}">
                <a16:creationId xmlns:a16="http://schemas.microsoft.com/office/drawing/2014/main" id="{CE6853E8-D975-456B-8A53-A574169E66F0}"/>
              </a:ext>
            </a:extLst>
          </p:cNvPr>
          <p:cNvSpPr txBox="1">
            <a:spLocks noChangeArrowheads="1"/>
          </p:cNvSpPr>
          <p:nvPr/>
        </p:nvSpPr>
        <p:spPr bwMode="auto">
          <a:xfrm>
            <a:off x="6881338" y="288028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7" name="34 CuadroTexto">
            <a:extLst>
              <a:ext uri="{FF2B5EF4-FFF2-40B4-BE49-F238E27FC236}">
                <a16:creationId xmlns:a16="http://schemas.microsoft.com/office/drawing/2014/main" id="{A1B0E90A-4C72-430C-9734-889709519F84}"/>
              </a:ext>
            </a:extLst>
          </p:cNvPr>
          <p:cNvSpPr txBox="1">
            <a:spLocks noChangeArrowheads="1"/>
          </p:cNvSpPr>
          <p:nvPr/>
        </p:nvSpPr>
        <p:spPr bwMode="auto">
          <a:xfrm>
            <a:off x="6975001" y="2424669"/>
            <a:ext cx="2084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vlan </a:t>
            </a:r>
            <a:r>
              <a:rPr lang="es-MX" sz="1200" b="0" i="1">
                <a:solidFill>
                  <a:schemeClr val="tx1"/>
                </a:solidFill>
                <a:latin typeface="Consolas" pitchFamily="49" charset="0"/>
                <a:ea typeface="Arial Unicode MS" pitchFamily="34" charset="-128"/>
                <a:cs typeface="Arial Unicode MS" pitchFamily="34" charset="-128"/>
              </a:rPr>
              <a:t>vlan-id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8" name="36 CuadroTexto">
            <a:extLst>
              <a:ext uri="{FF2B5EF4-FFF2-40B4-BE49-F238E27FC236}">
                <a16:creationId xmlns:a16="http://schemas.microsoft.com/office/drawing/2014/main" id="{1D941C06-264C-466F-81AD-F51FC00C15B8}"/>
              </a:ext>
            </a:extLst>
          </p:cNvPr>
          <p:cNvSpPr txBox="1">
            <a:spLocks noChangeArrowheads="1"/>
          </p:cNvSpPr>
          <p:nvPr/>
        </p:nvSpPr>
        <p:spPr bwMode="auto">
          <a:xfrm>
            <a:off x="6911501" y="3737532"/>
            <a:ext cx="208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loopback </a:t>
            </a:r>
            <a:r>
              <a:rPr lang="es-MX" sz="1200" b="0" i="1">
                <a:solidFill>
                  <a:schemeClr val="tx1"/>
                </a:solidFill>
                <a:latin typeface="Consolas" pitchFamily="49" charset="0"/>
                <a:ea typeface="Arial Unicode MS" pitchFamily="34" charset="-128"/>
                <a:cs typeface="Arial Unicode MS" pitchFamily="34" charset="-128"/>
              </a:rPr>
              <a:t>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9" name="37 CuadroTexto">
            <a:extLst>
              <a:ext uri="{FF2B5EF4-FFF2-40B4-BE49-F238E27FC236}">
                <a16:creationId xmlns:a16="http://schemas.microsoft.com/office/drawing/2014/main" id="{690E9202-B3B7-495E-ADCE-DAEE4239B56C}"/>
              </a:ext>
            </a:extLst>
          </p:cNvPr>
          <p:cNvSpPr txBox="1">
            <a:spLocks noChangeArrowheads="1"/>
          </p:cNvSpPr>
          <p:nvPr/>
        </p:nvSpPr>
        <p:spPr bwMode="auto">
          <a:xfrm>
            <a:off x="6660676" y="4402694"/>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rip</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0" name="39 CuadroTexto">
            <a:extLst>
              <a:ext uri="{FF2B5EF4-FFF2-40B4-BE49-F238E27FC236}">
                <a16:creationId xmlns:a16="http://schemas.microsoft.com/office/drawing/2014/main" id="{2A3BAC02-B0B9-4F83-B244-1179C5EA1116}"/>
              </a:ext>
            </a:extLst>
          </p:cNvPr>
          <p:cNvSpPr txBox="1">
            <a:spLocks noChangeArrowheads="1"/>
          </p:cNvSpPr>
          <p:nvPr/>
        </p:nvSpPr>
        <p:spPr bwMode="auto">
          <a:xfrm>
            <a:off x="6768626" y="5486957"/>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ospf</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1" name="40 Flecha derecha">
            <a:extLst>
              <a:ext uri="{FF2B5EF4-FFF2-40B4-BE49-F238E27FC236}">
                <a16:creationId xmlns:a16="http://schemas.microsoft.com/office/drawing/2014/main" id="{369C5C4B-F900-47EB-AA0F-75423C35E465}"/>
              </a:ext>
            </a:extLst>
          </p:cNvPr>
          <p:cNvSpPr>
            <a:spLocks noChangeArrowheads="1"/>
          </p:cNvSpPr>
          <p:nvPr/>
        </p:nvSpPr>
        <p:spPr bwMode="auto">
          <a:xfrm flipH="1">
            <a:off x="7081363" y="5023407"/>
            <a:ext cx="611188" cy="157162"/>
          </a:xfrm>
          <a:prstGeom prst="rightArrow">
            <a:avLst>
              <a:gd name="adj1" fmla="val 50000"/>
              <a:gd name="adj2" fmla="val 49962"/>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2" name="41 CuadroTexto">
            <a:extLst>
              <a:ext uri="{FF2B5EF4-FFF2-40B4-BE49-F238E27FC236}">
                <a16:creationId xmlns:a16="http://schemas.microsoft.com/office/drawing/2014/main" id="{28D3FE4C-CDBA-41C0-BA21-EBA2BC63CB12}"/>
              </a:ext>
            </a:extLst>
          </p:cNvPr>
          <p:cNvSpPr txBox="1">
            <a:spLocks noChangeArrowheads="1"/>
          </p:cNvSpPr>
          <p:nvPr/>
        </p:nvSpPr>
        <p:spPr bwMode="auto">
          <a:xfrm>
            <a:off x="6897213" y="4832907"/>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33" name="8 CuadroTexto">
            <a:extLst>
              <a:ext uri="{FF2B5EF4-FFF2-40B4-BE49-F238E27FC236}">
                <a16:creationId xmlns:a16="http://schemas.microsoft.com/office/drawing/2014/main" id="{1115EFF1-4FF1-4F4F-881A-14C0FAF9ADED}"/>
              </a:ext>
            </a:extLst>
          </p:cNvPr>
          <p:cNvSpPr txBox="1">
            <a:spLocks noChangeArrowheads="1"/>
          </p:cNvSpPr>
          <p:nvPr/>
        </p:nvSpPr>
        <p:spPr bwMode="auto">
          <a:xfrm>
            <a:off x="7708426" y="2891394"/>
            <a:ext cx="973137"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0" bIns="0"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Interfaz</a:t>
            </a:r>
            <a:endParaRPr lang="es-ES" sz="1400">
              <a:latin typeface="Consolas" pitchFamily="49" charset="0"/>
              <a:ea typeface="Arial Unicode MS" pitchFamily="34" charset="-128"/>
              <a:cs typeface="Arial Unicode MS" pitchFamily="34" charset="-128"/>
            </a:endParaRPr>
          </a:p>
        </p:txBody>
      </p:sp>
      <p:sp>
        <p:nvSpPr>
          <p:cNvPr id="34" name="15 CuadroTexto">
            <a:extLst>
              <a:ext uri="{FF2B5EF4-FFF2-40B4-BE49-F238E27FC236}">
                <a16:creationId xmlns:a16="http://schemas.microsoft.com/office/drawing/2014/main" id="{C6B1A69E-FFA8-404A-8B51-8344D546EA93}"/>
              </a:ext>
            </a:extLst>
          </p:cNvPr>
          <p:cNvSpPr txBox="1">
            <a:spLocks noChangeArrowheads="1"/>
          </p:cNvSpPr>
          <p:nvPr/>
        </p:nvSpPr>
        <p:spPr bwMode="auto">
          <a:xfrm>
            <a:off x="1947388" y="2899332"/>
            <a:ext cx="12239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Username</a:t>
            </a:r>
          </a:p>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Password</a:t>
            </a:r>
            <a:endParaRPr lang="es-ES" sz="1200">
              <a:solidFill>
                <a:schemeClr val="tx1"/>
              </a:solidFill>
              <a:latin typeface="Consolas" pitchFamily="49" charset="0"/>
              <a:ea typeface="Arial Unicode MS" pitchFamily="34" charset="-128"/>
              <a:cs typeface="Arial Unicode MS" pitchFamily="34" charset="-128"/>
            </a:endParaRPr>
          </a:p>
        </p:txBody>
      </p:sp>
      <p:sp>
        <p:nvSpPr>
          <p:cNvPr id="35" name="27 CuadroTexto">
            <a:extLst>
              <a:ext uri="{FF2B5EF4-FFF2-40B4-BE49-F238E27FC236}">
                <a16:creationId xmlns:a16="http://schemas.microsoft.com/office/drawing/2014/main" id="{4CDC9FAB-0F90-4996-B3BE-0709A5096A95}"/>
              </a:ext>
            </a:extLst>
          </p:cNvPr>
          <p:cNvSpPr txBox="1">
            <a:spLocks noChangeArrowheads="1"/>
          </p:cNvSpPr>
          <p:nvPr/>
        </p:nvSpPr>
        <p:spPr bwMode="auto">
          <a:xfrm>
            <a:off x="8667276" y="26564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VLAN</a:t>
            </a:r>
          </a:p>
        </p:txBody>
      </p:sp>
      <p:sp>
        <p:nvSpPr>
          <p:cNvPr id="36" name="18 Flecha derecha">
            <a:extLst>
              <a:ext uri="{FF2B5EF4-FFF2-40B4-BE49-F238E27FC236}">
                <a16:creationId xmlns:a16="http://schemas.microsoft.com/office/drawing/2014/main" id="{8A4C6733-30F5-46D0-934D-3CEF9AD606CE}"/>
              </a:ext>
            </a:extLst>
          </p:cNvPr>
          <p:cNvSpPr>
            <a:spLocks noChangeArrowheads="1"/>
          </p:cNvSpPr>
          <p:nvPr/>
        </p:nvSpPr>
        <p:spPr bwMode="auto">
          <a:xfrm>
            <a:off x="7082951" y="26850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7" name="27 CuadroTexto">
            <a:extLst>
              <a:ext uri="{FF2B5EF4-FFF2-40B4-BE49-F238E27FC236}">
                <a16:creationId xmlns:a16="http://schemas.microsoft.com/office/drawing/2014/main" id="{0A19420C-5687-45AE-9AB9-C223CD3D268C}"/>
              </a:ext>
            </a:extLst>
          </p:cNvPr>
          <p:cNvSpPr txBox="1">
            <a:spLocks noChangeArrowheads="1"/>
          </p:cNvSpPr>
          <p:nvPr/>
        </p:nvSpPr>
        <p:spPr bwMode="auto">
          <a:xfrm>
            <a:off x="8667276" y="3242232"/>
            <a:ext cx="1223962" cy="503237"/>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Loopback</a:t>
            </a:r>
          </a:p>
        </p:txBody>
      </p:sp>
      <p:sp>
        <p:nvSpPr>
          <p:cNvPr id="38" name="18 Flecha derecha">
            <a:extLst>
              <a:ext uri="{FF2B5EF4-FFF2-40B4-BE49-F238E27FC236}">
                <a16:creationId xmlns:a16="http://schemas.microsoft.com/office/drawing/2014/main" id="{14F3785B-F303-433E-9504-7C73FADB1A50}"/>
              </a:ext>
            </a:extLst>
          </p:cNvPr>
          <p:cNvSpPr>
            <a:spLocks noChangeArrowheads="1"/>
          </p:cNvSpPr>
          <p:nvPr/>
        </p:nvSpPr>
        <p:spPr bwMode="auto">
          <a:xfrm>
            <a:off x="7073426" y="35359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9" name="47 CuadroTexto">
            <a:extLst>
              <a:ext uri="{FF2B5EF4-FFF2-40B4-BE49-F238E27FC236}">
                <a16:creationId xmlns:a16="http://schemas.microsoft.com/office/drawing/2014/main" id="{56BF1717-7F1C-4C2F-A3A0-8C2AC0AE87D6}"/>
              </a:ext>
            </a:extLst>
          </p:cNvPr>
          <p:cNvSpPr txBox="1">
            <a:spLocks noChangeArrowheads="1"/>
          </p:cNvSpPr>
          <p:nvPr/>
        </p:nvSpPr>
        <p:spPr bwMode="auto">
          <a:xfrm>
            <a:off x="7546501" y="2912032"/>
            <a:ext cx="2519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sw(su)-&gt;router(Config-if(Vlan 1))#</a:t>
            </a:r>
            <a:endParaRPr lang="es-ES" sz="800" b="0">
              <a:latin typeface="Courier New" pitchFamily="49" charset="0"/>
              <a:ea typeface="Arial Unicode MS" pitchFamily="34" charset="-128"/>
              <a:cs typeface="Arial Unicode MS" pitchFamily="34" charset="-128"/>
            </a:endParaRPr>
          </a:p>
        </p:txBody>
      </p:sp>
      <p:sp>
        <p:nvSpPr>
          <p:cNvPr id="40" name="48 CuadroTexto">
            <a:extLst>
              <a:ext uri="{FF2B5EF4-FFF2-40B4-BE49-F238E27FC236}">
                <a16:creationId xmlns:a16="http://schemas.microsoft.com/office/drawing/2014/main" id="{B541A6B4-DB34-4A55-8063-75FB8F2CDA46}"/>
              </a:ext>
            </a:extLst>
          </p:cNvPr>
          <p:cNvSpPr txBox="1">
            <a:spLocks noChangeArrowheads="1"/>
          </p:cNvSpPr>
          <p:nvPr/>
        </p:nvSpPr>
        <p:spPr bwMode="auto">
          <a:xfrm>
            <a:off x="7541738" y="3280332"/>
            <a:ext cx="2519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sw(su)-&gt;router(Config-if(Lpbk 1))#</a:t>
            </a:r>
            <a:endParaRPr lang="es-ES" sz="800" b="0">
              <a:latin typeface="Courier New" pitchFamily="49" charset="0"/>
              <a:ea typeface="Arial Unicode MS" pitchFamily="34" charset="-128"/>
              <a:cs typeface="Arial Unicode MS" pitchFamily="34" charset="-128"/>
            </a:endParaRPr>
          </a:p>
        </p:txBody>
      </p:sp>
      <p:sp>
        <p:nvSpPr>
          <p:cNvPr id="41" name="27 CuadroTexto">
            <a:extLst>
              <a:ext uri="{FF2B5EF4-FFF2-40B4-BE49-F238E27FC236}">
                <a16:creationId xmlns:a16="http://schemas.microsoft.com/office/drawing/2014/main" id="{10CC3340-55E0-4F03-8AA3-9E468FA11684}"/>
              </a:ext>
            </a:extLst>
          </p:cNvPr>
          <p:cNvSpPr txBox="1">
            <a:spLocks noChangeArrowheads="1"/>
          </p:cNvSpPr>
          <p:nvPr/>
        </p:nvSpPr>
        <p:spPr bwMode="auto">
          <a:xfrm>
            <a:off x="8676801" y="4556682"/>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RIP</a:t>
            </a:r>
          </a:p>
        </p:txBody>
      </p:sp>
      <p:sp>
        <p:nvSpPr>
          <p:cNvPr id="42" name="27 CuadroTexto">
            <a:extLst>
              <a:ext uri="{FF2B5EF4-FFF2-40B4-BE49-F238E27FC236}">
                <a16:creationId xmlns:a16="http://schemas.microsoft.com/office/drawing/2014/main" id="{162A8107-DD33-487D-BD2F-A37AFA9C32C4}"/>
              </a:ext>
            </a:extLst>
          </p:cNvPr>
          <p:cNvSpPr txBox="1">
            <a:spLocks noChangeArrowheads="1"/>
          </p:cNvSpPr>
          <p:nvPr/>
        </p:nvSpPr>
        <p:spPr bwMode="auto">
          <a:xfrm>
            <a:off x="8686326" y="51583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OSPF</a:t>
            </a:r>
          </a:p>
        </p:txBody>
      </p:sp>
      <p:sp>
        <p:nvSpPr>
          <p:cNvPr id="43" name="51 CuadroTexto">
            <a:extLst>
              <a:ext uri="{FF2B5EF4-FFF2-40B4-BE49-F238E27FC236}">
                <a16:creationId xmlns:a16="http://schemas.microsoft.com/office/drawing/2014/main" id="{6B58C524-4C58-45A6-9303-E1D335780A75}"/>
              </a:ext>
            </a:extLst>
          </p:cNvPr>
          <p:cNvSpPr txBox="1">
            <a:spLocks noChangeArrowheads="1"/>
          </p:cNvSpPr>
          <p:nvPr/>
        </p:nvSpPr>
        <p:spPr bwMode="auto">
          <a:xfrm>
            <a:off x="7511576" y="4815444"/>
            <a:ext cx="2520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4" name="18 Flecha derecha">
            <a:extLst>
              <a:ext uri="{FF2B5EF4-FFF2-40B4-BE49-F238E27FC236}">
                <a16:creationId xmlns:a16="http://schemas.microsoft.com/office/drawing/2014/main" id="{A1FDC998-5EA7-4FAC-9DFE-3C0C01176AB9}"/>
              </a:ext>
            </a:extLst>
          </p:cNvPr>
          <p:cNvSpPr>
            <a:spLocks noChangeArrowheads="1"/>
          </p:cNvSpPr>
          <p:nvPr/>
        </p:nvSpPr>
        <p:spPr bwMode="auto">
          <a:xfrm>
            <a:off x="7054376" y="4617007"/>
            <a:ext cx="1582737" cy="157162"/>
          </a:xfrm>
          <a:prstGeom prst="rightArrow">
            <a:avLst>
              <a:gd name="adj1" fmla="val 50000"/>
              <a:gd name="adj2" fmla="val 4998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45" name="53 CuadroTexto">
            <a:extLst>
              <a:ext uri="{FF2B5EF4-FFF2-40B4-BE49-F238E27FC236}">
                <a16:creationId xmlns:a16="http://schemas.microsoft.com/office/drawing/2014/main" id="{9DD475F9-37C9-49F0-84C9-1CDA66D15291}"/>
              </a:ext>
            </a:extLst>
          </p:cNvPr>
          <p:cNvSpPr txBox="1">
            <a:spLocks noChangeArrowheads="1"/>
          </p:cNvSpPr>
          <p:nvPr/>
        </p:nvSpPr>
        <p:spPr bwMode="auto">
          <a:xfrm>
            <a:off x="7516338" y="5183744"/>
            <a:ext cx="252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6" name="18 Flecha derecha">
            <a:extLst>
              <a:ext uri="{FF2B5EF4-FFF2-40B4-BE49-F238E27FC236}">
                <a16:creationId xmlns:a16="http://schemas.microsoft.com/office/drawing/2014/main" id="{17E1C171-FE1C-434E-B24F-295214CAFF44}"/>
              </a:ext>
            </a:extLst>
          </p:cNvPr>
          <p:cNvSpPr>
            <a:spLocks noChangeArrowheads="1"/>
          </p:cNvSpPr>
          <p:nvPr/>
        </p:nvSpPr>
        <p:spPr bwMode="auto">
          <a:xfrm>
            <a:off x="7063901" y="5458382"/>
            <a:ext cx="1584325" cy="157162"/>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cxnSp>
        <p:nvCxnSpPr>
          <p:cNvPr id="47" name="58 Conector recto">
            <a:extLst>
              <a:ext uri="{FF2B5EF4-FFF2-40B4-BE49-F238E27FC236}">
                <a16:creationId xmlns:a16="http://schemas.microsoft.com/office/drawing/2014/main" id="{0DC46A7F-DA74-42B0-9505-B6B7D28B850F}"/>
              </a:ext>
            </a:extLst>
          </p:cNvPr>
          <p:cNvCxnSpPr>
            <a:cxnSpLocks noChangeShapeType="1"/>
          </p:cNvCxnSpPr>
          <p:nvPr/>
        </p:nvCxnSpPr>
        <p:spPr bwMode="auto">
          <a:xfrm rot="10800000">
            <a:off x="1815626" y="5075794"/>
            <a:ext cx="118903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8" name="60 Conector recto">
            <a:extLst>
              <a:ext uri="{FF2B5EF4-FFF2-40B4-BE49-F238E27FC236}">
                <a16:creationId xmlns:a16="http://schemas.microsoft.com/office/drawing/2014/main" id="{4CE0D9DD-32B2-4F1F-9797-DF174982BA55}"/>
              </a:ext>
            </a:extLst>
          </p:cNvPr>
          <p:cNvCxnSpPr>
            <a:cxnSpLocks noChangeShapeType="1"/>
          </p:cNvCxnSpPr>
          <p:nvPr/>
        </p:nvCxnSpPr>
        <p:spPr bwMode="auto">
          <a:xfrm rot="5400000">
            <a:off x="573407" y="3828813"/>
            <a:ext cx="2520950"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9" name="62 Conector recto de flecha">
            <a:extLst>
              <a:ext uri="{FF2B5EF4-FFF2-40B4-BE49-F238E27FC236}">
                <a16:creationId xmlns:a16="http://schemas.microsoft.com/office/drawing/2014/main" id="{67CE9756-2DCC-4A93-8582-B390E7B62862}"/>
              </a:ext>
            </a:extLst>
          </p:cNvPr>
          <p:cNvCxnSpPr>
            <a:cxnSpLocks noChangeShapeType="1"/>
          </p:cNvCxnSpPr>
          <p:nvPr/>
        </p:nvCxnSpPr>
        <p:spPr bwMode="auto">
          <a:xfrm>
            <a:off x="1823563" y="2578657"/>
            <a:ext cx="423863" cy="0"/>
          </a:xfrm>
          <a:prstGeom prst="straightConnector1">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cxnSp>
      <p:cxnSp>
        <p:nvCxnSpPr>
          <p:cNvPr id="50" name="63 Conector recto">
            <a:extLst>
              <a:ext uri="{FF2B5EF4-FFF2-40B4-BE49-F238E27FC236}">
                <a16:creationId xmlns:a16="http://schemas.microsoft.com/office/drawing/2014/main" id="{B0FEAA4A-2912-40DF-80A5-416D9E4406E0}"/>
              </a:ext>
            </a:extLst>
          </p:cNvPr>
          <p:cNvCxnSpPr>
            <a:cxnSpLocks noChangeShapeType="1"/>
          </p:cNvCxnSpPr>
          <p:nvPr/>
        </p:nvCxnSpPr>
        <p:spPr bwMode="auto">
          <a:xfrm rot="5400000">
            <a:off x="2791938" y="4874182"/>
            <a:ext cx="43338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sp>
        <p:nvSpPr>
          <p:cNvPr id="51" name="22 CuadroTexto">
            <a:extLst>
              <a:ext uri="{FF2B5EF4-FFF2-40B4-BE49-F238E27FC236}">
                <a16:creationId xmlns:a16="http://schemas.microsoft.com/office/drawing/2014/main" id="{F4ED63D5-D429-4CC5-9759-B2D015EA80D8}"/>
              </a:ext>
            </a:extLst>
          </p:cNvPr>
          <p:cNvSpPr txBox="1">
            <a:spLocks noChangeArrowheads="1"/>
          </p:cNvSpPr>
          <p:nvPr/>
        </p:nvSpPr>
        <p:spPr bwMode="auto">
          <a:xfrm>
            <a:off x="2699863" y="4734482"/>
            <a:ext cx="606425"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38407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07F62-4EDA-4B08-AC23-E7616C82E360}"/>
              </a:ext>
            </a:extLst>
          </p:cNvPr>
          <p:cNvSpPr>
            <a:spLocks noGrp="1"/>
          </p:cNvSpPr>
          <p:nvPr>
            <p:ph type="title"/>
          </p:nvPr>
        </p:nvSpPr>
        <p:spPr/>
        <p:txBody>
          <a:bodyPr/>
          <a:lstStyle/>
          <a:p>
            <a:r>
              <a:rPr lang="es-MX" dirty="0"/>
              <a:t>Enrutamiento dinámico</a:t>
            </a:r>
          </a:p>
        </p:txBody>
      </p:sp>
      <p:sp>
        <p:nvSpPr>
          <p:cNvPr id="3" name="Marcador de texto 2">
            <a:extLst>
              <a:ext uri="{FF2B5EF4-FFF2-40B4-BE49-F238E27FC236}">
                <a16:creationId xmlns:a16="http://schemas.microsoft.com/office/drawing/2014/main" id="{4423C51F-491F-4960-A39A-D99373F48885}"/>
              </a:ext>
            </a:extLst>
          </p:cNvPr>
          <p:cNvSpPr>
            <a:spLocks noGrp="1"/>
          </p:cNvSpPr>
          <p:nvPr>
            <p:ph type="body" idx="1"/>
          </p:nvPr>
        </p:nvSpPr>
        <p:spPr/>
        <p:txBody>
          <a:bodyPr/>
          <a:lstStyle/>
          <a:p>
            <a:r>
              <a:rPr lang="es-ES" b="1" dirty="0">
                <a:solidFill>
                  <a:srgbClr val="003366"/>
                </a:solidFill>
              </a:rPr>
              <a:t>Protocolos enrutables</a:t>
            </a:r>
          </a:p>
        </p:txBody>
      </p:sp>
    </p:spTree>
    <p:extLst>
      <p:ext uri="{BB962C8B-B14F-4D97-AF65-F5344CB8AC3E}">
        <p14:creationId xmlns:p14="http://schemas.microsoft.com/office/powerpoint/2010/main" val="4286937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MX" dirty="0"/>
              <a:t>Protocolos</a:t>
            </a:r>
            <a:endParaRPr lang="es-ES" dirty="0"/>
          </a:p>
        </p:txBody>
      </p:sp>
      <p:sp>
        <p:nvSpPr>
          <p:cNvPr id="19459" name="2 Marcador de contenido"/>
          <p:cNvSpPr>
            <a:spLocks noGrp="1"/>
          </p:cNvSpPr>
          <p:nvPr>
            <p:ph idx="1"/>
          </p:nvPr>
        </p:nvSpPr>
        <p:spPr/>
        <p:txBody>
          <a:bodyPr>
            <a:normAutofit/>
          </a:bodyPr>
          <a:lstStyle/>
          <a:p>
            <a:pPr algn="just">
              <a:lnSpc>
                <a:spcPct val="120000"/>
              </a:lnSpc>
              <a:buFontTx/>
              <a:buNone/>
            </a:pPr>
            <a:r>
              <a:rPr lang="es-MX" sz="2000" dirty="0"/>
              <a:t>Un protocolo es un conjunto de reglas que determina como se comunican los hosts entre sí a través de las redes.</a:t>
            </a:r>
          </a:p>
          <a:p>
            <a:pPr algn="just">
              <a:lnSpc>
                <a:spcPct val="120000"/>
              </a:lnSpc>
            </a:pPr>
            <a:endParaRPr lang="es-MX" sz="1100" dirty="0"/>
          </a:p>
          <a:p>
            <a:pPr lvl="1" algn="just">
              <a:lnSpc>
                <a:spcPct val="120000"/>
              </a:lnSpc>
              <a:spcAft>
                <a:spcPts val="400"/>
              </a:spcAft>
            </a:pPr>
            <a:r>
              <a:rPr lang="es-MX" sz="2000" dirty="0"/>
              <a:t>Proveen reglas sintácticas y semánticas.</a:t>
            </a:r>
          </a:p>
          <a:p>
            <a:pPr lvl="1" algn="just">
              <a:lnSpc>
                <a:spcPct val="120000"/>
              </a:lnSpc>
              <a:spcAft>
                <a:spcPts val="400"/>
              </a:spcAft>
            </a:pPr>
            <a:r>
              <a:rPr lang="es-MX" sz="2000" dirty="0"/>
              <a:t>Contienen los detalles del formato de los mensajes.</a:t>
            </a:r>
          </a:p>
          <a:p>
            <a:pPr lvl="1" algn="just">
              <a:lnSpc>
                <a:spcPct val="120000"/>
              </a:lnSpc>
              <a:spcAft>
                <a:spcPts val="400"/>
              </a:spcAft>
            </a:pPr>
            <a:r>
              <a:rPr lang="es-MX" sz="2000" dirty="0"/>
              <a:t>Describen el intercambio de mensajes dentro del contexto de una actividad en particular.</a:t>
            </a:r>
          </a:p>
          <a:p>
            <a:pPr lvl="1" algn="just">
              <a:lnSpc>
                <a:spcPct val="120000"/>
              </a:lnSpc>
              <a:spcAft>
                <a:spcPts val="400"/>
              </a:spcAft>
            </a:pPr>
            <a:r>
              <a:rPr lang="es-MX" sz="2000" dirty="0"/>
              <a:t>Describen los procesos de comunicación independientemente de los detalles de hardware.</a:t>
            </a:r>
          </a:p>
          <a:p>
            <a:pPr lvl="1" algn="just">
              <a:lnSpc>
                <a:spcPct val="120000"/>
              </a:lnSpc>
              <a:spcAft>
                <a:spcPts val="400"/>
              </a:spcAft>
              <a:buNone/>
            </a:pPr>
            <a:endParaRPr lang="es-MX" sz="2000" dirty="0"/>
          </a:p>
          <a:p>
            <a:pPr algn="just">
              <a:lnSpc>
                <a:spcPct val="120000"/>
              </a:lnSpc>
              <a:spcAft>
                <a:spcPts val="400"/>
              </a:spcAft>
            </a:pPr>
            <a:r>
              <a:rPr lang="es-MX" sz="2000" dirty="0"/>
              <a:t>Existen dos categorías de protocolos en la capa de red: enrutados o enrutables y de enrutamiento</a:t>
            </a:r>
            <a:endParaRPr lang="es-ES" sz="2000" dirty="0"/>
          </a:p>
        </p:txBody>
      </p:sp>
      <p:sp>
        <p:nvSpPr>
          <p:cNvPr id="1946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725FE6E-AFC6-4DA5-90A5-C1FFD73BF883}" type="datetime2">
              <a:rPr lang="es-MX" sz="900"/>
              <a:pPr eaLnBrk="1" hangingPunct="1"/>
              <a:t>lunes, 19 de agosto de 2019</a:t>
            </a:fld>
            <a:endParaRPr lang="en-US" sz="900"/>
          </a:p>
        </p:txBody>
      </p:sp>
    </p:spTree>
    <p:extLst>
      <p:ext uri="{BB962C8B-B14F-4D97-AF65-F5344CB8AC3E}">
        <p14:creationId xmlns:p14="http://schemas.microsoft.com/office/powerpoint/2010/main" val="1376384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MX" dirty="0"/>
              <a:t>Protocolos enrutables</a:t>
            </a:r>
            <a:endParaRPr lang="es-ES" dirty="0"/>
          </a:p>
        </p:txBody>
      </p:sp>
      <p:sp>
        <p:nvSpPr>
          <p:cNvPr id="20483" name="2 Marcador de contenido"/>
          <p:cNvSpPr>
            <a:spLocks noGrp="1"/>
          </p:cNvSpPr>
          <p:nvPr>
            <p:ph idx="1"/>
          </p:nvPr>
        </p:nvSpPr>
        <p:spPr/>
        <p:txBody>
          <a:bodyPr>
            <a:normAutofit/>
          </a:bodyPr>
          <a:lstStyle/>
          <a:p>
            <a:pPr algn="just">
              <a:lnSpc>
                <a:spcPct val="200000"/>
              </a:lnSpc>
              <a:spcBef>
                <a:spcPts val="600"/>
              </a:spcBef>
              <a:spcAft>
                <a:spcPts val="600"/>
              </a:spcAft>
              <a:buNone/>
            </a:pPr>
            <a:r>
              <a:rPr lang="es-MX" sz="2000" dirty="0"/>
              <a:t>Cualquier protocolo que proporciona suficiente información en su dirección de capa de red para permitir que se envíe un paquete desde un host a otro basado en un esquema de direccionamiento.</a:t>
            </a:r>
          </a:p>
          <a:p>
            <a:pPr marL="690563" lvl="1" indent="-290513" algn="just">
              <a:lnSpc>
                <a:spcPct val="200000"/>
              </a:lnSpc>
              <a:spcBef>
                <a:spcPts val="600"/>
              </a:spcBef>
              <a:spcAft>
                <a:spcPts val="600"/>
              </a:spcAft>
            </a:pPr>
            <a:r>
              <a:rPr lang="es-MX" sz="2000" dirty="0"/>
              <a:t>Transportan los datos a través de una red.</a:t>
            </a:r>
          </a:p>
          <a:p>
            <a:pPr marL="690563" lvl="1" indent="-290513" algn="just">
              <a:lnSpc>
                <a:spcPct val="200000"/>
              </a:lnSpc>
              <a:spcBef>
                <a:spcPts val="600"/>
              </a:spcBef>
              <a:spcAft>
                <a:spcPts val="600"/>
              </a:spcAft>
            </a:pPr>
            <a:r>
              <a:rPr lang="es-MX" sz="2000" dirty="0"/>
              <a:t>Definen el formato y uso de los campos dentro de un paquete.</a:t>
            </a:r>
          </a:p>
          <a:p>
            <a:pPr algn="just">
              <a:lnSpc>
                <a:spcPct val="200000"/>
              </a:lnSpc>
              <a:spcBef>
                <a:spcPts val="600"/>
              </a:spcBef>
              <a:spcAft>
                <a:spcPts val="600"/>
              </a:spcAft>
              <a:buNone/>
            </a:pPr>
            <a:endParaRPr lang="es-ES" sz="3200" dirty="0"/>
          </a:p>
        </p:txBody>
      </p:sp>
      <p:sp>
        <p:nvSpPr>
          <p:cNvPr id="2048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A0176CD-FA03-413D-8972-F5770011DD78}" type="datetime2">
              <a:rPr lang="es-MX" sz="900"/>
              <a:pPr eaLnBrk="1" hangingPunct="1"/>
              <a:t>lunes, 19 de agosto de 2019</a:t>
            </a:fld>
            <a:endParaRPr lang="en-US" sz="900"/>
          </a:p>
        </p:txBody>
      </p:sp>
    </p:spTree>
    <p:extLst>
      <p:ext uri="{BB962C8B-B14F-4D97-AF65-F5344CB8AC3E}">
        <p14:creationId xmlns:p14="http://schemas.microsoft.com/office/powerpoint/2010/main" val="438898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MX" dirty="0"/>
              <a:t>Ejemplos de protocolos enrutables</a:t>
            </a:r>
            <a:endParaRPr lang="es-ES" dirty="0"/>
          </a:p>
        </p:txBody>
      </p:sp>
      <p:sp>
        <p:nvSpPr>
          <p:cNvPr id="21507" name="2 Marcador de contenido"/>
          <p:cNvSpPr>
            <a:spLocks noGrp="1"/>
          </p:cNvSpPr>
          <p:nvPr>
            <p:ph idx="1"/>
          </p:nvPr>
        </p:nvSpPr>
        <p:spPr/>
        <p:txBody>
          <a:bodyPr>
            <a:normAutofit/>
          </a:bodyPr>
          <a:lstStyle/>
          <a:p>
            <a:pPr lvl="1">
              <a:spcBef>
                <a:spcPts val="600"/>
              </a:spcBef>
              <a:spcAft>
                <a:spcPts val="300"/>
              </a:spcAft>
            </a:pPr>
            <a:r>
              <a:rPr lang="es-MX" sz="1800" b="1" dirty="0">
                <a:solidFill>
                  <a:srgbClr val="0066CC"/>
                </a:solidFill>
              </a:rPr>
              <a:t>IP.</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IPX.</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AppleTalk.</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err="1">
                <a:solidFill>
                  <a:srgbClr val="0066CC"/>
                </a:solidFill>
              </a:rPr>
              <a:t>Banyan</a:t>
            </a:r>
            <a:r>
              <a:rPr lang="es-MX" sz="1800" b="1" dirty="0">
                <a:solidFill>
                  <a:srgbClr val="0066CC"/>
                </a:solidFill>
              </a:rPr>
              <a:t> </a:t>
            </a:r>
            <a:r>
              <a:rPr lang="es-MX" sz="1800" b="1" dirty="0" err="1">
                <a:solidFill>
                  <a:srgbClr val="0066CC"/>
                </a:solidFill>
              </a:rPr>
              <a:t>Vines</a:t>
            </a:r>
            <a:r>
              <a:rPr lang="es-MX" sz="1800" b="1" dirty="0">
                <a:solidFill>
                  <a:srgbClr val="0066CC"/>
                </a:solidFill>
              </a:rPr>
              <a:t>.</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XNS (Sistema de Red de Xerox).</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err="1">
                <a:solidFill>
                  <a:srgbClr val="0066CC"/>
                </a:solidFill>
              </a:rPr>
              <a:t>IPng</a:t>
            </a:r>
            <a:r>
              <a:rPr lang="es-MX" sz="1800" b="1" dirty="0">
                <a:solidFill>
                  <a:srgbClr val="0066CC"/>
                </a:solidFill>
              </a:rPr>
              <a:t> (IPv6).</a:t>
            </a:r>
            <a:endParaRPr lang="es-ES" sz="1800" b="1" dirty="0">
              <a:solidFill>
                <a:srgbClr val="0066CC"/>
              </a:solidFill>
            </a:endParaRPr>
          </a:p>
          <a:p>
            <a:pPr lvl="1">
              <a:spcBef>
                <a:spcPts val="600"/>
              </a:spcBef>
              <a:spcAft>
                <a:spcPts val="300"/>
              </a:spcAft>
              <a:buNone/>
            </a:pPr>
            <a:r>
              <a:rPr lang="es-MX" sz="1800" dirty="0"/>
              <a:t> </a:t>
            </a:r>
          </a:p>
        </p:txBody>
      </p:sp>
      <p:sp>
        <p:nvSpPr>
          <p:cNvPr id="2150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5472353-E716-4A24-B279-498D5E4CBD53}" type="datetime2">
              <a:rPr lang="es-MX" sz="900"/>
              <a:pPr eaLnBrk="1" hangingPunct="1"/>
              <a:t>lunes, 19 de agosto de 2019</a:t>
            </a:fld>
            <a:endParaRPr lang="en-US" sz="900"/>
          </a:p>
        </p:txBody>
      </p:sp>
    </p:spTree>
    <p:extLst>
      <p:ext uri="{BB962C8B-B14F-4D97-AF65-F5344CB8AC3E}">
        <p14:creationId xmlns:p14="http://schemas.microsoft.com/office/powerpoint/2010/main" val="191315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s-ES" b="1" dirty="0">
                <a:solidFill>
                  <a:srgbClr val="003366"/>
                </a:solidFill>
              </a:rPr>
              <a:t>Protocolos no enrutables</a:t>
            </a:r>
            <a:br>
              <a:rPr lang="es-ES" b="1" dirty="0">
                <a:solidFill>
                  <a:srgbClr val="003366"/>
                </a:solidFill>
              </a:rPr>
            </a:br>
            <a:endParaRPr lang="en-US" dirty="0"/>
          </a:p>
        </p:txBody>
      </p:sp>
      <p:sp>
        <p:nvSpPr>
          <p:cNvPr id="2" name="Marcador de texto 1">
            <a:extLst>
              <a:ext uri="{FF2B5EF4-FFF2-40B4-BE49-F238E27FC236}">
                <a16:creationId xmlns:a16="http://schemas.microsoft.com/office/drawing/2014/main" id="{CC6D73AC-7782-4427-933A-A4C4D837C26C}"/>
              </a:ext>
            </a:extLst>
          </p:cNvPr>
          <p:cNvSpPr>
            <a:spLocks noGrp="1"/>
          </p:cNvSpPr>
          <p:nvPr>
            <p:ph type="body" idx="1"/>
          </p:nvPr>
        </p:nvSpPr>
        <p:spPr/>
        <p:txBody>
          <a:bodyPr/>
          <a:lstStyle/>
          <a:p>
            <a:endParaRPr lang="es-MX"/>
          </a:p>
        </p:txBody>
      </p:sp>
      <p:sp>
        <p:nvSpPr>
          <p:cNvPr id="2253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2789658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MX" dirty="0"/>
              <a:t>Protocolos no enrutables</a:t>
            </a:r>
            <a:endParaRPr lang="es-ES" dirty="0"/>
          </a:p>
        </p:txBody>
      </p:sp>
      <p:sp>
        <p:nvSpPr>
          <p:cNvPr id="23555" name="2 Marcador de contenido"/>
          <p:cNvSpPr>
            <a:spLocks noGrp="1"/>
          </p:cNvSpPr>
          <p:nvPr>
            <p:ph idx="1"/>
          </p:nvPr>
        </p:nvSpPr>
        <p:spPr/>
        <p:txBody>
          <a:bodyPr>
            <a:normAutofit fontScale="92500" lnSpcReduction="10000"/>
          </a:bodyPr>
          <a:lstStyle/>
          <a:p>
            <a:pPr>
              <a:lnSpc>
                <a:spcPct val="120000"/>
              </a:lnSpc>
              <a:spcBef>
                <a:spcPts val="400"/>
              </a:spcBef>
              <a:spcAft>
                <a:spcPts val="400"/>
              </a:spcAft>
              <a:buNone/>
            </a:pPr>
            <a:r>
              <a:rPr lang="es-MX" sz="1800" dirty="0"/>
              <a:t>Son protocolos de comunicaciones que manejan solamente direcciones de dispositivos y no de red.</a:t>
            </a:r>
          </a:p>
          <a:p>
            <a:pPr algn="just">
              <a:lnSpc>
                <a:spcPct val="120000"/>
              </a:lnSpc>
              <a:spcBef>
                <a:spcPts val="400"/>
              </a:spcBef>
              <a:spcAft>
                <a:spcPts val="400"/>
              </a:spcAft>
            </a:pPr>
            <a:r>
              <a:rPr lang="es-MX" sz="1800" dirty="0"/>
              <a:t>Asumen que las computadoras se comunicaran con otras dentro de una misma red. </a:t>
            </a:r>
          </a:p>
          <a:p>
            <a:pPr algn="just">
              <a:lnSpc>
                <a:spcPct val="120000"/>
              </a:lnSpc>
              <a:spcBef>
                <a:spcPts val="400"/>
              </a:spcBef>
              <a:spcAft>
                <a:spcPts val="400"/>
              </a:spcAft>
            </a:pPr>
            <a:r>
              <a:rPr lang="es-MX" sz="1800" dirty="0"/>
              <a:t>Al contrario de los protocolos enrutables, no incorporan un esquema de direccionamiento para el envío de datos de una red a otra.</a:t>
            </a:r>
          </a:p>
          <a:p>
            <a:pPr algn="just">
              <a:lnSpc>
                <a:spcPct val="120000"/>
              </a:lnSpc>
              <a:spcBef>
                <a:spcPts val="400"/>
              </a:spcBef>
              <a:spcAft>
                <a:spcPts val="400"/>
              </a:spcAft>
              <a:buNone/>
            </a:pPr>
            <a:endParaRPr lang="es-MX" sz="2000" dirty="0"/>
          </a:p>
          <a:p>
            <a:pPr algn="just">
              <a:lnSpc>
                <a:spcPct val="120000"/>
              </a:lnSpc>
              <a:spcBef>
                <a:spcPts val="400"/>
              </a:spcBef>
              <a:spcAft>
                <a:spcPts val="400"/>
              </a:spcAft>
              <a:buNone/>
            </a:pPr>
            <a:r>
              <a:rPr lang="es-MX" sz="1800" dirty="0"/>
              <a:t>Ejemplos de protocolos no enrutables son:</a:t>
            </a:r>
          </a:p>
          <a:p>
            <a:pPr marL="895350" lvl="1" indent="-319088" algn="just">
              <a:lnSpc>
                <a:spcPct val="120000"/>
              </a:lnSpc>
              <a:spcBef>
                <a:spcPts val="400"/>
              </a:spcBef>
              <a:spcAft>
                <a:spcPts val="400"/>
              </a:spcAft>
            </a:pPr>
            <a:r>
              <a:rPr lang="es-MX" sz="1800" b="1" dirty="0" err="1">
                <a:solidFill>
                  <a:srgbClr val="002060"/>
                </a:solidFill>
              </a:rPr>
              <a:t>NetBEUI</a:t>
            </a:r>
            <a:r>
              <a:rPr lang="es-MX" sz="1800" b="1" dirty="0">
                <a:solidFill>
                  <a:srgbClr val="002060"/>
                </a:solidFill>
              </a:rPr>
              <a:t>.</a:t>
            </a:r>
          </a:p>
          <a:p>
            <a:pPr marL="895350" lvl="1" indent="-319088" algn="just">
              <a:lnSpc>
                <a:spcPct val="120000"/>
              </a:lnSpc>
              <a:spcBef>
                <a:spcPts val="400"/>
              </a:spcBef>
              <a:spcAft>
                <a:spcPts val="400"/>
              </a:spcAft>
            </a:pPr>
            <a:r>
              <a:rPr lang="es-MX" sz="1800" b="1" dirty="0">
                <a:solidFill>
                  <a:srgbClr val="002060"/>
                </a:solidFill>
              </a:rPr>
              <a:t>DLC.</a:t>
            </a:r>
          </a:p>
          <a:p>
            <a:pPr marL="895350" lvl="1" indent="-319088" algn="just">
              <a:lnSpc>
                <a:spcPct val="120000"/>
              </a:lnSpc>
              <a:spcBef>
                <a:spcPts val="400"/>
              </a:spcBef>
              <a:spcAft>
                <a:spcPts val="400"/>
              </a:spcAft>
            </a:pPr>
            <a:r>
              <a:rPr lang="es-MX" sz="1800" b="1" dirty="0">
                <a:solidFill>
                  <a:srgbClr val="002060"/>
                </a:solidFill>
              </a:rPr>
              <a:t>LAT.</a:t>
            </a:r>
          </a:p>
          <a:p>
            <a:pPr marL="895350" lvl="1" indent="-319088" algn="just">
              <a:lnSpc>
                <a:spcPct val="120000"/>
              </a:lnSpc>
              <a:spcBef>
                <a:spcPts val="400"/>
              </a:spcBef>
              <a:spcAft>
                <a:spcPts val="400"/>
              </a:spcAft>
            </a:pPr>
            <a:r>
              <a:rPr lang="es-MX" sz="1800" b="1" dirty="0">
                <a:solidFill>
                  <a:srgbClr val="002060"/>
                </a:solidFill>
              </a:rPr>
              <a:t>DRP.</a:t>
            </a:r>
          </a:p>
          <a:p>
            <a:pPr marL="895350" lvl="1" indent="-319088" algn="just">
              <a:lnSpc>
                <a:spcPct val="120000"/>
              </a:lnSpc>
              <a:spcBef>
                <a:spcPts val="400"/>
              </a:spcBef>
              <a:spcAft>
                <a:spcPts val="400"/>
              </a:spcAft>
            </a:pPr>
            <a:r>
              <a:rPr lang="es-MX" sz="1800" b="1" dirty="0">
                <a:solidFill>
                  <a:srgbClr val="002060"/>
                </a:solidFill>
              </a:rPr>
              <a:t>MOP.</a:t>
            </a:r>
          </a:p>
        </p:txBody>
      </p:sp>
      <p:sp>
        <p:nvSpPr>
          <p:cNvPr id="2355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A9BDB35-BD00-421F-AD22-DB564FB5B45C}" type="datetime2">
              <a:rPr lang="es-MX" sz="900"/>
              <a:pPr eaLnBrk="1" hangingPunct="1"/>
              <a:t>lunes, 19 de agosto de 2019</a:t>
            </a:fld>
            <a:endParaRPr lang="en-US" sz="900"/>
          </a:p>
        </p:txBody>
      </p:sp>
    </p:spTree>
    <p:extLst>
      <p:ext uri="{BB962C8B-B14F-4D97-AF65-F5344CB8AC3E}">
        <p14:creationId xmlns:p14="http://schemas.microsoft.com/office/powerpoint/2010/main" val="214045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s-ES" b="1" dirty="0">
                <a:solidFill>
                  <a:srgbClr val="003366"/>
                </a:solidFill>
              </a:rPr>
              <a:t>Protocolo de enrutamiento</a:t>
            </a:r>
            <a:endParaRPr lang="en-US" dirty="0"/>
          </a:p>
        </p:txBody>
      </p:sp>
      <p:sp>
        <p:nvSpPr>
          <p:cNvPr id="2" name="Marcador de texto 1">
            <a:extLst>
              <a:ext uri="{FF2B5EF4-FFF2-40B4-BE49-F238E27FC236}">
                <a16:creationId xmlns:a16="http://schemas.microsoft.com/office/drawing/2014/main" id="{561AF32C-2396-4533-B8D5-76DB8B85AF92}"/>
              </a:ext>
            </a:extLst>
          </p:cNvPr>
          <p:cNvSpPr>
            <a:spLocks noGrp="1"/>
          </p:cNvSpPr>
          <p:nvPr>
            <p:ph type="body" idx="1"/>
          </p:nvPr>
        </p:nvSpPr>
        <p:spPr/>
        <p:txBody>
          <a:bodyPr/>
          <a:lstStyle/>
          <a:p>
            <a:endParaRPr lang="es-MX"/>
          </a:p>
        </p:txBody>
      </p:sp>
      <p:sp>
        <p:nvSpPr>
          <p:cNvPr id="2457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2281340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MX" dirty="0"/>
              <a:t>Definición de protocolo de enrutamiento</a:t>
            </a:r>
            <a:endParaRPr lang="es-ES" dirty="0"/>
          </a:p>
        </p:txBody>
      </p:sp>
      <p:sp>
        <p:nvSpPr>
          <p:cNvPr id="25603" name="2 Marcador de contenido"/>
          <p:cNvSpPr>
            <a:spLocks noGrp="1"/>
          </p:cNvSpPr>
          <p:nvPr>
            <p:ph idx="1"/>
          </p:nvPr>
        </p:nvSpPr>
        <p:spPr>
          <a:xfrm>
            <a:off x="838200" y="1371600"/>
            <a:ext cx="10515600" cy="2554288"/>
          </a:xfrm>
        </p:spPr>
        <p:txBody>
          <a:bodyPr>
            <a:normAutofit/>
          </a:bodyPr>
          <a:lstStyle/>
          <a:p>
            <a:pPr algn="just">
              <a:lnSpc>
                <a:spcPct val="110000"/>
              </a:lnSpc>
              <a:spcBef>
                <a:spcPts val="600"/>
              </a:spcBef>
              <a:spcAft>
                <a:spcPts val="600"/>
              </a:spcAft>
              <a:buNone/>
            </a:pPr>
            <a:r>
              <a:rPr lang="es-MX" sz="2400" dirty="0"/>
              <a:t>Los protocolos de enrutamiento son los mecanismos necesarios para compartir  la información de enrutamiento.</a:t>
            </a:r>
          </a:p>
          <a:p>
            <a:pPr algn="just">
              <a:lnSpc>
                <a:spcPct val="110000"/>
              </a:lnSpc>
              <a:spcBef>
                <a:spcPts val="600"/>
              </a:spcBef>
              <a:spcAft>
                <a:spcPts val="600"/>
              </a:spcAft>
            </a:pPr>
            <a:r>
              <a:rPr lang="es-MX" sz="2400" dirty="0"/>
              <a:t>Soportan un protocolo enrutable.</a:t>
            </a:r>
          </a:p>
          <a:p>
            <a:pPr algn="just">
              <a:lnSpc>
                <a:spcPct val="110000"/>
              </a:lnSpc>
              <a:spcBef>
                <a:spcPts val="600"/>
              </a:spcBef>
              <a:spcAft>
                <a:spcPts val="600"/>
              </a:spcAft>
            </a:pPr>
            <a:r>
              <a:rPr lang="es-MX" sz="2400" dirty="0"/>
              <a:t>Proporcionan la comunicación entre </a:t>
            </a:r>
            <a:r>
              <a:rPr lang="es-MX" sz="2400" i="1" dirty="0" err="1"/>
              <a:t>routers</a:t>
            </a:r>
            <a:r>
              <a:rPr lang="es-MX" sz="2400" i="1" dirty="0"/>
              <a:t> </a:t>
            </a:r>
            <a:r>
              <a:rPr lang="es-MX" sz="2400" dirty="0"/>
              <a:t>para el intercambio y mantenimiento  de sus tablas de enrutamiento.</a:t>
            </a:r>
          </a:p>
          <a:p>
            <a:pPr algn="just">
              <a:lnSpc>
                <a:spcPct val="110000"/>
              </a:lnSpc>
              <a:spcBef>
                <a:spcPts val="600"/>
              </a:spcBef>
              <a:spcAft>
                <a:spcPts val="600"/>
              </a:spcAft>
            </a:pPr>
            <a:endParaRPr lang="es-MX" sz="2400" dirty="0"/>
          </a:p>
          <a:p>
            <a:pPr algn="just">
              <a:lnSpc>
                <a:spcPct val="110000"/>
              </a:lnSpc>
              <a:spcBef>
                <a:spcPts val="600"/>
              </a:spcBef>
              <a:spcAft>
                <a:spcPts val="600"/>
              </a:spcAft>
            </a:pPr>
            <a:endParaRPr lang="es-MX" dirty="0"/>
          </a:p>
        </p:txBody>
      </p:sp>
      <p:sp>
        <p:nvSpPr>
          <p:cNvPr id="256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00846F5-372E-41F0-A6A5-BC07E9E71B9B}" type="datetime2">
              <a:rPr lang="es-MX" sz="900"/>
              <a:pPr eaLnBrk="1" hangingPunct="1"/>
              <a:t>lunes, 19 de agosto de 2019</a:t>
            </a:fld>
            <a:endParaRPr lang="en-US" sz="900"/>
          </a:p>
        </p:txBody>
      </p:sp>
      <p:grpSp>
        <p:nvGrpSpPr>
          <p:cNvPr id="25605" name="Group 80"/>
          <p:cNvGrpSpPr>
            <a:grpSpLocks/>
          </p:cNvGrpSpPr>
          <p:nvPr/>
        </p:nvGrpSpPr>
        <p:grpSpPr bwMode="auto">
          <a:xfrm>
            <a:off x="3087688" y="4144964"/>
            <a:ext cx="6026150" cy="2160587"/>
            <a:chOff x="985" y="2611"/>
            <a:chExt cx="3796" cy="1361"/>
          </a:xfrm>
        </p:grpSpPr>
        <p:cxnSp>
          <p:nvCxnSpPr>
            <p:cNvPr id="25606" name="19 Conector recto"/>
            <p:cNvCxnSpPr>
              <a:cxnSpLocks noChangeShapeType="1"/>
            </p:cNvCxnSpPr>
            <p:nvPr/>
          </p:nvCxnSpPr>
          <p:spPr bwMode="auto">
            <a:xfrm flipH="1" flipV="1">
              <a:off x="3035" y="3508"/>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07" name="20 Conector recto"/>
            <p:cNvCxnSpPr>
              <a:cxnSpLocks noChangeShapeType="1"/>
            </p:cNvCxnSpPr>
            <p:nvPr/>
          </p:nvCxnSpPr>
          <p:spPr bwMode="auto">
            <a:xfrm flipV="1">
              <a:off x="1924" y="3511"/>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2" name="21 CuadroTexto"/>
            <p:cNvSpPr txBox="1"/>
            <p:nvPr/>
          </p:nvSpPr>
          <p:spPr bwMode="auto">
            <a:xfrm>
              <a:off x="1523"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09" name="28 Arco"/>
            <p:cNvSpPr>
              <a:spLocks noChangeArrowheads="1"/>
            </p:cNvSpPr>
            <p:nvPr/>
          </p:nvSpPr>
          <p:spPr bwMode="auto">
            <a:xfrm rot="5400000">
              <a:off x="2254" y="2805"/>
              <a:ext cx="194" cy="523"/>
            </a:xfrm>
            <a:custGeom>
              <a:avLst/>
              <a:gdLst>
                <a:gd name="T0" fmla="*/ 0 w 307975"/>
                <a:gd name="T1" fmla="*/ 0 h 830262"/>
                <a:gd name="T2" fmla="*/ 0 w 307975"/>
                <a:gd name="T3" fmla="*/ 0 h 830262"/>
                <a:gd name="T4" fmla="*/ 0 w 307975"/>
                <a:gd name="T5" fmla="*/ 0 h 830262"/>
                <a:gd name="T6" fmla="*/ 0 60000 65536"/>
                <a:gd name="T7" fmla="*/ 0 60000 65536"/>
                <a:gd name="T8" fmla="*/ 0 60000 65536"/>
                <a:gd name="T9" fmla="*/ 204788 w 307975"/>
                <a:gd name="T10" fmla="*/ 23812 h 830262"/>
                <a:gd name="T11" fmla="*/ 307975 w 307975"/>
                <a:gd name="T12" fmla="*/ 798512 h 830262"/>
              </a:gdLst>
              <a:ahLst/>
              <a:cxnLst>
                <a:cxn ang="T6">
                  <a:pos x="T0" y="T1"/>
                </a:cxn>
                <a:cxn ang="T7">
                  <a:pos x="T2" y="T3"/>
                </a:cxn>
                <a:cxn ang="T8">
                  <a:pos x="T4" y="T5"/>
                </a:cxn>
              </a:cxnLst>
              <a:rect l="T9" t="T10" r="T11" b="T12"/>
              <a:pathLst>
                <a:path w="307975" h="830262" stroke="0">
                  <a:moveTo>
                    <a:pt x="204781" y="23234"/>
                  </a:moveTo>
                  <a:lnTo>
                    <a:pt x="204781" y="23233"/>
                  </a:lnTo>
                  <a:cubicBezTo>
                    <a:pt x="266583" y="81448"/>
                    <a:pt x="307976" y="238642"/>
                    <a:pt x="307976" y="415131"/>
                  </a:cubicBezTo>
                  <a:cubicBezTo>
                    <a:pt x="307976" y="582751"/>
                    <a:pt x="270583" y="733925"/>
                    <a:pt x="213184" y="798362"/>
                  </a:cubicBezTo>
                  <a:lnTo>
                    <a:pt x="153988" y="415131"/>
                  </a:lnTo>
                  <a:close/>
                </a:path>
                <a:path w="307975" h="830262" fill="none">
                  <a:moveTo>
                    <a:pt x="204781" y="23234"/>
                  </a:moveTo>
                  <a:lnTo>
                    <a:pt x="204781" y="23233"/>
                  </a:lnTo>
                  <a:cubicBezTo>
                    <a:pt x="266583" y="81448"/>
                    <a:pt x="307976" y="238642"/>
                    <a:pt x="307976" y="415131"/>
                  </a:cubicBezTo>
                  <a:cubicBezTo>
                    <a:pt x="307976" y="582751"/>
                    <a:pt x="270583" y="733925"/>
                    <a:pt x="213184" y="798362"/>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0" name="29 CuadroTexto"/>
            <p:cNvSpPr txBox="1">
              <a:spLocks noChangeArrowheads="1"/>
            </p:cNvSpPr>
            <p:nvPr/>
          </p:nvSpPr>
          <p:spPr bwMode="auto">
            <a:xfrm>
              <a:off x="1523"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1.0               1.1</a:t>
              </a:r>
            </a:p>
            <a:p>
              <a:pPr algn="just" eaLnBrk="1" hangingPunct="1"/>
              <a:r>
                <a:rPr lang="es-MX" sz="800">
                  <a:solidFill>
                    <a:schemeClr val="tx1"/>
                  </a:solidFill>
                  <a:latin typeface="Book Antiqua" pitchFamily="18" charset="0"/>
                </a:rPr>
                <a:t>2.0               2.1</a:t>
              </a:r>
            </a:p>
          </p:txBody>
        </p:sp>
        <p:sp>
          <p:nvSpPr>
            <p:cNvPr id="31" name="30 CuadroTexto"/>
            <p:cNvSpPr txBox="1"/>
            <p:nvPr/>
          </p:nvSpPr>
          <p:spPr bwMode="auto">
            <a:xfrm>
              <a:off x="2611" y="2708"/>
              <a:ext cx="548"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2" name="31 CuadroTexto"/>
            <p:cNvSpPr txBox="1">
              <a:spLocks noChangeArrowheads="1"/>
            </p:cNvSpPr>
            <p:nvPr/>
          </p:nvSpPr>
          <p:spPr bwMode="auto">
            <a:xfrm>
              <a:off x="2611" y="2847"/>
              <a:ext cx="547"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3.0               3.1</a:t>
              </a:r>
            </a:p>
            <a:p>
              <a:pPr algn="just" eaLnBrk="1" hangingPunct="1"/>
              <a:r>
                <a:rPr lang="es-MX" sz="800">
                  <a:solidFill>
                    <a:schemeClr val="tx1"/>
                  </a:solidFill>
                  <a:latin typeface="Book Antiqua" pitchFamily="18" charset="0"/>
                </a:rPr>
                <a:t>2.0               2.2</a:t>
              </a:r>
            </a:p>
            <a:p>
              <a:pPr algn="just" eaLnBrk="1" hangingPunct="1"/>
              <a:r>
                <a:rPr lang="es-MX" sz="800">
                  <a:solidFill>
                    <a:schemeClr val="tx1"/>
                  </a:solidFill>
                  <a:latin typeface="Book Antiqua" pitchFamily="18" charset="0"/>
                </a:rPr>
                <a:t>4.0               4.1</a:t>
              </a:r>
            </a:p>
          </p:txBody>
        </p:sp>
        <p:sp>
          <p:nvSpPr>
            <p:cNvPr id="33" name="32 CuadroTexto"/>
            <p:cNvSpPr txBox="1"/>
            <p:nvPr/>
          </p:nvSpPr>
          <p:spPr bwMode="auto">
            <a:xfrm>
              <a:off x="3697"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4" name="33 CuadroTexto"/>
            <p:cNvSpPr txBox="1">
              <a:spLocks noChangeArrowheads="1"/>
            </p:cNvSpPr>
            <p:nvPr/>
          </p:nvSpPr>
          <p:spPr bwMode="auto">
            <a:xfrm>
              <a:off x="3698"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5.0               5.1</a:t>
              </a:r>
            </a:p>
            <a:p>
              <a:pPr algn="just" eaLnBrk="1" hangingPunct="1"/>
              <a:r>
                <a:rPr lang="es-MX" sz="800">
                  <a:solidFill>
                    <a:schemeClr val="tx1"/>
                  </a:solidFill>
                  <a:latin typeface="Book Antiqua" pitchFamily="18" charset="0"/>
                </a:rPr>
                <a:t>4.0               4.2</a:t>
              </a:r>
            </a:p>
          </p:txBody>
        </p:sp>
        <p:sp>
          <p:nvSpPr>
            <p:cNvPr id="25615" name="34 Arco"/>
            <p:cNvSpPr>
              <a:spLocks noChangeArrowheads="1"/>
            </p:cNvSpPr>
            <p:nvPr/>
          </p:nvSpPr>
          <p:spPr bwMode="auto">
            <a:xfrm rot="5400000">
              <a:off x="3334" y="2806"/>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6" name="35 Arco"/>
            <p:cNvSpPr>
              <a:spLocks noChangeArrowheads="1"/>
            </p:cNvSpPr>
            <p:nvPr/>
          </p:nvSpPr>
          <p:spPr bwMode="auto">
            <a:xfrm rot="-5400000">
              <a:off x="3333" y="2446"/>
              <a:ext cx="194" cy="523"/>
            </a:xfrm>
            <a:custGeom>
              <a:avLst/>
              <a:gdLst>
                <a:gd name="T0" fmla="*/ 0 w 307975"/>
                <a:gd name="T1" fmla="*/ 0 h 830263"/>
                <a:gd name="T2" fmla="*/ 0 w 307975"/>
                <a:gd name="T3" fmla="*/ 0 h 830263"/>
                <a:gd name="T4" fmla="*/ 0 w 307975"/>
                <a:gd name="T5" fmla="*/ 0 h 830263"/>
                <a:gd name="T6" fmla="*/ 0 60000 65536"/>
                <a:gd name="T7" fmla="*/ 0 60000 65536"/>
                <a:gd name="T8" fmla="*/ 0 60000 65536"/>
                <a:gd name="T9" fmla="*/ 204788 w 307975"/>
                <a:gd name="T10" fmla="*/ 23813 h 830263"/>
                <a:gd name="T11" fmla="*/ 307975 w 307975"/>
                <a:gd name="T12" fmla="*/ 798513 h 830263"/>
              </a:gdLst>
              <a:ahLst/>
              <a:cxnLst>
                <a:cxn ang="T6">
                  <a:pos x="T0" y="T1"/>
                </a:cxn>
                <a:cxn ang="T7">
                  <a:pos x="T2" y="T3"/>
                </a:cxn>
                <a:cxn ang="T8">
                  <a:pos x="T4" y="T5"/>
                </a:cxn>
              </a:cxnLst>
              <a:rect l="T9" t="T10" r="T11" b="T12"/>
              <a:pathLst>
                <a:path w="307975" h="830263" stroke="0">
                  <a:moveTo>
                    <a:pt x="204781" y="23234"/>
                  </a:moveTo>
                  <a:lnTo>
                    <a:pt x="204781" y="23233"/>
                  </a:lnTo>
                  <a:cubicBezTo>
                    <a:pt x="266583" y="81448"/>
                    <a:pt x="307976" y="238643"/>
                    <a:pt x="307976" y="415132"/>
                  </a:cubicBezTo>
                  <a:cubicBezTo>
                    <a:pt x="307976" y="582753"/>
                    <a:pt x="270583" y="733927"/>
                    <a:pt x="213184" y="798364"/>
                  </a:cubicBezTo>
                  <a:lnTo>
                    <a:pt x="153988" y="415132"/>
                  </a:lnTo>
                  <a:close/>
                </a:path>
                <a:path w="307975" h="830263" fill="none">
                  <a:moveTo>
                    <a:pt x="204781" y="23234"/>
                  </a:moveTo>
                  <a:lnTo>
                    <a:pt x="204781" y="23233"/>
                  </a:lnTo>
                  <a:cubicBezTo>
                    <a:pt x="266583" y="81448"/>
                    <a:pt x="307976" y="238643"/>
                    <a:pt x="307976" y="415132"/>
                  </a:cubicBezTo>
                  <a:cubicBezTo>
                    <a:pt x="307976" y="582753"/>
                    <a:pt x="270583" y="733927"/>
                    <a:pt x="213184" y="798364"/>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sp>
          <p:nvSpPr>
            <p:cNvPr id="25617" name="36 Arco"/>
            <p:cNvSpPr>
              <a:spLocks noChangeArrowheads="1"/>
            </p:cNvSpPr>
            <p:nvPr/>
          </p:nvSpPr>
          <p:spPr bwMode="auto">
            <a:xfrm rot="-5400000">
              <a:off x="2243" y="2448"/>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cxnSp>
          <p:nvCxnSpPr>
            <p:cNvPr id="25618" name="37 Conector recto"/>
            <p:cNvCxnSpPr>
              <a:cxnSpLocks noChangeShapeType="1"/>
            </p:cNvCxnSpPr>
            <p:nvPr/>
          </p:nvCxnSpPr>
          <p:spPr bwMode="auto">
            <a:xfrm flipV="1">
              <a:off x="1325" y="3507"/>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19" name="38 CuadroTexto"/>
            <p:cNvSpPr txBox="1">
              <a:spLocks noChangeArrowheads="1"/>
            </p:cNvSpPr>
            <p:nvPr/>
          </p:nvSpPr>
          <p:spPr bwMode="auto">
            <a:xfrm>
              <a:off x="1433"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1.1</a:t>
              </a:r>
            </a:p>
          </p:txBody>
        </p:sp>
        <p:cxnSp>
          <p:nvCxnSpPr>
            <p:cNvPr id="25620" name="39 Conector recto"/>
            <p:cNvCxnSpPr>
              <a:cxnSpLocks noChangeShapeType="1"/>
            </p:cNvCxnSpPr>
            <p:nvPr/>
          </p:nvCxnSpPr>
          <p:spPr bwMode="auto">
            <a:xfrm rot="16200000" flipV="1">
              <a:off x="1084" y="3448"/>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21" name="41 CuadroTexto"/>
            <p:cNvSpPr txBox="1">
              <a:spLocks noChangeArrowheads="1"/>
            </p:cNvSpPr>
            <p:nvPr/>
          </p:nvSpPr>
          <p:spPr bwMode="auto">
            <a:xfrm>
              <a:off x="1925"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2.1</a:t>
              </a:r>
            </a:p>
          </p:txBody>
        </p:sp>
        <p:sp>
          <p:nvSpPr>
            <p:cNvPr id="25622" name="42 CuadroTexto"/>
            <p:cNvSpPr txBox="1">
              <a:spLocks noChangeArrowheads="1"/>
            </p:cNvSpPr>
            <p:nvPr/>
          </p:nvSpPr>
          <p:spPr bwMode="auto">
            <a:xfrm>
              <a:off x="2538"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2.2</a:t>
              </a:r>
            </a:p>
          </p:txBody>
        </p:sp>
        <p:sp>
          <p:nvSpPr>
            <p:cNvPr id="25623" name="43 CuadroTexto"/>
            <p:cNvSpPr txBox="1">
              <a:spLocks noChangeArrowheads="1"/>
            </p:cNvSpPr>
            <p:nvPr/>
          </p:nvSpPr>
          <p:spPr bwMode="auto">
            <a:xfrm>
              <a:off x="3031"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4.1</a:t>
              </a:r>
            </a:p>
          </p:txBody>
        </p:sp>
        <p:sp>
          <p:nvSpPr>
            <p:cNvPr id="25624" name="44 CuadroTexto"/>
            <p:cNvSpPr txBox="1">
              <a:spLocks noChangeArrowheads="1"/>
            </p:cNvSpPr>
            <p:nvPr/>
          </p:nvSpPr>
          <p:spPr bwMode="auto">
            <a:xfrm>
              <a:off x="985" y="3304"/>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1.0</a:t>
              </a:r>
            </a:p>
          </p:txBody>
        </p:sp>
        <p:cxnSp>
          <p:nvCxnSpPr>
            <p:cNvPr id="25625" name="45 Conector recto"/>
            <p:cNvCxnSpPr>
              <a:cxnSpLocks noChangeShapeType="1"/>
            </p:cNvCxnSpPr>
            <p:nvPr/>
          </p:nvCxnSpPr>
          <p:spPr bwMode="auto">
            <a:xfrm rot="16200000" flipV="1">
              <a:off x="4202" y="3434"/>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26" name="46 Conector recto"/>
            <p:cNvCxnSpPr>
              <a:cxnSpLocks noChangeShapeType="1"/>
            </p:cNvCxnSpPr>
            <p:nvPr/>
          </p:nvCxnSpPr>
          <p:spPr bwMode="auto">
            <a:xfrm flipV="1">
              <a:off x="4149" y="3509"/>
              <a:ext cx="2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27" name="47 CuadroTexto"/>
            <p:cNvSpPr txBox="1">
              <a:spLocks noChangeArrowheads="1"/>
            </p:cNvSpPr>
            <p:nvPr/>
          </p:nvSpPr>
          <p:spPr bwMode="auto">
            <a:xfrm>
              <a:off x="4451" y="3293"/>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5.0</a:t>
              </a:r>
            </a:p>
          </p:txBody>
        </p:sp>
        <p:sp>
          <p:nvSpPr>
            <p:cNvPr id="25628" name="48 CuadroTexto"/>
            <p:cNvSpPr txBox="1">
              <a:spLocks noChangeArrowheads="1"/>
            </p:cNvSpPr>
            <p:nvPr/>
          </p:nvSpPr>
          <p:spPr bwMode="auto">
            <a:xfrm>
              <a:off x="2724" y="3836"/>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3.0</a:t>
              </a:r>
            </a:p>
          </p:txBody>
        </p:sp>
        <p:sp>
          <p:nvSpPr>
            <p:cNvPr id="25629" name="49 CuadroTexto"/>
            <p:cNvSpPr txBox="1">
              <a:spLocks noChangeArrowheads="1"/>
            </p:cNvSpPr>
            <p:nvPr/>
          </p:nvSpPr>
          <p:spPr bwMode="auto">
            <a:xfrm>
              <a:off x="3643"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4.2</a:t>
              </a:r>
            </a:p>
          </p:txBody>
        </p:sp>
        <p:sp>
          <p:nvSpPr>
            <p:cNvPr id="25630" name="50 CuadroTexto"/>
            <p:cNvSpPr txBox="1">
              <a:spLocks noChangeArrowheads="1"/>
            </p:cNvSpPr>
            <p:nvPr/>
          </p:nvSpPr>
          <p:spPr bwMode="auto">
            <a:xfrm>
              <a:off x="4129"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5.1</a:t>
              </a:r>
            </a:p>
          </p:txBody>
        </p:sp>
        <p:cxnSp>
          <p:nvCxnSpPr>
            <p:cNvPr id="25631" name="51 Conector recto"/>
            <p:cNvCxnSpPr>
              <a:cxnSpLocks noChangeShapeType="1"/>
            </p:cNvCxnSpPr>
            <p:nvPr/>
          </p:nvCxnSpPr>
          <p:spPr bwMode="auto">
            <a:xfrm rot="16200000" flipV="1">
              <a:off x="2745" y="3668"/>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32" name="52 Conector recto"/>
            <p:cNvCxnSpPr>
              <a:cxnSpLocks noChangeShapeType="1"/>
            </p:cNvCxnSpPr>
            <p:nvPr/>
          </p:nvCxnSpPr>
          <p:spPr bwMode="auto">
            <a:xfrm flipV="1">
              <a:off x="2647" y="3819"/>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33" name="53 CuadroTexto"/>
            <p:cNvSpPr txBox="1">
              <a:spLocks noChangeArrowheads="1"/>
            </p:cNvSpPr>
            <p:nvPr/>
          </p:nvSpPr>
          <p:spPr bwMode="auto">
            <a:xfrm>
              <a:off x="2845" y="3592"/>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3.1</a:t>
              </a:r>
            </a:p>
          </p:txBody>
        </p:sp>
        <p:pic>
          <p:nvPicPr>
            <p:cNvPr id="25634" name="8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1"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5" name="14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9"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6" name="15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2" y="3347"/>
              <a:ext cx="37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7" name="37 Rectángulo"/>
            <p:cNvSpPr>
              <a:spLocks noChangeArrowheads="1"/>
            </p:cNvSpPr>
            <p:nvPr/>
          </p:nvSpPr>
          <p:spPr bwMode="auto">
            <a:xfrm>
              <a:off x="1516" y="2716"/>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8" name="38 Rectángulo"/>
            <p:cNvSpPr>
              <a:spLocks noChangeArrowheads="1"/>
            </p:cNvSpPr>
            <p:nvPr/>
          </p:nvSpPr>
          <p:spPr bwMode="auto">
            <a:xfrm>
              <a:off x="3698" y="2715"/>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9" name="39 Rectángulo"/>
            <p:cNvSpPr>
              <a:spLocks noChangeArrowheads="1"/>
            </p:cNvSpPr>
            <p:nvPr/>
          </p:nvSpPr>
          <p:spPr bwMode="auto">
            <a:xfrm>
              <a:off x="2618" y="2715"/>
              <a:ext cx="545" cy="431"/>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40" name="48 CuadroTexto"/>
            <p:cNvSpPr txBox="1">
              <a:spLocks noChangeArrowheads="1"/>
            </p:cNvSpPr>
            <p:nvPr/>
          </p:nvSpPr>
          <p:spPr bwMode="auto">
            <a:xfrm>
              <a:off x="2166" y="3513"/>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2.0</a:t>
              </a:r>
            </a:p>
          </p:txBody>
        </p:sp>
        <p:sp>
          <p:nvSpPr>
            <p:cNvPr id="25641" name="48 CuadroTexto"/>
            <p:cNvSpPr txBox="1">
              <a:spLocks noChangeArrowheads="1"/>
            </p:cNvSpPr>
            <p:nvPr/>
          </p:nvSpPr>
          <p:spPr bwMode="auto">
            <a:xfrm>
              <a:off x="3287" y="3507"/>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4.0</a:t>
              </a:r>
            </a:p>
          </p:txBody>
        </p:sp>
      </p:grpSp>
    </p:spTree>
    <p:extLst>
      <p:ext uri="{BB962C8B-B14F-4D97-AF65-F5344CB8AC3E}">
        <p14:creationId xmlns:p14="http://schemas.microsoft.com/office/powerpoint/2010/main" val="32291230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r>
              <a:rPr lang="es-MX" dirty="0"/>
              <a:t>Ejemplos de protocolos de enrutamiento</a:t>
            </a:r>
          </a:p>
        </p:txBody>
      </p:sp>
      <p:sp>
        <p:nvSpPr>
          <p:cNvPr id="27651" name="2 Marcador de contenido"/>
          <p:cNvSpPr>
            <a:spLocks noGrp="1"/>
          </p:cNvSpPr>
          <p:nvPr>
            <p:ph idx="1"/>
          </p:nvPr>
        </p:nvSpPr>
        <p:spPr/>
        <p:txBody>
          <a:bodyPr>
            <a:normAutofit fontScale="92500"/>
          </a:bodyPr>
          <a:lstStyle/>
          <a:p>
            <a:pPr algn="just">
              <a:lnSpc>
                <a:spcPct val="130000"/>
              </a:lnSpc>
              <a:spcBef>
                <a:spcPts val="1200"/>
              </a:spcBef>
              <a:spcAft>
                <a:spcPts val="1200"/>
              </a:spcAft>
            </a:pPr>
            <a:r>
              <a:rPr lang="es-MX" sz="2400" b="1" dirty="0">
                <a:solidFill>
                  <a:srgbClr val="002060"/>
                </a:solidFill>
              </a:rPr>
              <a:t>RIP</a:t>
            </a:r>
            <a:r>
              <a:rPr lang="es-MX" sz="2400" b="1" dirty="0"/>
              <a:t> </a:t>
            </a:r>
            <a:r>
              <a:rPr lang="es-MX" sz="2400" dirty="0"/>
              <a:t>(Protocolo de información de enrutamiento, </a:t>
            </a:r>
            <a:r>
              <a:rPr lang="es-MX" sz="2400" i="1" dirty="0" err="1"/>
              <a:t>Routing</a:t>
            </a:r>
            <a:r>
              <a:rPr lang="es-MX" sz="2400" i="1" dirty="0"/>
              <a:t> </a:t>
            </a:r>
            <a:r>
              <a:rPr lang="es-MX" sz="2400" i="1" dirty="0" err="1"/>
              <a:t>Information</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OSPF</a:t>
            </a:r>
            <a:r>
              <a:rPr lang="es-MX" sz="2400" dirty="0"/>
              <a:t> (Primero la ruta libre más corta, </a:t>
            </a:r>
            <a:r>
              <a:rPr lang="es-MX" sz="2400" i="1" dirty="0"/>
              <a:t>Open </a:t>
            </a:r>
            <a:r>
              <a:rPr lang="es-MX" sz="2400" i="1" dirty="0" err="1"/>
              <a:t>Shortest</a:t>
            </a:r>
            <a:r>
              <a:rPr lang="es-MX" sz="2400" i="1" dirty="0"/>
              <a:t> </a:t>
            </a:r>
            <a:r>
              <a:rPr lang="es-MX" sz="2400" i="1" dirty="0" err="1"/>
              <a:t>Path</a:t>
            </a:r>
            <a:r>
              <a:rPr lang="es-MX" sz="2400" i="1" dirty="0"/>
              <a:t> </a:t>
            </a:r>
            <a:r>
              <a:rPr lang="es-MX" sz="2400" i="1" dirty="0" err="1"/>
              <a:t>First</a:t>
            </a:r>
            <a:r>
              <a:rPr lang="es-MX" sz="2400" dirty="0"/>
              <a:t>).</a:t>
            </a:r>
          </a:p>
          <a:p>
            <a:pPr algn="just">
              <a:lnSpc>
                <a:spcPct val="130000"/>
              </a:lnSpc>
              <a:spcBef>
                <a:spcPts val="1200"/>
              </a:spcBef>
              <a:spcAft>
                <a:spcPts val="1200"/>
              </a:spcAft>
            </a:pPr>
            <a:r>
              <a:rPr lang="es-MX" sz="2400" b="1" dirty="0">
                <a:solidFill>
                  <a:srgbClr val="002060"/>
                </a:solidFill>
              </a:rPr>
              <a:t>IGRP</a:t>
            </a:r>
            <a:r>
              <a:rPr lang="es-MX" sz="2400" b="1" dirty="0">
                <a:solidFill>
                  <a:srgbClr val="003399"/>
                </a:solidFill>
              </a:rPr>
              <a:t> </a:t>
            </a:r>
            <a:r>
              <a:rPr lang="es-MX" sz="2400" dirty="0"/>
              <a:t>(Protocolo de enrutamiento de </a:t>
            </a:r>
            <a:r>
              <a:rPr lang="es-MX" sz="2400" i="1" dirty="0" err="1"/>
              <a:t>gateway</a:t>
            </a:r>
            <a:r>
              <a:rPr lang="es-MX" sz="2400" dirty="0"/>
              <a:t> interior, </a:t>
            </a:r>
            <a:r>
              <a:rPr lang="es-MX" sz="2400" i="1" dirty="0"/>
              <a:t>Interior Gateway </a:t>
            </a:r>
            <a:r>
              <a:rPr lang="es-MX" sz="2400" i="1" dirty="0" err="1"/>
              <a:t>Routing</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EIGRP</a:t>
            </a:r>
            <a:r>
              <a:rPr lang="es-MX" sz="2400" b="1" dirty="0">
                <a:solidFill>
                  <a:srgbClr val="003399"/>
                </a:solidFill>
              </a:rPr>
              <a:t> </a:t>
            </a:r>
            <a:r>
              <a:rPr lang="es-MX" sz="2400" dirty="0"/>
              <a:t>(Protocolo de enrutamiento de </a:t>
            </a:r>
            <a:r>
              <a:rPr lang="es-MX" sz="2400" i="1" dirty="0" err="1"/>
              <a:t>gateway</a:t>
            </a:r>
            <a:r>
              <a:rPr lang="es-MX" sz="2400" i="1" dirty="0"/>
              <a:t> </a:t>
            </a:r>
            <a:r>
              <a:rPr lang="es-MX" sz="2400" dirty="0"/>
              <a:t>interior mejorado, </a:t>
            </a:r>
            <a:r>
              <a:rPr lang="es-MX" sz="2400" i="1" dirty="0" err="1"/>
              <a:t>Enhanced</a:t>
            </a:r>
            <a:r>
              <a:rPr lang="es-MX" sz="2400" i="1" dirty="0"/>
              <a:t> Interior Gateway </a:t>
            </a:r>
            <a:r>
              <a:rPr lang="es-MX" sz="2400" i="1" dirty="0" err="1"/>
              <a:t>Routing</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BGP</a:t>
            </a:r>
            <a:r>
              <a:rPr lang="es-MX" sz="2400" dirty="0"/>
              <a:t> (Protocolo de </a:t>
            </a:r>
            <a:r>
              <a:rPr lang="es-MX" sz="2400" i="1" dirty="0" err="1"/>
              <a:t>gateway</a:t>
            </a:r>
            <a:r>
              <a:rPr lang="es-MX" sz="2400" dirty="0"/>
              <a:t> de frontera, </a:t>
            </a:r>
            <a:r>
              <a:rPr lang="es-MX" sz="2400" dirty="0" err="1"/>
              <a:t>Border</a:t>
            </a:r>
            <a:r>
              <a:rPr lang="es-MX" sz="2400" dirty="0"/>
              <a:t> Gateway </a:t>
            </a:r>
            <a:r>
              <a:rPr lang="es-MX" sz="2400" dirty="0" err="1"/>
              <a:t>Protocol</a:t>
            </a:r>
            <a:r>
              <a:rPr lang="es-MX" sz="2400" dirty="0"/>
              <a:t>).</a:t>
            </a:r>
          </a:p>
        </p:txBody>
      </p:sp>
      <p:sp>
        <p:nvSpPr>
          <p:cNvPr id="276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9C5D7A9-25E6-4A86-B909-F40F70FA2FE0}" type="datetime2">
              <a:rPr lang="es-MX" sz="900"/>
              <a:pPr eaLnBrk="1" hangingPunct="1"/>
              <a:t>lunes, 19 de agosto de 2019</a:t>
            </a:fld>
            <a:endParaRPr lang="en-US" sz="900"/>
          </a:p>
        </p:txBody>
      </p:sp>
    </p:spTree>
    <p:extLst>
      <p:ext uri="{BB962C8B-B14F-4D97-AF65-F5344CB8AC3E}">
        <p14:creationId xmlns:p14="http://schemas.microsoft.com/office/powerpoint/2010/main" val="3988235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r>
              <a:rPr lang="es-MX" dirty="0"/>
              <a:t>Objetivos de los protocolos de enrutamiento</a:t>
            </a:r>
          </a:p>
        </p:txBody>
      </p:sp>
      <p:sp>
        <p:nvSpPr>
          <p:cNvPr id="29699" name="2 Marcador de contenido"/>
          <p:cNvSpPr>
            <a:spLocks noGrp="1"/>
          </p:cNvSpPr>
          <p:nvPr>
            <p:ph idx="1"/>
          </p:nvPr>
        </p:nvSpPr>
        <p:spPr>
          <a:xfrm>
            <a:off x="956187" y="1690688"/>
            <a:ext cx="10515600" cy="4351338"/>
          </a:xfrm>
        </p:spPr>
        <p:txBody>
          <a:bodyPr>
            <a:normAutofit/>
          </a:bodyPr>
          <a:lstStyle/>
          <a:p>
            <a:pPr marL="0" indent="0">
              <a:lnSpc>
                <a:spcPct val="150000"/>
              </a:lnSpc>
              <a:spcBef>
                <a:spcPts val="0"/>
              </a:spcBef>
              <a:buNone/>
            </a:pPr>
            <a:r>
              <a:rPr lang="es-MX" sz="2400" dirty="0"/>
              <a:t>Los objetivos de un protocolo de enrutamiento son </a:t>
            </a:r>
            <a:r>
              <a:rPr lang="es-MX" sz="2400" dirty="0">
                <a:solidFill>
                  <a:srgbClr val="000066"/>
                </a:solidFill>
              </a:rPr>
              <a:t>la creación y mantenimiento de la información en la tabla de enrutamiento</a:t>
            </a:r>
            <a:r>
              <a:rPr lang="es-MX" sz="2400" dirty="0"/>
              <a:t> a través de procesos dinámicos. Esta información se genera a partir de:</a:t>
            </a:r>
          </a:p>
          <a:p>
            <a:pPr algn="just">
              <a:lnSpc>
                <a:spcPct val="150000"/>
              </a:lnSpc>
              <a:spcBef>
                <a:spcPts val="0"/>
              </a:spcBef>
              <a:buNone/>
            </a:pPr>
            <a:endParaRPr lang="es-MX" sz="2400" dirty="0"/>
          </a:p>
          <a:p>
            <a:pPr algn="just">
              <a:lnSpc>
                <a:spcPct val="150000"/>
              </a:lnSpc>
              <a:spcBef>
                <a:spcPts val="0"/>
              </a:spcBef>
            </a:pPr>
            <a:r>
              <a:rPr lang="es-MX" sz="2400" dirty="0"/>
              <a:t>La información en la configuración de las propias interfaces del </a:t>
            </a:r>
            <a:r>
              <a:rPr lang="es-MX" sz="2400" i="1" dirty="0" err="1"/>
              <a:t>router</a:t>
            </a:r>
            <a:r>
              <a:rPr lang="es-MX" sz="2400" dirty="0"/>
              <a:t>.</a:t>
            </a:r>
          </a:p>
          <a:p>
            <a:pPr algn="just">
              <a:lnSpc>
                <a:spcPct val="150000"/>
              </a:lnSpc>
              <a:spcBef>
                <a:spcPts val="0"/>
              </a:spcBef>
            </a:pPr>
            <a:r>
              <a:rPr lang="es-MX" sz="2400" dirty="0"/>
              <a:t>Las rutas configuradas manualmente.</a:t>
            </a:r>
          </a:p>
          <a:p>
            <a:pPr algn="just">
              <a:lnSpc>
                <a:spcPct val="150000"/>
              </a:lnSpc>
              <a:spcBef>
                <a:spcPts val="0"/>
              </a:spcBef>
            </a:pPr>
            <a:r>
              <a:rPr lang="es-MX" sz="2400" dirty="0"/>
              <a:t>El intercambio de información de enrutamiento con otros </a:t>
            </a:r>
            <a:r>
              <a:rPr lang="es-MX" sz="2400" i="1" dirty="0" err="1"/>
              <a:t>routers</a:t>
            </a:r>
            <a:r>
              <a:rPr lang="es-MX" sz="2400" dirty="0"/>
              <a:t>.</a:t>
            </a:r>
          </a:p>
          <a:p>
            <a:pPr algn="just">
              <a:lnSpc>
                <a:spcPct val="150000"/>
              </a:lnSpc>
              <a:spcBef>
                <a:spcPts val="0"/>
              </a:spcBef>
              <a:buNone/>
            </a:pPr>
            <a:endParaRPr lang="es-MX" sz="2400" dirty="0"/>
          </a:p>
        </p:txBody>
      </p:sp>
      <p:sp>
        <p:nvSpPr>
          <p:cNvPr id="297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66FB1F2-5120-44EC-B16C-66EBD899DE04}" type="datetime2">
              <a:rPr lang="es-MX" sz="900"/>
              <a:pPr eaLnBrk="1" hangingPunct="1"/>
              <a:t>lunes, 19 de agosto de 2019</a:t>
            </a:fld>
            <a:endParaRPr lang="en-US" sz="900"/>
          </a:p>
        </p:txBody>
      </p:sp>
    </p:spTree>
    <p:extLst>
      <p:ext uri="{BB962C8B-B14F-4D97-AF65-F5344CB8AC3E}">
        <p14:creationId xmlns:p14="http://schemas.microsoft.com/office/powerpoint/2010/main" val="22463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62E167-51F4-4C22-9044-9778DD978893}"/>
              </a:ext>
            </a:extLst>
          </p:cNvPr>
          <p:cNvSpPr>
            <a:spLocks noGrp="1"/>
          </p:cNvSpPr>
          <p:nvPr>
            <p:ph type="title"/>
          </p:nvPr>
        </p:nvSpPr>
        <p:spPr>
          <a:xfrm>
            <a:off x="863029" y="1012004"/>
            <a:ext cx="3416158" cy="4795408"/>
          </a:xfrm>
        </p:spPr>
        <p:txBody>
          <a:bodyPr>
            <a:normAutofit/>
          </a:bodyPr>
          <a:lstStyle/>
          <a:p>
            <a:r>
              <a:rPr lang="es-MX">
                <a:solidFill>
                  <a:srgbClr val="FFFFFF"/>
                </a:solidFill>
              </a:rPr>
              <a:t>Parámetros de las cuentas</a:t>
            </a:r>
          </a:p>
        </p:txBody>
      </p:sp>
      <p:graphicFrame>
        <p:nvGraphicFramePr>
          <p:cNvPr id="5" name="Marcador de contenido 2">
            <a:extLst>
              <a:ext uri="{FF2B5EF4-FFF2-40B4-BE49-F238E27FC236}">
                <a16:creationId xmlns:a16="http://schemas.microsoft.com/office/drawing/2014/main" id="{8E09003B-14CB-4AFE-B87A-CBFEA5285942}"/>
              </a:ext>
            </a:extLst>
          </p:cNvPr>
          <p:cNvGraphicFramePr>
            <a:graphicFrameLocks noGrp="1"/>
          </p:cNvGraphicFramePr>
          <p:nvPr>
            <p:ph idx="1"/>
            <p:extLst>
              <p:ext uri="{D42A27DB-BD31-4B8C-83A1-F6EECF244321}">
                <p14:modId xmlns:p14="http://schemas.microsoft.com/office/powerpoint/2010/main" val="15591835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25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idx="4294967295"/>
          </p:nvPr>
        </p:nvSpPr>
        <p:spPr/>
        <p:txBody>
          <a:bodyPr/>
          <a:lstStyle/>
          <a:p>
            <a:r>
              <a:rPr lang="es-MX" dirty="0"/>
              <a:t>Objetivos de los protocolos de enrutamiento</a:t>
            </a:r>
          </a:p>
        </p:txBody>
      </p:sp>
      <p:sp>
        <p:nvSpPr>
          <p:cNvPr id="30723" name="2 Marcador de contenido"/>
          <p:cNvSpPr>
            <a:spLocks noGrp="1"/>
          </p:cNvSpPr>
          <p:nvPr>
            <p:ph idx="4294967295"/>
          </p:nvPr>
        </p:nvSpPr>
        <p:spPr/>
        <p:txBody>
          <a:bodyPr>
            <a:normAutofit/>
          </a:bodyPr>
          <a:lstStyle/>
          <a:p>
            <a:pPr algn="just">
              <a:lnSpc>
                <a:spcPct val="150000"/>
              </a:lnSpc>
              <a:spcBef>
                <a:spcPts val="300"/>
              </a:spcBef>
              <a:spcAft>
                <a:spcPts val="600"/>
              </a:spcAft>
              <a:buNone/>
            </a:pPr>
            <a:r>
              <a:rPr lang="es-MX" sz="2400" dirty="0"/>
              <a:t>Los protocolos de enrutamiento permiten que los </a:t>
            </a:r>
            <a:r>
              <a:rPr lang="es-MX" sz="2400" i="1" dirty="0" err="1"/>
              <a:t>routers</a:t>
            </a:r>
            <a:r>
              <a:rPr lang="es-MX" sz="2400" dirty="0"/>
              <a:t> realicen lo siguiente:</a:t>
            </a:r>
          </a:p>
          <a:p>
            <a:pPr lvl="1" algn="just">
              <a:lnSpc>
                <a:spcPct val="150000"/>
              </a:lnSpc>
              <a:spcBef>
                <a:spcPts val="300"/>
              </a:spcBef>
              <a:spcAft>
                <a:spcPts val="600"/>
              </a:spcAft>
              <a:buFont typeface="Wingdings" pitchFamily="2" charset="2"/>
              <a:buChar char="ü"/>
            </a:pPr>
            <a:r>
              <a:rPr lang="es-MX" sz="2000" b="1" dirty="0"/>
              <a:t>Identificar rutas potenciales </a:t>
            </a:r>
            <a:r>
              <a:rPr lang="es-MX" sz="2000" dirty="0"/>
              <a:t>a redes destino específicas.</a:t>
            </a:r>
          </a:p>
          <a:p>
            <a:pPr lvl="1" algn="just">
              <a:lnSpc>
                <a:spcPct val="150000"/>
              </a:lnSpc>
              <a:spcBef>
                <a:spcPts val="300"/>
              </a:spcBef>
              <a:spcAft>
                <a:spcPts val="600"/>
              </a:spcAft>
              <a:buFont typeface="Wingdings" pitchFamily="2" charset="2"/>
              <a:buChar char="ü"/>
            </a:pPr>
            <a:r>
              <a:rPr lang="es-MX" sz="2000" dirty="0"/>
              <a:t>Basado en el algoritmo de ruteo y en métricas, efectuar un cálculo matemático para </a:t>
            </a:r>
            <a:r>
              <a:rPr lang="es-MX" sz="2000" b="1" dirty="0"/>
              <a:t>determinar la ruta óptima </a:t>
            </a:r>
            <a:r>
              <a:rPr lang="es-MX" sz="2000" dirty="0"/>
              <a:t>a cada destino.</a:t>
            </a:r>
          </a:p>
          <a:p>
            <a:pPr lvl="1" algn="just">
              <a:lnSpc>
                <a:spcPct val="150000"/>
              </a:lnSpc>
              <a:spcBef>
                <a:spcPts val="300"/>
              </a:spcBef>
              <a:spcAft>
                <a:spcPts val="600"/>
              </a:spcAft>
              <a:buFont typeface="Wingdings" pitchFamily="2" charset="2"/>
              <a:buChar char="ü"/>
            </a:pPr>
            <a:r>
              <a:rPr lang="es-MX" sz="2000" b="1" dirty="0"/>
              <a:t>Detectar cualquier cambio en la topología</a:t>
            </a:r>
            <a:r>
              <a:rPr lang="es-MX" sz="2000" dirty="0"/>
              <a:t> de red que pueda representar rutas conocidas no válidas, y que refleje una visión exacta y coherente de la topología de red en un momento dado.</a:t>
            </a:r>
          </a:p>
          <a:p>
            <a:pPr algn="just">
              <a:spcBef>
                <a:spcPts val="600"/>
              </a:spcBef>
              <a:spcAft>
                <a:spcPts val="600"/>
              </a:spcAft>
            </a:pPr>
            <a:endParaRPr lang="es-MX" sz="2400" dirty="0"/>
          </a:p>
        </p:txBody>
      </p:sp>
      <p:sp>
        <p:nvSpPr>
          <p:cNvPr id="30724" name="3 Marcador de fecha"/>
          <p:cNvSpPr txBox="1">
            <a:spLocks noGrp="1"/>
          </p:cNvSpPr>
          <p:nvPr/>
        </p:nvSpPr>
        <p:spPr bwMode="auto">
          <a:xfrm>
            <a:off x="8610600" y="490539"/>
            <a:ext cx="1905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868B6F16-CBF4-45D0-8549-7E5AC69593ED}" type="datetime2">
              <a:rPr lang="es-MX" sz="900"/>
              <a:pPr algn="r" eaLnBrk="1" hangingPunct="1"/>
              <a:t>lunes, 19 de agosto de 2019</a:t>
            </a:fld>
            <a:endParaRPr lang="en-US" sz="900"/>
          </a:p>
        </p:txBody>
      </p:sp>
    </p:spTree>
    <p:extLst>
      <p:ext uri="{BB962C8B-B14F-4D97-AF65-F5344CB8AC3E}">
        <p14:creationId xmlns:p14="http://schemas.microsoft.com/office/powerpoint/2010/main" val="151687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MX" dirty="0"/>
              <a:t>Objetivos de los protocolos de enrutamiento</a:t>
            </a:r>
          </a:p>
        </p:txBody>
      </p:sp>
      <p:sp>
        <p:nvSpPr>
          <p:cNvPr id="31747" name="2 Marcador de contenido"/>
          <p:cNvSpPr>
            <a:spLocks noGrp="1"/>
          </p:cNvSpPr>
          <p:nvPr>
            <p:ph idx="1"/>
          </p:nvPr>
        </p:nvSpPr>
        <p:spPr>
          <a:xfrm>
            <a:off x="838199" y="1717483"/>
            <a:ext cx="10621297" cy="4642043"/>
          </a:xfrm>
        </p:spPr>
        <p:txBody>
          <a:bodyPr>
            <a:normAutofit fontScale="92500"/>
          </a:bodyPr>
          <a:lstStyle/>
          <a:p>
            <a:pPr marL="0" indent="0" algn="just">
              <a:lnSpc>
                <a:spcPct val="150000"/>
              </a:lnSpc>
              <a:spcBef>
                <a:spcPts val="600"/>
              </a:spcBef>
              <a:spcAft>
                <a:spcPts val="600"/>
              </a:spcAft>
              <a:buNone/>
            </a:pPr>
            <a:r>
              <a:rPr lang="es-ES" sz="3600" dirty="0"/>
              <a:t>El diseño de los protocolos de enrutamiento con frecuencia incluye uno o más de los siguientes objetivos: </a:t>
            </a:r>
          </a:p>
          <a:p>
            <a:pPr marL="457200" lvl="1" indent="0" algn="just">
              <a:lnSpc>
                <a:spcPct val="150000"/>
              </a:lnSpc>
              <a:spcBef>
                <a:spcPts val="600"/>
              </a:spcBef>
              <a:spcAft>
                <a:spcPts val="600"/>
              </a:spcAft>
              <a:buFont typeface="Wingdings" pitchFamily="2" charset="2"/>
              <a:buChar char="q"/>
            </a:pPr>
            <a:r>
              <a:rPr lang="es-ES" sz="2000" b="1" dirty="0">
                <a:solidFill>
                  <a:srgbClr val="C00000"/>
                </a:solidFill>
              </a:rPr>
              <a:t>Optimización:</a:t>
            </a:r>
            <a:r>
              <a:rPr lang="es-ES" sz="2000" b="1" dirty="0"/>
              <a:t> </a:t>
            </a:r>
            <a:r>
              <a:rPr lang="es-ES" sz="2000" dirty="0"/>
              <a:t>Describe la capacidad del algoritmo de enrutamiento para seleccionar la mejor ruta. Esta selección depende de las métricas y su peso usadas en el cálculo de rutas.</a:t>
            </a:r>
          </a:p>
          <a:p>
            <a:pPr marL="457200" lvl="1" indent="0" algn="just">
              <a:lnSpc>
                <a:spcPct val="150000"/>
              </a:lnSpc>
              <a:spcBef>
                <a:spcPts val="600"/>
              </a:spcBef>
              <a:spcAft>
                <a:spcPts val="600"/>
              </a:spcAft>
              <a:buFont typeface="Wingdings" pitchFamily="2" charset="2"/>
              <a:buChar char="q"/>
            </a:pPr>
            <a:r>
              <a:rPr lang="es-ES" sz="2000" b="1" dirty="0">
                <a:solidFill>
                  <a:srgbClr val="C00000"/>
                </a:solidFill>
              </a:rPr>
              <a:t>Simplicidad y bajo gasto: </a:t>
            </a:r>
            <a:r>
              <a:rPr lang="es-ES" sz="2000" dirty="0"/>
              <a:t>Un algoritmo simple puede ser procesado más eficientemente por la CPU y la memoria del </a:t>
            </a:r>
            <a:r>
              <a:rPr lang="es-ES" sz="2000" i="1" dirty="0" err="1"/>
              <a:t>router</a:t>
            </a:r>
            <a:r>
              <a:rPr lang="es-ES" sz="2000" dirty="0"/>
              <a:t>. Importante en redes que pueden aumentar en grandes proporciones. </a:t>
            </a:r>
          </a:p>
        </p:txBody>
      </p:sp>
      <p:sp>
        <p:nvSpPr>
          <p:cNvPr id="317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AEE956D-0057-4D91-A7F6-25FC4E9E8BC1}" type="datetime2">
              <a:rPr lang="es-MX" sz="900"/>
              <a:pPr eaLnBrk="1" hangingPunct="1"/>
              <a:t>lunes, 19 de agosto de 2019</a:t>
            </a:fld>
            <a:endParaRPr lang="en-US" sz="900"/>
          </a:p>
        </p:txBody>
      </p:sp>
    </p:spTree>
    <p:extLst>
      <p:ext uri="{BB962C8B-B14F-4D97-AF65-F5344CB8AC3E}">
        <p14:creationId xmlns:p14="http://schemas.microsoft.com/office/powerpoint/2010/main" val="2397451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MX" dirty="0"/>
              <a:t>Objetivos de los protocolos de Enrutamiento</a:t>
            </a:r>
          </a:p>
        </p:txBody>
      </p:sp>
      <p:sp>
        <p:nvSpPr>
          <p:cNvPr id="31747" name="2 Marcador de contenido"/>
          <p:cNvSpPr>
            <a:spLocks noGrp="1"/>
          </p:cNvSpPr>
          <p:nvPr>
            <p:ph idx="1"/>
          </p:nvPr>
        </p:nvSpPr>
        <p:spPr>
          <a:xfrm>
            <a:off x="838200" y="1987827"/>
            <a:ext cx="10515600" cy="3673503"/>
          </a:xfrm>
        </p:spPr>
        <p:txBody>
          <a:bodyPr>
            <a:normAutofit/>
          </a:bodyPr>
          <a:lstStyle/>
          <a:p>
            <a:pPr marL="0" indent="0" algn="just">
              <a:lnSpc>
                <a:spcPct val="130000"/>
              </a:lnSpc>
              <a:spcBef>
                <a:spcPts val="600"/>
              </a:spcBef>
              <a:spcAft>
                <a:spcPts val="600"/>
              </a:spcAft>
              <a:buFont typeface="Wingdings" pitchFamily="2" charset="2"/>
              <a:buChar char="q"/>
            </a:pPr>
            <a:r>
              <a:rPr lang="es-ES" sz="2000" b="1" dirty="0">
                <a:solidFill>
                  <a:srgbClr val="C00000"/>
                </a:solidFill>
              </a:rPr>
              <a:t>Solidez y estabilidad: </a:t>
            </a:r>
            <a:r>
              <a:rPr lang="es-ES" sz="2000" dirty="0"/>
              <a:t>Ante situaciones inusuales o desconocidas, un algoritmo debe funcionar de manera correcta. </a:t>
            </a:r>
          </a:p>
          <a:p>
            <a:pPr marL="0" indent="0" algn="just">
              <a:lnSpc>
                <a:spcPct val="130000"/>
              </a:lnSpc>
              <a:spcBef>
                <a:spcPts val="600"/>
              </a:spcBef>
              <a:spcAft>
                <a:spcPts val="600"/>
              </a:spcAft>
              <a:buFont typeface="Wingdings" pitchFamily="2" charset="2"/>
              <a:buChar char="q"/>
            </a:pPr>
            <a:r>
              <a:rPr lang="es-ES" sz="2000" b="1" dirty="0">
                <a:solidFill>
                  <a:srgbClr val="C00000"/>
                </a:solidFill>
              </a:rPr>
              <a:t>Flexibilidad: </a:t>
            </a:r>
            <a:r>
              <a:rPr lang="es-ES" sz="2000" dirty="0"/>
              <a:t>El algoritmo de enrutamiento debe adaptarse rápidamente a una gran variedad de cambios en la red.</a:t>
            </a:r>
          </a:p>
          <a:p>
            <a:pPr marL="0" indent="0" algn="just">
              <a:lnSpc>
                <a:spcPct val="130000"/>
              </a:lnSpc>
              <a:spcBef>
                <a:spcPts val="600"/>
              </a:spcBef>
              <a:spcAft>
                <a:spcPts val="600"/>
              </a:spcAft>
              <a:buFont typeface="Wingdings" pitchFamily="2" charset="2"/>
              <a:buChar char="q"/>
            </a:pPr>
            <a:r>
              <a:rPr lang="es-ES" sz="2000" b="1" dirty="0">
                <a:solidFill>
                  <a:srgbClr val="C00000"/>
                </a:solidFill>
              </a:rPr>
              <a:t>Convergencia rápida: </a:t>
            </a:r>
            <a:r>
              <a:rPr lang="es-ES" sz="2000" dirty="0"/>
              <a:t>Cuando eventos provocan cambios en la disponibilidad de algún dispositivo o enlace, el algoritmo debe rápidamente actualizar la información de rutas disponibles en todos los </a:t>
            </a:r>
            <a:r>
              <a:rPr lang="es-ES" sz="2000" dirty="0" err="1"/>
              <a:t>routers</a:t>
            </a:r>
            <a:r>
              <a:rPr lang="es-ES" sz="2000" dirty="0"/>
              <a:t>.</a:t>
            </a:r>
            <a:endParaRPr lang="es-MX" sz="2000" dirty="0"/>
          </a:p>
        </p:txBody>
      </p:sp>
      <p:sp>
        <p:nvSpPr>
          <p:cNvPr id="317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AEE956D-0057-4D91-A7F6-25FC4E9E8BC1}" type="datetime2">
              <a:rPr lang="es-MX" sz="900"/>
              <a:pPr eaLnBrk="1" hangingPunct="1"/>
              <a:t>lunes, 19 de agosto de 2019</a:t>
            </a:fld>
            <a:endParaRPr lang="en-US" sz="900"/>
          </a:p>
        </p:txBody>
      </p:sp>
    </p:spTree>
    <p:extLst>
      <p:ext uri="{BB962C8B-B14F-4D97-AF65-F5344CB8AC3E}">
        <p14:creationId xmlns:p14="http://schemas.microsoft.com/office/powerpoint/2010/main" val="2952038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MX" dirty="0"/>
              <a:t>Enrutamiento multiprotocolo</a:t>
            </a:r>
          </a:p>
        </p:txBody>
      </p:sp>
      <p:sp>
        <p:nvSpPr>
          <p:cNvPr id="33795" name="2 Marcador de contenido"/>
          <p:cNvSpPr>
            <a:spLocks noGrp="1"/>
          </p:cNvSpPr>
          <p:nvPr>
            <p:ph idx="1"/>
          </p:nvPr>
        </p:nvSpPr>
        <p:spPr>
          <a:xfrm>
            <a:off x="838201" y="1371602"/>
            <a:ext cx="10515600" cy="1919288"/>
          </a:xfrm>
        </p:spPr>
        <p:txBody>
          <a:bodyPr>
            <a:normAutofit fontScale="85000" lnSpcReduction="10000"/>
          </a:bodyPr>
          <a:lstStyle/>
          <a:p>
            <a:pPr algn="just">
              <a:lnSpc>
                <a:spcPct val="120000"/>
              </a:lnSpc>
              <a:spcBef>
                <a:spcPts val="600"/>
              </a:spcBef>
              <a:spcAft>
                <a:spcPts val="600"/>
              </a:spcAft>
              <a:buNone/>
            </a:pPr>
            <a:r>
              <a:rPr lang="es-MX" sz="2400" dirty="0"/>
              <a:t>Capacidad de los </a:t>
            </a:r>
            <a:r>
              <a:rPr lang="es-MX" sz="2400" i="1" dirty="0" err="1"/>
              <a:t>routers</a:t>
            </a:r>
            <a:r>
              <a:rPr lang="es-MX" sz="2400" dirty="0"/>
              <a:t> de soportar múltiples protocolos de enrutamiento independientes y de mantener las tablas de enrutamiento de diversos protocolos enrutables.</a:t>
            </a:r>
          </a:p>
          <a:p>
            <a:pPr algn="just">
              <a:lnSpc>
                <a:spcPct val="120000"/>
              </a:lnSpc>
              <a:spcBef>
                <a:spcPts val="600"/>
              </a:spcBef>
              <a:spcAft>
                <a:spcPts val="600"/>
              </a:spcAft>
              <a:buNone/>
            </a:pPr>
            <a:r>
              <a:rPr lang="es-MX" sz="2400" dirty="0"/>
              <a:t>Permite entregar paquetes de diferentes protocolos enrutables sobre un mismo enlace de datos.</a:t>
            </a:r>
          </a:p>
        </p:txBody>
      </p:sp>
      <p:sp>
        <p:nvSpPr>
          <p:cNvPr id="3379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FB2FA6A-880A-41D4-BFEB-5B130F65BB69}" type="datetime2">
              <a:rPr lang="es-MX" sz="900"/>
              <a:pPr eaLnBrk="1" hangingPunct="1"/>
              <a:t>lunes, 19 de agosto de 2019</a:t>
            </a:fld>
            <a:endParaRPr lang="en-US" sz="900"/>
          </a:p>
        </p:txBody>
      </p:sp>
      <p:grpSp>
        <p:nvGrpSpPr>
          <p:cNvPr id="33797" name="68 Grupo"/>
          <p:cNvGrpSpPr>
            <a:grpSpLocks/>
          </p:cNvGrpSpPr>
          <p:nvPr/>
        </p:nvGrpSpPr>
        <p:grpSpPr bwMode="auto">
          <a:xfrm>
            <a:off x="2857501" y="3492501"/>
            <a:ext cx="6469063" cy="3052763"/>
            <a:chOff x="1049338" y="3532188"/>
            <a:chExt cx="6469062" cy="3052762"/>
          </a:xfrm>
        </p:grpSpPr>
        <p:cxnSp>
          <p:nvCxnSpPr>
            <p:cNvPr id="33798" name="42 Conector recto"/>
            <p:cNvCxnSpPr>
              <a:cxnSpLocks noChangeShapeType="1"/>
            </p:cNvCxnSpPr>
            <p:nvPr/>
          </p:nvCxnSpPr>
          <p:spPr bwMode="auto">
            <a:xfrm flipH="1" flipV="1">
              <a:off x="5084763" y="5170488"/>
              <a:ext cx="1008062" cy="28733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3799" name="66 Conector recto"/>
            <p:cNvCxnSpPr>
              <a:cxnSpLocks noChangeShapeType="1"/>
            </p:cNvCxnSpPr>
            <p:nvPr/>
          </p:nvCxnSpPr>
          <p:spPr bwMode="auto">
            <a:xfrm rot="5400000" flipH="1" flipV="1">
              <a:off x="4897438" y="61102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0" name="65 Conector recto"/>
            <p:cNvCxnSpPr>
              <a:cxnSpLocks noChangeShapeType="1"/>
            </p:cNvCxnSpPr>
            <p:nvPr/>
          </p:nvCxnSpPr>
          <p:spPr bwMode="auto">
            <a:xfrm flipH="1" flipV="1">
              <a:off x="5264150" y="5862638"/>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1" name="62 Conector recto"/>
            <p:cNvCxnSpPr>
              <a:cxnSpLocks noChangeShapeType="1"/>
            </p:cNvCxnSpPr>
            <p:nvPr/>
          </p:nvCxnSpPr>
          <p:spPr bwMode="auto">
            <a:xfrm flipH="1" flipV="1">
              <a:off x="2625725" y="4152900"/>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2" name="63 Conector recto"/>
            <p:cNvCxnSpPr>
              <a:cxnSpLocks noChangeShapeType="1"/>
            </p:cNvCxnSpPr>
            <p:nvPr/>
          </p:nvCxnSpPr>
          <p:spPr bwMode="auto">
            <a:xfrm flipH="1" flipV="1">
              <a:off x="2435225" y="4562475"/>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3" name="64 Conector recto"/>
            <p:cNvCxnSpPr>
              <a:cxnSpLocks noChangeShapeType="1"/>
            </p:cNvCxnSpPr>
            <p:nvPr/>
          </p:nvCxnSpPr>
          <p:spPr bwMode="auto">
            <a:xfrm rot="5400000" flipH="1" flipV="1">
              <a:off x="2787650" y="42433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4" name="61 Conector recto"/>
            <p:cNvCxnSpPr>
              <a:cxnSpLocks noChangeShapeType="1"/>
            </p:cNvCxnSpPr>
            <p:nvPr/>
          </p:nvCxnSpPr>
          <p:spPr bwMode="auto">
            <a:xfrm flipH="1" flipV="1">
              <a:off x="4573588" y="5157788"/>
              <a:ext cx="549275"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5" name="51 Conector recto"/>
            <p:cNvCxnSpPr>
              <a:cxnSpLocks noChangeShapeType="1"/>
            </p:cNvCxnSpPr>
            <p:nvPr/>
          </p:nvCxnSpPr>
          <p:spPr bwMode="auto">
            <a:xfrm rot="16200000" flipV="1">
              <a:off x="2767013" y="4845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6" name="28 Conector recto"/>
            <p:cNvCxnSpPr>
              <a:cxnSpLocks noChangeShapeType="1"/>
            </p:cNvCxnSpPr>
            <p:nvPr/>
          </p:nvCxnSpPr>
          <p:spPr bwMode="auto">
            <a:xfrm flipV="1">
              <a:off x="2190750" y="5226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7" name="30 Conector recto"/>
            <p:cNvCxnSpPr>
              <a:cxnSpLocks noChangeShapeType="1"/>
            </p:cNvCxnSpPr>
            <p:nvPr/>
          </p:nvCxnSpPr>
          <p:spPr bwMode="auto">
            <a:xfrm rot="16200000" flipV="1">
              <a:off x="1640681" y="5396707"/>
              <a:ext cx="1096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08" name="34 CuadroTexto"/>
            <p:cNvSpPr txBox="1">
              <a:spLocks noChangeArrowheads="1"/>
            </p:cNvSpPr>
            <p:nvPr/>
          </p:nvSpPr>
          <p:spPr bwMode="auto">
            <a:xfrm>
              <a:off x="1049338" y="47355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a:t>
              </a:r>
            </a:p>
            <a:p>
              <a:pPr algn="ctr" eaLnBrk="1" hangingPunct="1"/>
              <a:r>
                <a:rPr lang="es-MX" sz="900">
                  <a:solidFill>
                    <a:schemeClr val="tx1"/>
                  </a:solidFill>
                  <a:latin typeface="Book Antiqua" pitchFamily="18" charset="0"/>
                </a:rPr>
                <a:t>100.134</a:t>
              </a:r>
            </a:p>
          </p:txBody>
        </p:sp>
        <p:cxnSp>
          <p:nvCxnSpPr>
            <p:cNvPr id="33809" name="36 Conector recto"/>
            <p:cNvCxnSpPr>
              <a:cxnSpLocks noChangeShapeType="1"/>
            </p:cNvCxnSpPr>
            <p:nvPr/>
          </p:nvCxnSpPr>
          <p:spPr bwMode="auto">
            <a:xfrm flipV="1">
              <a:off x="4102100" y="5148263"/>
              <a:ext cx="457200"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10" name="37 CuadroTexto"/>
            <p:cNvSpPr txBox="1">
              <a:spLocks noChangeArrowheads="1"/>
            </p:cNvSpPr>
            <p:nvPr/>
          </p:nvSpPr>
          <p:spPr bwMode="auto">
            <a:xfrm>
              <a:off x="1376363" y="5784850"/>
              <a:ext cx="755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23.15.84.7</a:t>
              </a:r>
            </a:p>
          </p:txBody>
        </p:sp>
        <p:sp>
          <p:nvSpPr>
            <p:cNvPr id="33811" name="38 CuadroTexto"/>
            <p:cNvSpPr txBox="1">
              <a:spLocks noChangeArrowheads="1"/>
            </p:cNvSpPr>
            <p:nvPr/>
          </p:nvSpPr>
          <p:spPr bwMode="auto">
            <a:xfrm>
              <a:off x="1995488" y="3719513"/>
              <a:ext cx="611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10.4</a:t>
              </a:r>
            </a:p>
          </p:txBody>
        </p:sp>
        <p:sp>
          <p:nvSpPr>
            <p:cNvPr id="33812" name="40 CuadroTexto"/>
            <p:cNvSpPr txBox="1">
              <a:spLocks noChangeArrowheads="1"/>
            </p:cNvSpPr>
            <p:nvPr/>
          </p:nvSpPr>
          <p:spPr bwMode="auto">
            <a:xfrm rot="960000">
              <a:off x="5372100" y="5187628"/>
              <a:ext cx="431800"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BGP</a:t>
              </a:r>
            </a:p>
          </p:txBody>
        </p:sp>
        <p:cxnSp>
          <p:nvCxnSpPr>
            <p:cNvPr id="33813" name="42 Conector recto"/>
            <p:cNvCxnSpPr>
              <a:cxnSpLocks noChangeShapeType="1"/>
            </p:cNvCxnSpPr>
            <p:nvPr/>
          </p:nvCxnSpPr>
          <p:spPr bwMode="auto">
            <a:xfrm flipV="1">
              <a:off x="3148013" y="5803900"/>
              <a:ext cx="1096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14" name="43 CuadroTexto"/>
            <p:cNvSpPr txBox="1">
              <a:spLocks noChangeArrowheads="1"/>
            </p:cNvSpPr>
            <p:nvPr/>
          </p:nvSpPr>
          <p:spPr bwMode="auto">
            <a:xfrm>
              <a:off x="3529013" y="6213475"/>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23.17.235.131</a:t>
              </a:r>
            </a:p>
          </p:txBody>
        </p:sp>
        <p:sp>
          <p:nvSpPr>
            <p:cNvPr id="33815" name="50 Elipse"/>
            <p:cNvSpPr>
              <a:spLocks noChangeArrowheads="1"/>
            </p:cNvSpPr>
            <p:nvPr/>
          </p:nvSpPr>
          <p:spPr bwMode="auto">
            <a:xfrm>
              <a:off x="2771775" y="4295775"/>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16"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5363" y="43846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100" y="62261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4425" y="39608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495300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0"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913" y="38719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0" y="601662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60 Elipse"/>
            <p:cNvSpPr>
              <a:spLocks noChangeArrowheads="1"/>
            </p:cNvSpPr>
            <p:nvPr/>
          </p:nvSpPr>
          <p:spPr bwMode="auto">
            <a:xfrm>
              <a:off x="4881563" y="5543550"/>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23" name="35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0550" y="5183188"/>
              <a:ext cx="12604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24" name="42 Conector recto"/>
            <p:cNvCxnSpPr>
              <a:cxnSpLocks noChangeShapeType="1"/>
            </p:cNvCxnSpPr>
            <p:nvPr/>
          </p:nvCxnSpPr>
          <p:spPr bwMode="auto">
            <a:xfrm flipH="1" flipV="1">
              <a:off x="4873625" y="5226050"/>
              <a:ext cx="1368425" cy="395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3825" name="47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6" name="12 Imagen" descr="Cloud gif.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1713" y="5175250"/>
              <a:ext cx="1436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7" name="38 Imagen" descr="Server.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5381625"/>
              <a:ext cx="2984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8" name="34 CuadroTexto"/>
            <p:cNvSpPr txBox="1">
              <a:spLocks noChangeArrowheads="1"/>
            </p:cNvSpPr>
            <p:nvPr/>
          </p:nvSpPr>
          <p:spPr bwMode="auto">
            <a:xfrm>
              <a:off x="2922588" y="621506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 </a:t>
              </a:r>
            </a:p>
            <a:p>
              <a:pPr algn="ctr" eaLnBrk="1" hangingPunct="1"/>
              <a:r>
                <a:rPr lang="es-MX" sz="900">
                  <a:solidFill>
                    <a:schemeClr val="tx1"/>
                  </a:solidFill>
                  <a:latin typeface="Book Antiqua" pitchFamily="18" charset="0"/>
                </a:rPr>
                <a:t>110.100</a:t>
              </a:r>
            </a:p>
          </p:txBody>
        </p:sp>
        <p:sp>
          <p:nvSpPr>
            <p:cNvPr id="33829" name="34 CuadroTexto"/>
            <p:cNvSpPr txBox="1">
              <a:spLocks noChangeArrowheads="1"/>
            </p:cNvSpPr>
            <p:nvPr/>
          </p:nvSpPr>
          <p:spPr bwMode="auto">
            <a:xfrm>
              <a:off x="2527300" y="3532188"/>
              <a:ext cx="1149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3b.0800.5621.11ab</a:t>
              </a:r>
            </a:p>
          </p:txBody>
        </p:sp>
        <p:cxnSp>
          <p:nvCxnSpPr>
            <p:cNvPr id="33830" name="64 Conector recto"/>
            <p:cNvCxnSpPr>
              <a:cxnSpLocks noChangeShapeType="1"/>
            </p:cNvCxnSpPr>
            <p:nvPr/>
          </p:nvCxnSpPr>
          <p:spPr bwMode="auto">
            <a:xfrm rot="5400000" flipH="1" flipV="1">
              <a:off x="3244056" y="5920582"/>
              <a:ext cx="2524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1" name="64 Conector recto"/>
            <p:cNvCxnSpPr>
              <a:cxnSpLocks noChangeShapeType="1"/>
            </p:cNvCxnSpPr>
            <p:nvPr/>
          </p:nvCxnSpPr>
          <p:spPr bwMode="auto">
            <a:xfrm rot="5400000" flipH="1" flipV="1">
              <a:off x="3867944" y="5925344"/>
              <a:ext cx="252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33832"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5400" y="594995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3"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450" y="5945188"/>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34" name="63 Conector recto"/>
            <p:cNvCxnSpPr>
              <a:cxnSpLocks noChangeShapeType="1"/>
            </p:cNvCxnSpPr>
            <p:nvPr/>
          </p:nvCxnSpPr>
          <p:spPr bwMode="auto">
            <a:xfrm flipH="1" flipV="1">
              <a:off x="1879600" y="505936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5" name="63 Conector recto"/>
            <p:cNvCxnSpPr>
              <a:cxnSpLocks noChangeShapeType="1"/>
            </p:cNvCxnSpPr>
            <p:nvPr/>
          </p:nvCxnSpPr>
          <p:spPr bwMode="auto">
            <a:xfrm flipH="1" flipV="1">
              <a:off x="1874838" y="562451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36" name="43 CuadroTexto"/>
            <p:cNvSpPr txBox="1">
              <a:spLocks noChangeArrowheads="1"/>
            </p:cNvSpPr>
            <p:nvPr/>
          </p:nvSpPr>
          <p:spPr bwMode="auto">
            <a:xfrm>
              <a:off x="1524000" y="4321175"/>
              <a:ext cx="836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23.14.179.33</a:t>
              </a:r>
            </a:p>
          </p:txBody>
        </p:sp>
        <p:sp>
          <p:nvSpPr>
            <p:cNvPr id="33837" name="43 CuadroTexto"/>
            <p:cNvSpPr txBox="1">
              <a:spLocks noChangeArrowheads="1"/>
            </p:cNvSpPr>
            <p:nvPr/>
          </p:nvSpPr>
          <p:spPr bwMode="auto">
            <a:xfrm>
              <a:off x="5403850" y="6178550"/>
              <a:ext cx="1163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4a.0800.0178.ab12</a:t>
              </a:r>
            </a:p>
          </p:txBody>
        </p:sp>
        <p:sp>
          <p:nvSpPr>
            <p:cNvPr id="33838" name="43 CuadroTexto"/>
            <p:cNvSpPr txBox="1">
              <a:spLocks noChangeArrowheads="1"/>
            </p:cNvSpPr>
            <p:nvPr/>
          </p:nvSpPr>
          <p:spPr bwMode="auto">
            <a:xfrm>
              <a:off x="4425950" y="6189663"/>
              <a:ext cx="657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3.7</a:t>
              </a:r>
            </a:p>
          </p:txBody>
        </p:sp>
        <p:pic>
          <p:nvPicPr>
            <p:cNvPr id="33839" name="58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0000">
              <a:off x="4786313" y="4875213"/>
              <a:ext cx="133350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0"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475" y="4397375"/>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1"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386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42" name="42 Conector recto"/>
            <p:cNvCxnSpPr>
              <a:cxnSpLocks noChangeShapeType="1"/>
            </p:cNvCxnSpPr>
            <p:nvPr/>
          </p:nvCxnSpPr>
          <p:spPr bwMode="auto">
            <a:xfrm rot="21540000" flipH="1">
              <a:off x="4794250" y="4683125"/>
              <a:ext cx="1081088" cy="2873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3843" name="40 CuadroTexto"/>
            <p:cNvSpPr txBox="1">
              <a:spLocks noChangeArrowheads="1"/>
            </p:cNvSpPr>
            <p:nvPr/>
          </p:nvSpPr>
          <p:spPr bwMode="auto">
            <a:xfrm rot="20640000">
              <a:off x="4943475" y="4695503"/>
              <a:ext cx="792163"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RIP, OSPF</a:t>
              </a:r>
            </a:p>
          </p:txBody>
        </p:sp>
        <p:grpSp>
          <p:nvGrpSpPr>
            <p:cNvPr id="33844" name="75 Grupo"/>
            <p:cNvGrpSpPr>
              <a:grpSpLocks/>
            </p:cNvGrpSpPr>
            <p:nvPr/>
          </p:nvGrpSpPr>
          <p:grpSpPr bwMode="auto">
            <a:xfrm>
              <a:off x="5840413" y="3563938"/>
              <a:ext cx="625475" cy="785812"/>
              <a:chOff x="6793349" y="3603520"/>
              <a:chExt cx="626400" cy="784800"/>
            </a:xfrm>
          </p:grpSpPr>
          <p:sp>
            <p:nvSpPr>
              <p:cNvPr id="33857" name="73 Rectángulo"/>
              <p:cNvSpPr>
                <a:spLocks noChangeArrowheads="1"/>
              </p:cNvSpPr>
              <p:nvPr/>
            </p:nvSpPr>
            <p:spPr bwMode="auto">
              <a:xfrm>
                <a:off x="6793349" y="3603520"/>
                <a:ext cx="626400" cy="784800"/>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49" name="40 CuadroTexto"/>
              <p:cNvSpPr txBox="1">
                <a:spLocks noChangeArrowheads="1"/>
              </p:cNvSpPr>
              <p:nvPr/>
            </p:nvSpPr>
            <p:spPr bwMode="auto">
              <a:xfrm>
                <a:off x="6814017" y="3617790"/>
                <a:ext cx="575525" cy="231477"/>
              </a:xfrm>
              <a:prstGeom prst="rect">
                <a:avLst/>
              </a:prstGeom>
              <a:solidFill>
                <a:schemeClr val="accent2">
                  <a:lumMod val="20000"/>
                  <a:lumOff val="8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sp>
            <p:nvSpPr>
              <p:cNvPr id="50" name="40 CuadroTexto"/>
              <p:cNvSpPr txBox="1">
                <a:spLocks noChangeArrowheads="1"/>
              </p:cNvSpPr>
              <p:nvPr/>
            </p:nvSpPr>
            <p:spPr bwMode="auto">
              <a:xfrm>
                <a:off x="6814017" y="3874633"/>
                <a:ext cx="575525" cy="229891"/>
              </a:xfrm>
              <a:prstGeom prst="rect">
                <a:avLst/>
              </a:prstGeom>
              <a:solidFill>
                <a:schemeClr val="accent2">
                  <a:lumMod val="40000"/>
                  <a:lumOff val="6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BGP</a:t>
                </a:r>
              </a:p>
            </p:txBody>
          </p:sp>
          <p:sp>
            <p:nvSpPr>
              <p:cNvPr id="63" name="40 CuadroTexto"/>
              <p:cNvSpPr txBox="1">
                <a:spLocks noChangeArrowheads="1"/>
              </p:cNvSpPr>
              <p:nvPr/>
            </p:nvSpPr>
            <p:spPr bwMode="auto">
              <a:xfrm>
                <a:off x="6818786" y="4125135"/>
                <a:ext cx="575525" cy="229891"/>
              </a:xfrm>
              <a:prstGeom prst="rect">
                <a:avLst/>
              </a:prstGeom>
              <a:solidFill>
                <a:schemeClr val="accent2">
                  <a:lumMod val="60000"/>
                  <a:lumOff val="4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grpSp>
        <p:sp>
          <p:nvSpPr>
            <p:cNvPr id="71" name="70 Flecha arriba y abajo"/>
            <p:cNvSpPr/>
            <p:nvPr/>
          </p:nvSpPr>
          <p:spPr bwMode="auto">
            <a:xfrm>
              <a:off x="4448175" y="4541838"/>
              <a:ext cx="250825" cy="431800"/>
            </a:xfrm>
            <a:prstGeom prst="upDown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nvGrpSpPr>
            <p:cNvPr id="33846" name="76 Grupo"/>
            <p:cNvGrpSpPr>
              <a:grpSpLocks/>
            </p:cNvGrpSpPr>
            <p:nvPr/>
          </p:nvGrpSpPr>
          <p:grpSpPr bwMode="auto">
            <a:xfrm>
              <a:off x="3856038" y="3638550"/>
              <a:ext cx="1435100" cy="882650"/>
              <a:chOff x="3856370" y="3637935"/>
              <a:chExt cx="1434435" cy="883823"/>
            </a:xfrm>
          </p:grpSpPr>
          <p:sp>
            <p:nvSpPr>
              <p:cNvPr id="33848" name="42 Rectángulo"/>
              <p:cNvSpPr>
                <a:spLocks noChangeArrowheads="1"/>
              </p:cNvSpPr>
              <p:nvPr/>
            </p:nvSpPr>
            <p:spPr bwMode="auto">
              <a:xfrm>
                <a:off x="3907588" y="3637935"/>
                <a:ext cx="1332000" cy="883823"/>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33849" name="40 CuadroTexto"/>
              <p:cNvSpPr txBox="1">
                <a:spLocks noChangeArrowheads="1"/>
              </p:cNvSpPr>
              <p:nvPr/>
            </p:nvSpPr>
            <p:spPr bwMode="auto">
              <a:xfrm>
                <a:off x="3948428" y="3945987"/>
                <a:ext cx="576000" cy="230832"/>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p:txBody>
          </p:sp>
          <p:sp>
            <p:nvSpPr>
              <p:cNvPr id="33850" name="40 CuadroTexto"/>
              <p:cNvSpPr txBox="1">
                <a:spLocks noChangeArrowheads="1"/>
              </p:cNvSpPr>
              <p:nvPr/>
            </p:nvSpPr>
            <p:spPr bwMode="auto">
              <a:xfrm>
                <a:off x="4613780" y="3955754"/>
                <a:ext cx="576000" cy="215730"/>
              </a:xfrm>
              <a:prstGeom prst="rect">
                <a:avLst/>
              </a:prstGeom>
              <a:solidFill>
                <a:srgbClr val="B1C7F9"/>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IP</a:t>
                </a:r>
              </a:p>
            </p:txBody>
          </p:sp>
          <p:sp>
            <p:nvSpPr>
              <p:cNvPr id="47" name="46 Rectángulo"/>
              <p:cNvSpPr/>
              <p:nvPr/>
            </p:nvSpPr>
            <p:spPr bwMode="auto">
              <a:xfrm>
                <a:off x="3937295" y="4235629"/>
                <a:ext cx="575995" cy="230493"/>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3852" name="40 CuadroTexto"/>
              <p:cNvSpPr txBox="1">
                <a:spLocks noChangeArrowheads="1"/>
              </p:cNvSpPr>
              <p:nvPr/>
            </p:nvSpPr>
            <p:spPr bwMode="auto">
              <a:xfrm>
                <a:off x="3872820" y="4249369"/>
                <a:ext cx="720000" cy="21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AppleTalk</a:t>
                </a:r>
              </a:p>
            </p:txBody>
          </p:sp>
          <p:sp>
            <p:nvSpPr>
              <p:cNvPr id="33853" name="40 CuadroTexto"/>
              <p:cNvSpPr txBox="1">
                <a:spLocks noChangeArrowheads="1"/>
              </p:cNvSpPr>
              <p:nvPr/>
            </p:nvSpPr>
            <p:spPr bwMode="auto">
              <a:xfrm>
                <a:off x="4613780" y="4232473"/>
                <a:ext cx="576000" cy="230832"/>
              </a:xfrm>
              <a:prstGeom prst="rect">
                <a:avLst/>
              </a:prstGeom>
              <a:solidFill>
                <a:srgbClr val="F8DDC0"/>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endParaRPr lang="es-MX" sz="900">
                  <a:solidFill>
                    <a:schemeClr val="tx1"/>
                  </a:solidFill>
                  <a:latin typeface="Book Antiqua" pitchFamily="18" charset="0"/>
                </a:endParaRPr>
              </a:p>
            </p:txBody>
          </p:sp>
          <p:sp>
            <p:nvSpPr>
              <p:cNvPr id="33854" name="40 CuadroTexto"/>
              <p:cNvSpPr txBox="1">
                <a:spLocks noChangeArrowheads="1"/>
              </p:cNvSpPr>
              <p:nvPr/>
            </p:nvSpPr>
            <p:spPr bwMode="auto">
              <a:xfrm>
                <a:off x="4543444" y="4233661"/>
                <a:ext cx="72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DECnet</a:t>
                </a:r>
              </a:p>
            </p:txBody>
          </p:sp>
          <p:cxnSp>
            <p:nvCxnSpPr>
              <p:cNvPr id="33855" name="42 Conector recto"/>
              <p:cNvCxnSpPr>
                <a:cxnSpLocks noChangeShapeType="1"/>
              </p:cNvCxnSpPr>
              <p:nvPr/>
            </p:nvCxnSpPr>
            <p:spPr bwMode="auto">
              <a:xfrm flipV="1">
                <a:off x="3907121" y="3871861"/>
                <a:ext cx="133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3856" name="38 CuadroTexto"/>
              <p:cNvSpPr txBox="1">
                <a:spLocks noChangeArrowheads="1"/>
              </p:cNvSpPr>
              <p:nvPr/>
            </p:nvSpPr>
            <p:spPr bwMode="auto">
              <a:xfrm>
                <a:off x="3856370" y="3655038"/>
                <a:ext cx="14344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Tabla de Enrutamiento</a:t>
                </a:r>
              </a:p>
            </p:txBody>
          </p:sp>
        </p:grpSp>
        <p:sp>
          <p:nvSpPr>
            <p:cNvPr id="75" name="74 Flecha izquierda y derecha"/>
            <p:cNvSpPr/>
            <p:nvPr/>
          </p:nvSpPr>
          <p:spPr bwMode="auto">
            <a:xfrm>
              <a:off x="5280025" y="3805238"/>
              <a:ext cx="520700" cy="285750"/>
            </a:xfrm>
            <a:prstGeom prst="lef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spTree>
    <p:extLst>
      <p:ext uri="{BB962C8B-B14F-4D97-AF65-F5344CB8AC3E}">
        <p14:creationId xmlns:p14="http://schemas.microsoft.com/office/powerpoint/2010/main" val="3083412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MX" dirty="0"/>
              <a:t>Operaciones de enrutamiento dinámico</a:t>
            </a:r>
            <a:endParaRPr lang="es-ES" dirty="0"/>
          </a:p>
        </p:txBody>
      </p:sp>
      <p:sp>
        <p:nvSpPr>
          <p:cNvPr id="35843" name="2 Marcador de contenido"/>
          <p:cNvSpPr>
            <a:spLocks noGrp="1"/>
          </p:cNvSpPr>
          <p:nvPr>
            <p:ph idx="1"/>
          </p:nvPr>
        </p:nvSpPr>
        <p:spPr>
          <a:xfrm>
            <a:off x="838200" y="1371601"/>
            <a:ext cx="10515600" cy="2640013"/>
          </a:xfrm>
        </p:spPr>
        <p:txBody>
          <a:bodyPr>
            <a:normAutofit fontScale="92500" lnSpcReduction="20000"/>
          </a:bodyPr>
          <a:lstStyle/>
          <a:p>
            <a:pPr algn="just">
              <a:lnSpc>
                <a:spcPct val="120000"/>
              </a:lnSpc>
              <a:spcBef>
                <a:spcPct val="0"/>
              </a:spcBef>
              <a:buFontTx/>
              <a:buNone/>
            </a:pPr>
            <a:r>
              <a:rPr lang="es-MX" sz="2400" dirty="0"/>
              <a:t>Para que el enrutamiento dinámico sea exitoso, requiere de dos operaciones básicas del </a:t>
            </a:r>
            <a:r>
              <a:rPr lang="es-MX" sz="2400" i="1" dirty="0" err="1"/>
              <a:t>router</a:t>
            </a:r>
            <a:r>
              <a:rPr lang="es-MX" sz="2400" dirty="0"/>
              <a:t>:</a:t>
            </a:r>
          </a:p>
          <a:p>
            <a:pPr algn="just">
              <a:lnSpc>
                <a:spcPct val="120000"/>
              </a:lnSpc>
              <a:spcBef>
                <a:spcPct val="0"/>
              </a:spcBef>
            </a:pPr>
            <a:endParaRPr lang="es-MX" sz="2400" dirty="0"/>
          </a:p>
          <a:p>
            <a:pPr algn="just">
              <a:lnSpc>
                <a:spcPct val="120000"/>
              </a:lnSpc>
              <a:spcBef>
                <a:spcPct val="0"/>
              </a:spcBef>
            </a:pPr>
            <a:r>
              <a:rPr lang="es-MX" sz="2400" dirty="0"/>
              <a:t>Mantenimiento de la tabla de enrutamiento.</a:t>
            </a:r>
          </a:p>
          <a:p>
            <a:pPr algn="just">
              <a:lnSpc>
                <a:spcPct val="120000"/>
              </a:lnSpc>
              <a:spcBef>
                <a:spcPct val="0"/>
              </a:spcBef>
            </a:pPr>
            <a:endParaRPr lang="es-MX" sz="2400" dirty="0"/>
          </a:p>
          <a:p>
            <a:pPr algn="just">
              <a:lnSpc>
                <a:spcPct val="120000"/>
              </a:lnSpc>
              <a:spcBef>
                <a:spcPct val="0"/>
              </a:spcBef>
            </a:pPr>
            <a:r>
              <a:rPr lang="es-MX" sz="2400" dirty="0"/>
              <a:t>La distribución periódica (o por cambios de en la topología de la red) de la configuración, al resto de los </a:t>
            </a:r>
            <a:r>
              <a:rPr lang="es-MX" sz="2400" dirty="0" err="1"/>
              <a:t>routers</a:t>
            </a:r>
            <a:r>
              <a:rPr lang="es-MX" sz="2400" dirty="0"/>
              <a:t> en forma de actualizaciones</a:t>
            </a:r>
          </a:p>
        </p:txBody>
      </p:sp>
      <p:sp>
        <p:nvSpPr>
          <p:cNvPr id="358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0A942A6-E0CA-432D-AD43-99E66ED2169E}" type="datetime2">
              <a:rPr lang="es-MX" sz="900"/>
              <a:pPr eaLnBrk="1" hangingPunct="1"/>
              <a:t>lunes, 19 de agosto de 2019</a:t>
            </a:fld>
            <a:endParaRPr lang="en-US" sz="900"/>
          </a:p>
        </p:txBody>
      </p:sp>
      <p:grpSp>
        <p:nvGrpSpPr>
          <p:cNvPr id="35845" name="24 Grupo"/>
          <p:cNvGrpSpPr>
            <a:grpSpLocks/>
          </p:cNvGrpSpPr>
          <p:nvPr/>
        </p:nvGrpSpPr>
        <p:grpSpPr bwMode="auto">
          <a:xfrm>
            <a:off x="4173538" y="4070350"/>
            <a:ext cx="3835400" cy="2509838"/>
            <a:chOff x="2661222" y="3738788"/>
            <a:chExt cx="3835575" cy="2509612"/>
          </a:xfrm>
        </p:grpSpPr>
        <p:sp>
          <p:nvSpPr>
            <p:cNvPr id="24" name="23 Arco"/>
            <p:cNvSpPr/>
            <p:nvPr/>
          </p:nvSpPr>
          <p:spPr bwMode="auto">
            <a:xfrm>
              <a:off x="4209105" y="4541991"/>
              <a:ext cx="719171" cy="719073"/>
            </a:xfrm>
            <a:prstGeom prst="arc">
              <a:avLst>
                <a:gd name="adj1" fmla="val 16516956"/>
                <a:gd name="adj2" fmla="val 16178366"/>
              </a:avLst>
            </a:prstGeom>
            <a:noFill/>
            <a:ln w="76200" cap="flat" cmpd="sng" algn="ctr">
              <a:solidFill>
                <a:schemeClr val="bg1">
                  <a:lumMod val="85000"/>
                </a:schemeClr>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22" name="21 Arco"/>
            <p:cNvSpPr/>
            <p:nvPr/>
          </p:nvSpPr>
          <p:spPr bwMode="auto">
            <a:xfrm>
              <a:off x="4036060" y="4349921"/>
              <a:ext cx="1081136" cy="1080990"/>
            </a:xfrm>
            <a:prstGeom prst="arc">
              <a:avLst>
                <a:gd name="adj1" fmla="val 16516956"/>
                <a:gd name="adj2" fmla="val 16178366"/>
              </a:avLst>
            </a:prstGeom>
            <a:noFill/>
            <a:ln w="76200" cap="flat" cmpd="sng" algn="ctr">
              <a:solidFill>
                <a:schemeClr val="bg1">
                  <a:lumMod val="85000"/>
                </a:schemeClr>
              </a:solidFill>
              <a:prstDash val="solid"/>
              <a:round/>
              <a:headEnd type="none" w="med" len="med"/>
              <a:tailEnd type="triangle" w="med" len="med"/>
            </a:ln>
            <a:effectLst/>
          </p:spPr>
          <p:txBody>
            <a:bodyPr wrap="none" anchor="ctr"/>
            <a:lstStyle/>
            <a:p>
              <a:pPr algn="ctr">
                <a:defRPr/>
              </a:pPr>
              <a:endParaRPr lang="es-MX">
                <a:latin typeface="Arial" charset="0"/>
                <a:ea typeface="Osaka" pitchFamily="36" charset="-128"/>
              </a:endParaRPr>
            </a:p>
          </p:txBody>
        </p:sp>
        <p:pic>
          <p:nvPicPr>
            <p:cNvPr id="35848" name="4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3931" y="558165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5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3136" y="556260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6 CuadroTexto"/>
            <p:cNvSpPr txBox="1">
              <a:spLocks noChangeArrowheads="1"/>
            </p:cNvSpPr>
            <p:nvPr/>
          </p:nvSpPr>
          <p:spPr bwMode="auto">
            <a:xfrm>
              <a:off x="2699723"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sp>
          <p:nvSpPr>
            <p:cNvPr id="8" name="7 CuadroTexto"/>
            <p:cNvSpPr txBox="1"/>
            <p:nvPr/>
          </p:nvSpPr>
          <p:spPr bwMode="auto">
            <a:xfrm>
              <a:off x="2669159" y="4830890"/>
              <a:ext cx="1258945"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2" name="29 CuadroTexto"/>
            <p:cNvSpPr txBox="1">
              <a:spLocks noChangeArrowheads="1"/>
            </p:cNvSpPr>
            <p:nvPr/>
          </p:nvSpPr>
          <p:spPr bwMode="auto">
            <a:xfrm>
              <a:off x="2667910" y="5042916"/>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3" name="9 Rectángulo"/>
            <p:cNvSpPr>
              <a:spLocks noChangeArrowheads="1"/>
            </p:cNvSpPr>
            <p:nvPr/>
          </p:nvSpPr>
          <p:spPr bwMode="auto">
            <a:xfrm>
              <a:off x="2661222" y="4834934"/>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 name="11 CuadroTexto"/>
            <p:cNvSpPr txBox="1"/>
            <p:nvPr/>
          </p:nvSpPr>
          <p:spPr bwMode="auto">
            <a:xfrm>
              <a:off x="5236264" y="4862637"/>
              <a:ext cx="1260533"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5" name="29 CuadroTexto"/>
            <p:cNvSpPr txBox="1">
              <a:spLocks noChangeArrowheads="1"/>
            </p:cNvSpPr>
            <p:nvPr/>
          </p:nvSpPr>
          <p:spPr bwMode="auto">
            <a:xfrm>
              <a:off x="5236247" y="5073693"/>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6" name="13 Rectángulo"/>
            <p:cNvSpPr>
              <a:spLocks noChangeArrowheads="1"/>
            </p:cNvSpPr>
            <p:nvPr/>
          </p:nvSpPr>
          <p:spPr bwMode="auto">
            <a:xfrm>
              <a:off x="5229559" y="4865711"/>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57" name="14 Flecha izquierda y derecha"/>
            <p:cNvSpPr>
              <a:spLocks noChangeArrowheads="1"/>
            </p:cNvSpPr>
            <p:nvPr/>
          </p:nvSpPr>
          <p:spPr bwMode="auto">
            <a:xfrm>
              <a:off x="4162763" y="3831050"/>
              <a:ext cx="828000" cy="252000"/>
            </a:xfrm>
            <a:prstGeom prst="leftRightArrow">
              <a:avLst>
                <a:gd name="adj1" fmla="val 50000"/>
                <a:gd name="adj2" fmla="val 50001"/>
              </a:avLst>
            </a:pr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16 Arco"/>
            <p:cNvSpPr/>
            <p:nvPr/>
          </p:nvSpPr>
          <p:spPr bwMode="auto">
            <a:xfrm rot="10800000">
              <a:off x="3054940" y="421340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59" name="17 Arco"/>
            <p:cNvSpPr>
              <a:spLocks noChangeArrowheads="1"/>
            </p:cNvSpPr>
            <p:nvPr/>
          </p:nvSpPr>
          <p:spPr bwMode="auto">
            <a:xfrm rot="10800000" flipH="1" flipV="1">
              <a:off x="3062877" y="4207059"/>
              <a:ext cx="539775" cy="541288"/>
            </a:xfrm>
            <a:custGeom>
              <a:avLst/>
              <a:gdLst>
                <a:gd name="T0" fmla="*/ 336634 w 539775"/>
                <a:gd name="T1" fmla="*/ 8407 h 541288"/>
                <a:gd name="T2" fmla="*/ 269888 w 539775"/>
                <a:gd name="T3" fmla="*/ 270644 h 541288"/>
                <a:gd name="T4" fmla="*/ 383657 w 539775"/>
                <a:gd name="T5" fmla="*/ 516066 h 541288"/>
                <a:gd name="T6" fmla="*/ 0 60000 65536"/>
                <a:gd name="T7" fmla="*/ 0 60000 65536"/>
                <a:gd name="T8" fmla="*/ 0 60000 65536"/>
                <a:gd name="T9" fmla="*/ 336634 w 539775"/>
                <a:gd name="T10" fmla="*/ 8407 h 541288"/>
                <a:gd name="T11" fmla="*/ 539775 w 539775"/>
                <a:gd name="T12" fmla="*/ 516066 h 541288"/>
              </a:gdLst>
              <a:ahLst/>
              <a:cxnLst>
                <a:cxn ang="T6">
                  <a:pos x="T0" y="T1"/>
                </a:cxn>
                <a:cxn ang="T7">
                  <a:pos x="T2" y="T3"/>
                </a:cxn>
                <a:cxn ang="T8">
                  <a:pos x="T4" y="T5"/>
                </a:cxn>
              </a:cxnLst>
              <a:rect l="T9" t="T10" r="T11" b="T12"/>
              <a:pathLst>
                <a:path w="539775" h="541288" stroke="0">
                  <a:moveTo>
                    <a:pt x="336634" y="8407"/>
                  </a:moveTo>
                  <a:lnTo>
                    <a:pt x="336633" y="8407"/>
                  </a:lnTo>
                  <a:cubicBezTo>
                    <a:pt x="456149" y="38997"/>
                    <a:pt x="539776" y="146950"/>
                    <a:pt x="539776" y="270644"/>
                  </a:cubicBezTo>
                  <a:cubicBezTo>
                    <a:pt x="539776" y="375941"/>
                    <a:pt x="478874" y="471679"/>
                    <a:pt x="383656" y="516066"/>
                  </a:cubicBezTo>
                  <a:lnTo>
                    <a:pt x="269888" y="270644"/>
                  </a:lnTo>
                  <a:close/>
                </a:path>
                <a:path w="539775" h="541288" fill="none">
                  <a:moveTo>
                    <a:pt x="336634" y="8407"/>
                  </a:moveTo>
                  <a:lnTo>
                    <a:pt x="336633" y="8407"/>
                  </a:lnTo>
                  <a:cubicBezTo>
                    <a:pt x="456149" y="38997"/>
                    <a:pt x="539776" y="146950"/>
                    <a:pt x="539776" y="270644"/>
                  </a:cubicBezTo>
                  <a:cubicBezTo>
                    <a:pt x="539776" y="375941"/>
                    <a:pt x="478874" y="471679"/>
                    <a:pt x="383656" y="516066"/>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19" name="18 Arco"/>
            <p:cNvSpPr/>
            <p:nvPr/>
          </p:nvSpPr>
          <p:spPr bwMode="auto">
            <a:xfrm rot="10800000">
              <a:off x="5564891" y="424356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61" name="19 Arco"/>
            <p:cNvSpPr>
              <a:spLocks noChangeArrowheads="1"/>
            </p:cNvSpPr>
            <p:nvPr/>
          </p:nvSpPr>
          <p:spPr bwMode="auto">
            <a:xfrm rot="10800000" flipH="1" flipV="1">
              <a:off x="5572830" y="4238806"/>
              <a:ext cx="541362" cy="539701"/>
            </a:xfrm>
            <a:custGeom>
              <a:avLst/>
              <a:gdLst>
                <a:gd name="T0" fmla="*/ 337256 w 541362"/>
                <a:gd name="T1" fmla="*/ 8289 h 539701"/>
                <a:gd name="T2" fmla="*/ 270681 w 541362"/>
                <a:gd name="T3" fmla="*/ 269851 h 539701"/>
                <a:gd name="T4" fmla="*/ 384235 w 541362"/>
                <a:gd name="T5" fmla="*/ 514807 h 539701"/>
                <a:gd name="T6" fmla="*/ 0 60000 65536"/>
                <a:gd name="T7" fmla="*/ 0 60000 65536"/>
                <a:gd name="T8" fmla="*/ 0 60000 65536"/>
                <a:gd name="T9" fmla="*/ 337256 w 541362"/>
                <a:gd name="T10" fmla="*/ 8289 h 539701"/>
                <a:gd name="T11" fmla="*/ 541362 w 541362"/>
                <a:gd name="T12" fmla="*/ 514807 h 539701"/>
              </a:gdLst>
              <a:ahLst/>
              <a:cxnLst>
                <a:cxn ang="T6">
                  <a:pos x="T0" y="T1"/>
                </a:cxn>
                <a:cxn ang="T7">
                  <a:pos x="T2" y="T3"/>
                </a:cxn>
                <a:cxn ang="T8">
                  <a:pos x="T4" y="T5"/>
                </a:cxn>
              </a:cxnLst>
              <a:rect l="T9" t="T10" r="T11" b="T12"/>
              <a:pathLst>
                <a:path w="541362" h="539701" stroke="0">
                  <a:moveTo>
                    <a:pt x="337256" y="8289"/>
                  </a:moveTo>
                  <a:lnTo>
                    <a:pt x="337255" y="8289"/>
                  </a:lnTo>
                  <a:cubicBezTo>
                    <a:pt x="457302" y="38657"/>
                    <a:pt x="541362" y="146379"/>
                    <a:pt x="541362" y="269851"/>
                  </a:cubicBezTo>
                  <a:cubicBezTo>
                    <a:pt x="541362" y="375057"/>
                    <a:pt x="480030" y="470672"/>
                    <a:pt x="384235" y="514808"/>
                  </a:cubicBezTo>
                  <a:lnTo>
                    <a:pt x="270681" y="269851"/>
                  </a:lnTo>
                  <a:close/>
                </a:path>
                <a:path w="541362" h="539701" fill="none">
                  <a:moveTo>
                    <a:pt x="337256" y="8289"/>
                  </a:moveTo>
                  <a:lnTo>
                    <a:pt x="337255" y="8289"/>
                  </a:lnTo>
                  <a:cubicBezTo>
                    <a:pt x="457302" y="38657"/>
                    <a:pt x="541362" y="146379"/>
                    <a:pt x="541362" y="269851"/>
                  </a:cubicBezTo>
                  <a:cubicBezTo>
                    <a:pt x="541362" y="375057"/>
                    <a:pt x="480030" y="470672"/>
                    <a:pt x="384235" y="514808"/>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35862" name="20 CuadroTexto"/>
            <p:cNvSpPr txBox="1">
              <a:spLocks noChangeArrowheads="1"/>
            </p:cNvSpPr>
            <p:nvPr/>
          </p:nvSpPr>
          <p:spPr bwMode="auto">
            <a:xfrm>
              <a:off x="5268060"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grpSp>
    </p:spTree>
    <p:extLst>
      <p:ext uri="{BB962C8B-B14F-4D97-AF65-F5344CB8AC3E}">
        <p14:creationId xmlns:p14="http://schemas.microsoft.com/office/powerpoint/2010/main" val="1061835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r>
              <a:rPr lang="es-ES" b="1" dirty="0">
                <a:solidFill>
                  <a:srgbClr val="003366"/>
                </a:solidFill>
              </a:rPr>
              <a:t>Concepto de métrica y sus componentes</a:t>
            </a:r>
            <a:endParaRPr lang="en-US" dirty="0"/>
          </a:p>
        </p:txBody>
      </p:sp>
      <p:sp>
        <p:nvSpPr>
          <p:cNvPr id="2" name="Marcador de texto 1">
            <a:extLst>
              <a:ext uri="{FF2B5EF4-FFF2-40B4-BE49-F238E27FC236}">
                <a16:creationId xmlns:a16="http://schemas.microsoft.com/office/drawing/2014/main" id="{917E9E16-813C-4F83-8497-CCC47B1C1FB6}"/>
              </a:ext>
            </a:extLst>
          </p:cNvPr>
          <p:cNvSpPr>
            <a:spLocks noGrp="1"/>
          </p:cNvSpPr>
          <p:nvPr>
            <p:ph type="body" idx="1"/>
          </p:nvPr>
        </p:nvSpPr>
        <p:spPr/>
        <p:txBody>
          <a:bodyPr/>
          <a:lstStyle/>
          <a:p>
            <a:endParaRPr lang="es-MX"/>
          </a:p>
        </p:txBody>
      </p:sp>
      <p:sp>
        <p:nvSpPr>
          <p:cNvPr id="3686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6A714DB-8AE3-479F-9239-4E90EE90ABBA}" type="datetime2">
              <a:rPr lang="es-MX" sz="900"/>
              <a:pPr eaLnBrk="1" hangingPunct="1"/>
              <a:t>lunes, 19 de agosto de 2019</a:t>
            </a:fld>
            <a:endParaRPr lang="en-US" sz="900"/>
          </a:p>
        </p:txBody>
      </p:sp>
    </p:spTree>
    <p:extLst>
      <p:ext uri="{BB962C8B-B14F-4D97-AF65-F5344CB8AC3E}">
        <p14:creationId xmlns:p14="http://schemas.microsoft.com/office/powerpoint/2010/main" val="1678792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p:txBody>
          <a:bodyPr/>
          <a:lstStyle/>
          <a:p>
            <a:r>
              <a:rPr lang="es-MX" dirty="0"/>
              <a:t>Distancia administrativa</a:t>
            </a:r>
          </a:p>
        </p:txBody>
      </p:sp>
      <p:sp>
        <p:nvSpPr>
          <p:cNvPr id="37891" name="2 Marcador de contenido"/>
          <p:cNvSpPr>
            <a:spLocks noGrp="1"/>
          </p:cNvSpPr>
          <p:nvPr>
            <p:ph idx="1"/>
          </p:nvPr>
        </p:nvSpPr>
        <p:spPr>
          <a:xfrm>
            <a:off x="838200" y="1460090"/>
            <a:ext cx="10515600" cy="4843874"/>
          </a:xfrm>
        </p:spPr>
        <p:txBody>
          <a:bodyPr>
            <a:normAutofit/>
          </a:bodyPr>
          <a:lstStyle/>
          <a:p>
            <a:pPr algn="just">
              <a:lnSpc>
                <a:spcPct val="130000"/>
              </a:lnSpc>
              <a:spcBef>
                <a:spcPts val="300"/>
              </a:spcBef>
              <a:spcAft>
                <a:spcPts val="300"/>
              </a:spcAft>
            </a:pPr>
            <a:r>
              <a:rPr lang="es-MX" sz="2400" dirty="0"/>
              <a:t>Puede existir más de una fuente de información acerca de una red destino particular, por lo que el proceso de enrutamiento debe ser capaz de selecciona la fuente de información a usarse en la tabla de enrutamiento.</a:t>
            </a:r>
          </a:p>
          <a:p>
            <a:pPr algn="just">
              <a:lnSpc>
                <a:spcPct val="130000"/>
              </a:lnSpc>
              <a:spcBef>
                <a:spcPts val="300"/>
              </a:spcBef>
              <a:spcAft>
                <a:spcPts val="300"/>
              </a:spcAft>
            </a:pPr>
            <a:r>
              <a:rPr lang="es-MX" sz="2400" dirty="0"/>
              <a:t>Cada fuente de información tiene un peso asignado que indica la confiabilidad de método utilizado, y que es conocido como distancia administrativa.</a:t>
            </a:r>
          </a:p>
          <a:p>
            <a:pPr algn="just">
              <a:lnSpc>
                <a:spcPct val="130000"/>
              </a:lnSpc>
              <a:spcBef>
                <a:spcPts val="300"/>
              </a:spcBef>
              <a:spcAft>
                <a:spcPts val="300"/>
              </a:spcAft>
            </a:pPr>
            <a:r>
              <a:rPr lang="es-MX" sz="2400" dirty="0"/>
              <a:t>Las rutas con distancias administrativas inferiores son preferidas a las rutas con distancias administrativas mayores.</a:t>
            </a:r>
          </a:p>
          <a:p>
            <a:pPr algn="just">
              <a:lnSpc>
                <a:spcPct val="130000"/>
              </a:lnSpc>
              <a:spcBef>
                <a:spcPts val="300"/>
              </a:spcBef>
              <a:spcAft>
                <a:spcPts val="300"/>
              </a:spcAft>
            </a:pPr>
            <a:r>
              <a:rPr lang="es-MX" sz="2400" dirty="0"/>
              <a:t>El valor que puede tomar la distancia administrativa es un valor comprendido entre 0 y 255, siendo preferida la ruta con distancia menor.</a:t>
            </a:r>
            <a:endParaRPr lang="es-ES" sz="2400" dirty="0"/>
          </a:p>
        </p:txBody>
      </p:sp>
      <p:sp>
        <p:nvSpPr>
          <p:cNvPr id="3789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0765936-BC28-4B95-956C-ABD37257B492}" type="datetime2">
              <a:rPr lang="es-MX" sz="900"/>
              <a:pPr eaLnBrk="1" hangingPunct="1"/>
              <a:t>lunes, 19 de agosto de 2019</a:t>
            </a:fld>
            <a:endParaRPr lang="en-US" sz="900"/>
          </a:p>
        </p:txBody>
      </p:sp>
    </p:spTree>
    <p:extLst>
      <p:ext uri="{BB962C8B-B14F-4D97-AF65-F5344CB8AC3E}">
        <p14:creationId xmlns:p14="http://schemas.microsoft.com/office/powerpoint/2010/main" val="518064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a:xfrm>
            <a:off x="838199" y="365125"/>
            <a:ext cx="10709787" cy="1325563"/>
          </a:xfrm>
        </p:spPr>
        <p:txBody>
          <a:bodyPr>
            <a:normAutofit/>
          </a:bodyPr>
          <a:lstStyle/>
          <a:p>
            <a:pPr algn="ctr"/>
            <a:r>
              <a:rPr lang="es-MX" b="1" dirty="0"/>
              <a:t>Valores predeterminados de la distancia administrativa</a:t>
            </a:r>
          </a:p>
        </p:txBody>
      </p:sp>
      <p:sp>
        <p:nvSpPr>
          <p:cNvPr id="3891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0F01357-C9DF-4255-B1EC-4D82DE820059}" type="datetime2">
              <a:rPr lang="es-MX" sz="900"/>
              <a:pPr eaLnBrk="1" hangingPunct="1"/>
              <a:t>lunes, 19 de agosto de 2019</a:t>
            </a:fld>
            <a:endParaRPr lang="en-US" sz="900"/>
          </a:p>
        </p:txBody>
      </p:sp>
      <p:graphicFrame>
        <p:nvGraphicFramePr>
          <p:cNvPr id="5" name="4 Tabla"/>
          <p:cNvGraphicFramePr>
            <a:graphicFrameLocks noGrp="1"/>
          </p:cNvGraphicFramePr>
          <p:nvPr/>
        </p:nvGraphicFramePr>
        <p:xfrm>
          <a:off x="3317806" y="2083241"/>
          <a:ext cx="5565914" cy="4023584"/>
        </p:xfrm>
        <a:graphic>
          <a:graphicData uri="http://schemas.openxmlformats.org/drawingml/2006/table">
            <a:tbl>
              <a:tblPr/>
              <a:tblGrid>
                <a:gridCol w="3005594">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tblGrid>
              <a:tr h="4386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a:ln>
                            <a:noFill/>
                          </a:ln>
                          <a:solidFill>
                            <a:srgbClr val="FFFFFF"/>
                          </a:solidFill>
                          <a:effectLst/>
                          <a:latin typeface="Arial" charset="0"/>
                          <a:ea typeface="Osaka" pitchFamily="36" charset="-128"/>
                        </a:rPr>
                        <a:t>Origen de la Ruta</a:t>
                      </a:r>
                      <a:endParaRPr kumimoji="0" lang="es-ES" sz="1200" b="1" i="0" u="none" strike="noStrike" cap="none" normalizeH="0" baseline="0" dirty="0">
                        <a:ln>
                          <a:noFill/>
                        </a:ln>
                        <a:solidFill>
                          <a:srgbClr val="FFFFFF"/>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a:ln>
                            <a:noFill/>
                          </a:ln>
                          <a:solidFill>
                            <a:srgbClr val="FFFFFF"/>
                          </a:solidFill>
                          <a:effectLst/>
                          <a:latin typeface="Arial" charset="0"/>
                          <a:ea typeface="Osaka" pitchFamily="36" charset="-128"/>
                        </a:rPr>
                        <a:t>Valores Predeterminados de la Distancia</a:t>
                      </a:r>
                      <a:endParaRPr kumimoji="0" lang="es-ES" sz="1200" b="1" i="0" u="none" strike="noStrike" cap="none" normalizeH="0" baseline="0" dirty="0">
                        <a:ln>
                          <a:noFill/>
                        </a:ln>
                        <a:solidFill>
                          <a:srgbClr val="FFFFFF"/>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extLst>
                  <a:ext uri="{0D108BD9-81ED-4DB2-BD59-A6C34878D82A}">
                    <a16:rowId xmlns:a16="http://schemas.microsoft.com/office/drawing/2014/main" val="10000"/>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Interfaz conectada</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0</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1"/>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Ruta estática</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1</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2"/>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Ruta Resumen EIGRP</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5</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3"/>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Protocolo BGP</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4"/>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EIGRP interno</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90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5"/>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IGRP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100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6"/>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OSPF</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110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7"/>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IS-IS</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115</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8"/>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RIP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120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9"/>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EGP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140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0"/>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EIGRP externo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150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1"/>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BGP interno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200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2"/>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Desconocido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255</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85247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p:txBody>
          <a:bodyPr/>
          <a:lstStyle/>
          <a:p>
            <a:r>
              <a:rPr lang="es-MX" dirty="0"/>
              <a:t>Concepto de métrica y sus componentes</a:t>
            </a:r>
            <a:endParaRPr lang="es-ES" dirty="0"/>
          </a:p>
        </p:txBody>
      </p:sp>
      <p:sp>
        <p:nvSpPr>
          <p:cNvPr id="39939" name="2 Marcador de contenido"/>
          <p:cNvSpPr>
            <a:spLocks noGrp="1"/>
          </p:cNvSpPr>
          <p:nvPr>
            <p:ph idx="1"/>
          </p:nvPr>
        </p:nvSpPr>
        <p:spPr>
          <a:xfrm>
            <a:off x="838200" y="1461407"/>
            <a:ext cx="10515600" cy="4898118"/>
          </a:xfrm>
        </p:spPr>
        <p:txBody>
          <a:bodyPr>
            <a:normAutofit/>
          </a:bodyPr>
          <a:lstStyle/>
          <a:p>
            <a:pPr algn="just">
              <a:lnSpc>
                <a:spcPct val="150000"/>
              </a:lnSpc>
              <a:spcBef>
                <a:spcPts val="1200"/>
              </a:spcBef>
              <a:spcAft>
                <a:spcPts val="1200"/>
              </a:spcAft>
            </a:pPr>
            <a:r>
              <a:rPr lang="es-MX" sz="2000" dirty="0"/>
              <a:t>Un algoritmo de enrutamiento debe determinar </a:t>
            </a:r>
            <a:r>
              <a:rPr lang="es-ES" sz="2000" dirty="0"/>
              <a:t>las ventajas de una ruta sobre otra.</a:t>
            </a:r>
          </a:p>
          <a:p>
            <a:pPr algn="just">
              <a:lnSpc>
                <a:spcPct val="150000"/>
              </a:lnSpc>
              <a:spcBef>
                <a:spcPts val="1200"/>
              </a:spcBef>
              <a:spcAft>
                <a:spcPts val="1200"/>
              </a:spcAft>
            </a:pPr>
            <a:r>
              <a:rPr lang="es-MX" sz="2000" dirty="0"/>
              <a:t>Para cada ruta a través de la red, un protocolo utiliza valores llamados </a:t>
            </a:r>
            <a:r>
              <a:rPr lang="es-MX" sz="2000" dirty="0">
                <a:solidFill>
                  <a:srgbClr val="0066CC"/>
                </a:solidFill>
              </a:rPr>
              <a:t>métricas</a:t>
            </a:r>
            <a:r>
              <a:rPr lang="es-MX" sz="2000" dirty="0"/>
              <a:t> para determinar cuál es la ruta óptima.</a:t>
            </a:r>
          </a:p>
          <a:p>
            <a:pPr algn="just">
              <a:lnSpc>
                <a:spcPct val="150000"/>
              </a:lnSpc>
              <a:spcBef>
                <a:spcPts val="1200"/>
              </a:spcBef>
              <a:spcAft>
                <a:spcPts val="1200"/>
              </a:spcAft>
            </a:pPr>
            <a:r>
              <a:rPr lang="es-ES" sz="2000" dirty="0"/>
              <a:t>Las métricas pueden tomar como base una sola característica de la ruta, o pueden calcularse tomando en cuenta distintas características.</a:t>
            </a:r>
            <a:endParaRPr lang="es-MX" sz="2000" dirty="0"/>
          </a:p>
          <a:p>
            <a:pPr algn="just">
              <a:lnSpc>
                <a:spcPct val="150000"/>
              </a:lnSpc>
              <a:spcBef>
                <a:spcPts val="1200"/>
              </a:spcBef>
              <a:spcAft>
                <a:spcPts val="1200"/>
              </a:spcAft>
            </a:pPr>
            <a:r>
              <a:rPr lang="es-MX" sz="2000" dirty="0"/>
              <a:t>Con las métricas, el algoritmo genera un número denominado </a:t>
            </a:r>
            <a:r>
              <a:rPr lang="es-MX" sz="2000" dirty="0">
                <a:solidFill>
                  <a:srgbClr val="0066CC"/>
                </a:solidFill>
              </a:rPr>
              <a:t>valor métrico</a:t>
            </a:r>
            <a:r>
              <a:rPr lang="es-MX" sz="2000" dirty="0"/>
              <a:t>.</a:t>
            </a:r>
          </a:p>
          <a:p>
            <a:pPr algn="just">
              <a:lnSpc>
                <a:spcPct val="150000"/>
              </a:lnSpc>
              <a:spcBef>
                <a:spcPts val="1200"/>
              </a:spcBef>
              <a:spcAft>
                <a:spcPts val="1200"/>
              </a:spcAft>
            </a:pPr>
            <a:r>
              <a:rPr lang="es-MX" sz="2000" dirty="0"/>
              <a:t>Normalmente, los valores métricos menores indican la ruta preferida.</a:t>
            </a:r>
          </a:p>
        </p:txBody>
      </p:sp>
      <p:sp>
        <p:nvSpPr>
          <p:cNvPr id="3994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CEB0A91-CBD0-448F-B1FA-7D59E1455B2B}" type="datetime2">
              <a:rPr lang="es-MX" sz="900"/>
              <a:pPr eaLnBrk="1" hangingPunct="1"/>
              <a:t>lunes, 19 de agosto de 2019</a:t>
            </a:fld>
            <a:endParaRPr lang="en-US" sz="900"/>
          </a:p>
        </p:txBody>
      </p:sp>
    </p:spTree>
    <p:extLst>
      <p:ext uri="{BB962C8B-B14F-4D97-AF65-F5344CB8AC3E}">
        <p14:creationId xmlns:p14="http://schemas.microsoft.com/office/powerpoint/2010/main" val="2562452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p:txBody>
          <a:bodyPr/>
          <a:lstStyle/>
          <a:p>
            <a:r>
              <a:rPr lang="es-MX" dirty="0"/>
              <a:t>Concepto de métrica y sus componentes</a:t>
            </a:r>
            <a:endParaRPr lang="es-ES" dirty="0"/>
          </a:p>
        </p:txBody>
      </p:sp>
      <p:sp>
        <p:nvSpPr>
          <p:cNvPr id="40963" name="2 Marcador de contenido"/>
          <p:cNvSpPr>
            <a:spLocks noGrp="1"/>
          </p:cNvSpPr>
          <p:nvPr>
            <p:ph idx="1"/>
          </p:nvPr>
        </p:nvSpPr>
        <p:spPr/>
        <p:txBody>
          <a:bodyPr>
            <a:normAutofit fontScale="92500" lnSpcReduction="10000"/>
          </a:bodyPr>
          <a:lstStyle/>
          <a:p>
            <a:pPr algn="just">
              <a:lnSpc>
                <a:spcPct val="150000"/>
              </a:lnSpc>
              <a:spcBef>
                <a:spcPts val="1200"/>
              </a:spcBef>
              <a:spcAft>
                <a:spcPts val="1200"/>
              </a:spcAft>
            </a:pPr>
            <a:r>
              <a:rPr lang="es-MX" sz="2400" dirty="0"/>
              <a:t>Ciertos factores que constituyen una métrica son estáticos. Permanecen iguales para cada interfaz hasta una reconfiguración del </a:t>
            </a:r>
            <a:r>
              <a:rPr lang="es-MX" sz="2400" i="1" dirty="0" err="1"/>
              <a:t>router</a:t>
            </a:r>
            <a:r>
              <a:rPr lang="es-MX" sz="2400" dirty="0"/>
              <a:t> o un rediseño de red.</a:t>
            </a:r>
          </a:p>
          <a:p>
            <a:pPr algn="just">
              <a:lnSpc>
                <a:spcPct val="150000"/>
              </a:lnSpc>
              <a:spcBef>
                <a:spcPts val="1200"/>
              </a:spcBef>
              <a:spcAft>
                <a:spcPts val="1200"/>
              </a:spcAft>
            </a:pPr>
            <a:r>
              <a:rPr lang="es-MX" sz="2400" dirty="0"/>
              <a:t>Los factores dinámicos, son calculados por el </a:t>
            </a:r>
            <a:r>
              <a:rPr lang="es-MX" sz="2400" i="1" dirty="0" err="1"/>
              <a:t>router</a:t>
            </a:r>
            <a:r>
              <a:rPr lang="es-MX" sz="2400" dirty="0"/>
              <a:t> en tiempo real para cada interfaz.</a:t>
            </a:r>
          </a:p>
          <a:p>
            <a:pPr algn="just">
              <a:lnSpc>
                <a:spcPct val="150000"/>
              </a:lnSpc>
              <a:spcBef>
                <a:spcPts val="1200"/>
              </a:spcBef>
              <a:spcAft>
                <a:spcPts val="1200"/>
              </a:spcAft>
            </a:pPr>
            <a:r>
              <a:rPr lang="es-MX" sz="2400" dirty="0"/>
              <a:t>Los protocolos de enrutamiento simples soportan una o dos métricas. Otros más sofisticados pueden soportar más métricas (incluso cinco o más) combinándolas en un solo valor compuesto.</a:t>
            </a:r>
          </a:p>
          <a:p>
            <a:pPr algn="just">
              <a:lnSpc>
                <a:spcPct val="150000"/>
              </a:lnSpc>
              <a:spcBef>
                <a:spcPts val="1200"/>
              </a:spcBef>
              <a:spcAft>
                <a:spcPts val="1200"/>
              </a:spcAft>
              <a:buNone/>
            </a:pPr>
            <a:r>
              <a:rPr lang="es-MX" sz="2400" dirty="0"/>
              <a:t> </a:t>
            </a:r>
          </a:p>
        </p:txBody>
      </p:sp>
      <p:sp>
        <p:nvSpPr>
          <p:cNvPr id="4096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1AB9201-97CF-4415-8147-54D245FF233B}" type="datetime2">
              <a:rPr lang="es-MX" sz="900"/>
              <a:pPr eaLnBrk="1" hangingPunct="1"/>
              <a:t>lunes, 19 de agosto de 2019</a:t>
            </a:fld>
            <a:endParaRPr lang="en-US" sz="900"/>
          </a:p>
        </p:txBody>
      </p:sp>
    </p:spTree>
    <p:extLst>
      <p:ext uri="{BB962C8B-B14F-4D97-AF65-F5344CB8AC3E}">
        <p14:creationId xmlns:p14="http://schemas.microsoft.com/office/powerpoint/2010/main" val="158733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C9052-F17A-4B6C-AC95-48BDDA32D30A}"/>
              </a:ext>
            </a:extLst>
          </p:cNvPr>
          <p:cNvSpPr>
            <a:spLocks noGrp="1"/>
          </p:cNvSpPr>
          <p:nvPr>
            <p:ph type="title"/>
          </p:nvPr>
        </p:nvSpPr>
        <p:spPr>
          <a:xfrm>
            <a:off x="838200" y="365125"/>
            <a:ext cx="10515600" cy="1325563"/>
          </a:xfrm>
        </p:spPr>
        <p:txBody>
          <a:bodyPr>
            <a:normAutofit/>
          </a:bodyPr>
          <a:lstStyle/>
          <a:p>
            <a:r>
              <a:rPr lang="es-MX"/>
              <a:t>Modos de la interfaz de línea de comandos</a:t>
            </a:r>
            <a:endParaRPr lang="es-MX" dirty="0"/>
          </a:p>
        </p:txBody>
      </p:sp>
      <p:graphicFrame>
        <p:nvGraphicFramePr>
          <p:cNvPr id="6" name="Marcador de contenido 2">
            <a:extLst>
              <a:ext uri="{FF2B5EF4-FFF2-40B4-BE49-F238E27FC236}">
                <a16:creationId xmlns:a16="http://schemas.microsoft.com/office/drawing/2014/main" id="{DD27519C-21E9-4BAA-AC1B-3750DC817204}"/>
              </a:ext>
            </a:extLst>
          </p:cNvPr>
          <p:cNvGraphicFramePr>
            <a:graphicFrameLocks noGrp="1"/>
          </p:cNvGraphicFramePr>
          <p:nvPr>
            <p:ph idx="1"/>
            <p:extLst>
              <p:ext uri="{D42A27DB-BD31-4B8C-83A1-F6EECF244321}">
                <p14:modId xmlns:p14="http://schemas.microsoft.com/office/powerpoint/2010/main" val="1742876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110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pPr algn="ctr">
              <a:lnSpc>
                <a:spcPct val="140000"/>
              </a:lnSpc>
              <a:spcBef>
                <a:spcPts val="1200"/>
              </a:spcBef>
              <a:spcAft>
                <a:spcPts val="1200"/>
              </a:spcAft>
            </a:pPr>
            <a:r>
              <a:rPr lang="es-MX" b="1" dirty="0"/>
              <a:t>Las métricas de enrutamiento</a:t>
            </a:r>
          </a:p>
        </p:txBody>
      </p:sp>
      <p:sp>
        <p:nvSpPr>
          <p:cNvPr id="41987" name="2 Marcador de contenido"/>
          <p:cNvSpPr>
            <a:spLocks noGrp="1"/>
          </p:cNvSpPr>
          <p:nvPr>
            <p:ph idx="1"/>
          </p:nvPr>
        </p:nvSpPr>
        <p:spPr>
          <a:xfrm>
            <a:off x="838200" y="1641021"/>
            <a:ext cx="10515600" cy="4789942"/>
          </a:xfrm>
        </p:spPr>
        <p:txBody>
          <a:bodyPr>
            <a:normAutofit fontScale="92500"/>
          </a:bodyPr>
          <a:lstStyle/>
          <a:p>
            <a:pPr algn="just">
              <a:lnSpc>
                <a:spcPct val="150000"/>
              </a:lnSpc>
              <a:spcBef>
                <a:spcPts val="1800"/>
              </a:spcBef>
              <a:spcAft>
                <a:spcPts val="1200"/>
              </a:spcAft>
            </a:pPr>
            <a:r>
              <a:rPr lang="es-ES" sz="2400" b="1" dirty="0">
                <a:solidFill>
                  <a:srgbClr val="C00000"/>
                </a:solidFill>
              </a:rPr>
              <a:t>Ancho de banda: </a:t>
            </a:r>
            <a:r>
              <a:rPr lang="es-ES" sz="2400" dirty="0"/>
              <a:t>La capacidad de datos de un enlace (la conexión entre dos dispositivos de red). </a:t>
            </a:r>
          </a:p>
          <a:p>
            <a:pPr algn="just">
              <a:lnSpc>
                <a:spcPct val="150000"/>
              </a:lnSpc>
              <a:spcBef>
                <a:spcPts val="1200"/>
              </a:spcBef>
              <a:spcAft>
                <a:spcPts val="1200"/>
              </a:spcAft>
            </a:pPr>
            <a:r>
              <a:rPr lang="es-ES" sz="2400" b="1" dirty="0">
                <a:solidFill>
                  <a:srgbClr val="C00000"/>
                </a:solidFill>
              </a:rPr>
              <a:t>Retardo: </a:t>
            </a:r>
            <a:r>
              <a:rPr lang="es-ES" sz="2400" dirty="0"/>
              <a:t>El tiempo requerido para transportar un paquete a lo largo de cada enlace desde el origen hacia el destino. Depende del ancho de banda de los enlaces intermedios, del almacenamiento de datos temporal en cada </a:t>
            </a:r>
            <a:r>
              <a:rPr lang="es-ES" sz="2400" dirty="0" err="1"/>
              <a:t>router</a:t>
            </a:r>
            <a:r>
              <a:rPr lang="es-ES" sz="2400" dirty="0"/>
              <a:t> (</a:t>
            </a:r>
            <a:r>
              <a:rPr lang="es-ES" sz="2400" i="1" dirty="0" err="1"/>
              <a:t>port</a:t>
            </a:r>
            <a:r>
              <a:rPr lang="es-ES" sz="2400" i="1" dirty="0"/>
              <a:t> </a:t>
            </a:r>
            <a:r>
              <a:rPr lang="es-ES" sz="2400" i="1" dirty="0" err="1"/>
              <a:t>queues</a:t>
            </a:r>
            <a:r>
              <a:rPr lang="es-ES" sz="2400" dirty="0"/>
              <a:t>), de la congestión de la red, y de la distancia física .</a:t>
            </a:r>
          </a:p>
          <a:p>
            <a:pPr algn="just">
              <a:lnSpc>
                <a:spcPct val="150000"/>
              </a:lnSpc>
              <a:spcBef>
                <a:spcPts val="1200"/>
              </a:spcBef>
              <a:spcAft>
                <a:spcPts val="1200"/>
              </a:spcAft>
            </a:pPr>
            <a:r>
              <a:rPr lang="es-ES" sz="2400" b="1" dirty="0">
                <a:solidFill>
                  <a:srgbClr val="C00000"/>
                </a:solidFill>
              </a:rPr>
              <a:t>Carga: </a:t>
            </a:r>
            <a:r>
              <a:rPr lang="es-ES" sz="2400" dirty="0"/>
              <a:t>La cantidad de actividad en un recurso de red como, por ejemplo, </a:t>
            </a:r>
            <a:r>
              <a:rPr lang="es-ES" sz="2400" i="1" dirty="0"/>
              <a:t>un </a:t>
            </a:r>
            <a:r>
              <a:rPr lang="es-ES" sz="2400" i="1" dirty="0" err="1"/>
              <a:t>router</a:t>
            </a:r>
            <a:r>
              <a:rPr lang="es-ES" sz="2400" i="1" dirty="0"/>
              <a:t> </a:t>
            </a:r>
            <a:r>
              <a:rPr lang="es-ES" sz="2400" dirty="0"/>
              <a:t>o un enlace. Su valor puede variar entre 1 (menor carga) y 255 (mayor carga). </a:t>
            </a:r>
          </a:p>
        </p:txBody>
      </p:sp>
      <p:sp>
        <p:nvSpPr>
          <p:cNvPr id="4198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E8882F63-43A9-4CA2-94F9-8D3D9A130DED}" type="datetime2">
              <a:rPr lang="es-MX" sz="900"/>
              <a:pPr eaLnBrk="1" hangingPunct="1"/>
              <a:t>lunes, 19 de agosto de 2019</a:t>
            </a:fld>
            <a:endParaRPr lang="en-US" sz="900"/>
          </a:p>
        </p:txBody>
      </p:sp>
    </p:spTree>
    <p:extLst>
      <p:ext uri="{BB962C8B-B14F-4D97-AF65-F5344CB8AC3E}">
        <p14:creationId xmlns:p14="http://schemas.microsoft.com/office/powerpoint/2010/main" val="1964583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p:cNvSpPr>
            <a:spLocks noGrp="1"/>
          </p:cNvSpPr>
          <p:nvPr>
            <p:ph type="title"/>
          </p:nvPr>
        </p:nvSpPr>
        <p:spPr>
          <a:xfrm>
            <a:off x="838200" y="365126"/>
            <a:ext cx="10515600" cy="938214"/>
          </a:xfrm>
        </p:spPr>
        <p:txBody>
          <a:bodyPr/>
          <a:lstStyle/>
          <a:p>
            <a:pPr algn="ctr"/>
            <a:r>
              <a:rPr lang="es-MX" b="1" dirty="0"/>
              <a:t>Las métricas de enrutamiento</a:t>
            </a:r>
            <a:endParaRPr lang="es-ES" dirty="0"/>
          </a:p>
        </p:txBody>
      </p:sp>
      <p:sp>
        <p:nvSpPr>
          <p:cNvPr id="43011" name="2 Marcador de contenido"/>
          <p:cNvSpPr>
            <a:spLocks noGrp="1"/>
          </p:cNvSpPr>
          <p:nvPr>
            <p:ph idx="1"/>
          </p:nvPr>
        </p:nvSpPr>
        <p:spPr>
          <a:xfrm>
            <a:off x="838200" y="1303339"/>
            <a:ext cx="10515600" cy="5127625"/>
          </a:xfrm>
        </p:spPr>
        <p:txBody>
          <a:bodyPr>
            <a:normAutofit lnSpcReduction="10000"/>
          </a:bodyPr>
          <a:lstStyle/>
          <a:p>
            <a:pPr algn="just">
              <a:lnSpc>
                <a:spcPct val="150000"/>
              </a:lnSpc>
              <a:spcBef>
                <a:spcPts val="1200"/>
              </a:spcBef>
              <a:spcAft>
                <a:spcPts val="1200"/>
              </a:spcAft>
            </a:pPr>
            <a:r>
              <a:rPr lang="es-ES" sz="2400" b="1" dirty="0">
                <a:solidFill>
                  <a:srgbClr val="C00000"/>
                </a:solidFill>
              </a:rPr>
              <a:t>Confiabilidad: </a:t>
            </a:r>
            <a:r>
              <a:rPr lang="es-ES" sz="2400" dirty="0"/>
              <a:t>El índice de error de cada enlace de red. Puede tomar valores entre 1 y 255, donde 255 es la fiabilidad más alta.</a:t>
            </a:r>
          </a:p>
          <a:p>
            <a:pPr algn="just">
              <a:lnSpc>
                <a:spcPct val="150000"/>
              </a:lnSpc>
              <a:spcBef>
                <a:spcPts val="1200"/>
              </a:spcBef>
              <a:spcAft>
                <a:spcPts val="1200"/>
              </a:spcAft>
            </a:pPr>
            <a:r>
              <a:rPr lang="es-ES" sz="2400" b="1" dirty="0">
                <a:solidFill>
                  <a:srgbClr val="C00000"/>
                </a:solidFill>
              </a:rPr>
              <a:t>Número de saltos: </a:t>
            </a:r>
            <a:r>
              <a:rPr lang="es-ES" sz="2400" dirty="0"/>
              <a:t>El número de </a:t>
            </a:r>
            <a:r>
              <a:rPr lang="es-ES" sz="2400" i="1" dirty="0" err="1"/>
              <a:t>routers</a:t>
            </a:r>
            <a:r>
              <a:rPr lang="es-ES" sz="2400" dirty="0"/>
              <a:t> que un paquete debe atravesar antes de llegar a su destino. La ruta elegida es la que tiene el menor número de saltos. </a:t>
            </a:r>
          </a:p>
          <a:p>
            <a:pPr algn="just">
              <a:lnSpc>
                <a:spcPct val="150000"/>
              </a:lnSpc>
              <a:spcBef>
                <a:spcPts val="1200"/>
              </a:spcBef>
              <a:spcAft>
                <a:spcPts val="1200"/>
              </a:spcAft>
            </a:pPr>
            <a:r>
              <a:rPr lang="es-ES" sz="2400" b="1" dirty="0">
                <a:solidFill>
                  <a:srgbClr val="C00000"/>
                </a:solidFill>
              </a:rPr>
              <a:t>Tictacs: </a:t>
            </a:r>
            <a:r>
              <a:rPr lang="es-ES" sz="2400" dirty="0"/>
              <a:t>El retardo en el enlace de datos medido en tictacs de reloj PC de IBM. Un tictac dura aproximadamente 1/18 de segundo o 55 milisegundos. </a:t>
            </a:r>
          </a:p>
          <a:p>
            <a:pPr algn="just">
              <a:lnSpc>
                <a:spcPct val="150000"/>
              </a:lnSpc>
              <a:spcBef>
                <a:spcPts val="1200"/>
              </a:spcBef>
              <a:spcAft>
                <a:spcPts val="1200"/>
              </a:spcAft>
            </a:pPr>
            <a:r>
              <a:rPr lang="es-ES" sz="2400" b="1" dirty="0">
                <a:solidFill>
                  <a:srgbClr val="C00000"/>
                </a:solidFill>
              </a:rPr>
              <a:t>Costo: </a:t>
            </a:r>
            <a:r>
              <a:rPr lang="es-ES" sz="2400" dirty="0"/>
              <a:t>Un valor arbitrario asignado por un administrador de red. Se basa por lo general en el ancho de banda, la preferencia del administrador u otra medida. </a:t>
            </a:r>
          </a:p>
        </p:txBody>
      </p:sp>
      <p:sp>
        <p:nvSpPr>
          <p:cNvPr id="4301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552BB0F-06C3-4A0A-A11A-AF0137F9BF73}" type="datetime2">
              <a:rPr lang="es-MX" sz="900"/>
              <a:pPr eaLnBrk="1" hangingPunct="1"/>
              <a:t>lunes, 19 de agosto de 2019</a:t>
            </a:fld>
            <a:endParaRPr lang="en-US" sz="900"/>
          </a:p>
        </p:txBody>
      </p:sp>
    </p:spTree>
    <p:extLst>
      <p:ext uri="{BB962C8B-B14F-4D97-AF65-F5344CB8AC3E}">
        <p14:creationId xmlns:p14="http://schemas.microsoft.com/office/powerpoint/2010/main" val="2830713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p:cNvSpPr>
            <a:spLocks noGrp="1"/>
          </p:cNvSpPr>
          <p:nvPr>
            <p:ph type="title"/>
          </p:nvPr>
        </p:nvSpPr>
        <p:spPr/>
        <p:txBody>
          <a:bodyPr/>
          <a:lstStyle/>
          <a:p>
            <a:r>
              <a:rPr lang="es-MX" dirty="0"/>
              <a:t>Clases de protocolos de enrutamiento</a:t>
            </a:r>
            <a:endParaRPr lang="es-ES" dirty="0"/>
          </a:p>
        </p:txBody>
      </p:sp>
      <p:sp>
        <p:nvSpPr>
          <p:cNvPr id="45059" name="2 Marcador de contenido"/>
          <p:cNvSpPr>
            <a:spLocks noGrp="1"/>
          </p:cNvSpPr>
          <p:nvPr>
            <p:ph idx="1"/>
          </p:nvPr>
        </p:nvSpPr>
        <p:spPr>
          <a:xfrm>
            <a:off x="838200" y="1598213"/>
            <a:ext cx="10515600" cy="4761313"/>
          </a:xfrm>
        </p:spPr>
        <p:txBody>
          <a:bodyPr>
            <a:normAutofit fontScale="92500" lnSpcReduction="20000"/>
          </a:bodyPr>
          <a:lstStyle/>
          <a:p>
            <a:pPr algn="just">
              <a:lnSpc>
                <a:spcPct val="120000"/>
              </a:lnSpc>
              <a:spcBef>
                <a:spcPts val="600"/>
              </a:spcBef>
              <a:spcAft>
                <a:spcPts val="600"/>
              </a:spcAft>
              <a:buNone/>
            </a:pPr>
            <a:r>
              <a:rPr lang="es-MX" sz="2400" dirty="0"/>
              <a:t>Las formas más comunes de clasificar a los protocolos de enrutamiento son:</a:t>
            </a:r>
          </a:p>
          <a:p>
            <a:pPr algn="just">
              <a:lnSpc>
                <a:spcPct val="120000"/>
              </a:lnSpc>
              <a:spcBef>
                <a:spcPts val="600"/>
              </a:spcBef>
              <a:spcAft>
                <a:spcPts val="600"/>
              </a:spcAft>
            </a:pPr>
            <a:r>
              <a:rPr lang="es-MX" sz="2400" dirty="0"/>
              <a:t>Campo de uso. Sus características funcionales por el rol que desempeñan en la red:</a:t>
            </a:r>
          </a:p>
          <a:p>
            <a:pPr lvl="1" algn="just">
              <a:lnSpc>
                <a:spcPct val="120000"/>
              </a:lnSpc>
            </a:pPr>
            <a:r>
              <a:rPr lang="es-MX" sz="2000" b="1" dirty="0" err="1">
                <a:solidFill>
                  <a:srgbClr val="0070C0"/>
                </a:solidFill>
              </a:rPr>
              <a:t>IGPs</a:t>
            </a:r>
            <a:r>
              <a:rPr lang="es-MX" sz="2000" b="1" dirty="0">
                <a:solidFill>
                  <a:srgbClr val="0070C0"/>
                </a:solidFill>
              </a:rPr>
              <a:t> - Protocolos de Enrutamiento Interior (</a:t>
            </a:r>
            <a:r>
              <a:rPr lang="es-MX" sz="2000" b="1" i="1" dirty="0">
                <a:solidFill>
                  <a:srgbClr val="0070C0"/>
                </a:solidFill>
              </a:rPr>
              <a:t>Interior Gateway </a:t>
            </a:r>
            <a:r>
              <a:rPr lang="es-MX" sz="2000" b="1" i="1" dirty="0" err="1">
                <a:solidFill>
                  <a:srgbClr val="0070C0"/>
                </a:solidFill>
              </a:rPr>
              <a:t>Protocols</a:t>
            </a:r>
            <a:r>
              <a:rPr lang="es-MX" sz="2000" b="1" dirty="0">
                <a:solidFill>
                  <a:srgbClr val="0070C0"/>
                </a:solidFill>
              </a:rPr>
              <a:t>).</a:t>
            </a:r>
          </a:p>
          <a:p>
            <a:pPr lvl="1" algn="just">
              <a:lnSpc>
                <a:spcPct val="120000"/>
              </a:lnSpc>
            </a:pPr>
            <a:r>
              <a:rPr lang="es-MX" sz="2000" b="1" dirty="0" err="1">
                <a:solidFill>
                  <a:srgbClr val="0070C0"/>
                </a:solidFill>
              </a:rPr>
              <a:t>EGPs</a:t>
            </a:r>
            <a:r>
              <a:rPr lang="es-MX" sz="2000" b="1" dirty="0">
                <a:solidFill>
                  <a:srgbClr val="0070C0"/>
                </a:solidFill>
              </a:rPr>
              <a:t> – Protocolos de Enrutamiento Exterior (</a:t>
            </a:r>
            <a:r>
              <a:rPr lang="es-MX" sz="2000" b="1" i="1" dirty="0">
                <a:solidFill>
                  <a:srgbClr val="0070C0"/>
                </a:solidFill>
              </a:rPr>
              <a:t>Exterior Gateway </a:t>
            </a:r>
            <a:r>
              <a:rPr lang="es-MX" sz="2000" b="1" i="1" dirty="0" err="1">
                <a:solidFill>
                  <a:srgbClr val="0070C0"/>
                </a:solidFill>
              </a:rPr>
              <a:t>Protocols</a:t>
            </a:r>
            <a:r>
              <a:rPr lang="es-MX" sz="2000" b="1" dirty="0">
                <a:solidFill>
                  <a:srgbClr val="0070C0"/>
                </a:solidFill>
              </a:rPr>
              <a:t>).</a:t>
            </a:r>
          </a:p>
          <a:p>
            <a:pPr algn="just">
              <a:lnSpc>
                <a:spcPct val="120000"/>
              </a:lnSpc>
              <a:spcBef>
                <a:spcPts val="1800"/>
              </a:spcBef>
              <a:spcAft>
                <a:spcPts val="600"/>
              </a:spcAft>
            </a:pPr>
            <a:r>
              <a:rPr lang="es-MX" sz="2400" dirty="0"/>
              <a:t>El método en que descubren y calculan rutas:</a:t>
            </a:r>
          </a:p>
          <a:p>
            <a:pPr lvl="1" algn="just">
              <a:lnSpc>
                <a:spcPct val="120000"/>
              </a:lnSpc>
            </a:pPr>
            <a:r>
              <a:rPr lang="es-MX" sz="2000" b="1" dirty="0">
                <a:solidFill>
                  <a:srgbClr val="0070C0"/>
                </a:solidFill>
              </a:rPr>
              <a:t>Protocolos Vector-Distancia.</a:t>
            </a:r>
          </a:p>
          <a:p>
            <a:pPr lvl="1" algn="just">
              <a:lnSpc>
                <a:spcPct val="120000"/>
              </a:lnSpc>
            </a:pPr>
            <a:r>
              <a:rPr lang="es-MX" sz="2000" b="1" dirty="0">
                <a:solidFill>
                  <a:srgbClr val="0070C0"/>
                </a:solidFill>
              </a:rPr>
              <a:t>Protocolos de estado de enlace.</a:t>
            </a:r>
          </a:p>
          <a:p>
            <a:pPr lvl="1" algn="just">
              <a:lnSpc>
                <a:spcPct val="120000"/>
              </a:lnSpc>
            </a:pPr>
            <a:r>
              <a:rPr lang="es-MX" sz="2000" b="1" dirty="0">
                <a:solidFill>
                  <a:srgbClr val="0070C0"/>
                </a:solidFill>
              </a:rPr>
              <a:t>Protocolos híbridos balanceados.</a:t>
            </a:r>
          </a:p>
          <a:p>
            <a:pPr algn="just">
              <a:lnSpc>
                <a:spcPct val="120000"/>
              </a:lnSpc>
              <a:spcBef>
                <a:spcPts val="1800"/>
              </a:spcBef>
            </a:pPr>
            <a:r>
              <a:rPr lang="es-MX" sz="2400" dirty="0"/>
              <a:t>El soporte de direccionamiento IP:</a:t>
            </a:r>
          </a:p>
          <a:p>
            <a:pPr lvl="1" algn="just">
              <a:lnSpc>
                <a:spcPct val="120000"/>
              </a:lnSpc>
            </a:pPr>
            <a:r>
              <a:rPr lang="es-MX" sz="2000" b="1" dirty="0">
                <a:solidFill>
                  <a:srgbClr val="0070C0"/>
                </a:solidFill>
              </a:rPr>
              <a:t>Protocolos </a:t>
            </a:r>
            <a:r>
              <a:rPr lang="es-MX" sz="2000" b="1" dirty="0" err="1">
                <a:solidFill>
                  <a:srgbClr val="0070C0"/>
                </a:solidFill>
              </a:rPr>
              <a:t>Classful</a:t>
            </a:r>
            <a:r>
              <a:rPr lang="es-MX" sz="2000" b="1" dirty="0">
                <a:solidFill>
                  <a:srgbClr val="0070C0"/>
                </a:solidFill>
              </a:rPr>
              <a:t>.</a:t>
            </a:r>
          </a:p>
          <a:p>
            <a:pPr lvl="1" algn="just">
              <a:lnSpc>
                <a:spcPct val="120000"/>
              </a:lnSpc>
            </a:pPr>
            <a:r>
              <a:rPr lang="es-MX" sz="2000" b="1" dirty="0">
                <a:solidFill>
                  <a:srgbClr val="0070C0"/>
                </a:solidFill>
              </a:rPr>
              <a:t>Protocolos </a:t>
            </a:r>
            <a:r>
              <a:rPr lang="es-MX" sz="2000" b="1" dirty="0" err="1">
                <a:solidFill>
                  <a:srgbClr val="0070C0"/>
                </a:solidFill>
              </a:rPr>
              <a:t>Classless</a:t>
            </a:r>
            <a:r>
              <a:rPr lang="es-MX" sz="2000" b="1" dirty="0"/>
              <a:t>.</a:t>
            </a:r>
          </a:p>
        </p:txBody>
      </p:sp>
      <p:sp>
        <p:nvSpPr>
          <p:cNvPr id="4506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225DB98-37F3-48B2-87FE-8421F49C3251}" type="datetime2">
              <a:rPr lang="es-MX" sz="900"/>
              <a:pPr eaLnBrk="1" hangingPunct="1"/>
              <a:t>lunes, 19 de agosto de 2019</a:t>
            </a:fld>
            <a:endParaRPr lang="en-US" sz="900"/>
          </a:p>
        </p:txBody>
      </p:sp>
    </p:spTree>
    <p:extLst>
      <p:ext uri="{BB962C8B-B14F-4D97-AF65-F5344CB8AC3E}">
        <p14:creationId xmlns:p14="http://schemas.microsoft.com/office/powerpoint/2010/main" val="1410685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p:txBody>
          <a:bodyPr/>
          <a:lstStyle/>
          <a:p>
            <a:r>
              <a:rPr lang="es-MX"/>
              <a:t>Convergencia</a:t>
            </a:r>
            <a:endParaRPr lang="es-ES"/>
          </a:p>
        </p:txBody>
      </p:sp>
      <p:sp>
        <p:nvSpPr>
          <p:cNvPr id="47107" name="2 Marcador de contenido"/>
          <p:cNvSpPr>
            <a:spLocks noGrp="1"/>
          </p:cNvSpPr>
          <p:nvPr>
            <p:ph idx="1"/>
          </p:nvPr>
        </p:nvSpPr>
        <p:spPr/>
        <p:txBody>
          <a:bodyPr>
            <a:normAutofit fontScale="85000" lnSpcReduction="10000"/>
          </a:bodyPr>
          <a:lstStyle/>
          <a:p>
            <a:pPr algn="just">
              <a:lnSpc>
                <a:spcPct val="120000"/>
              </a:lnSpc>
              <a:spcBef>
                <a:spcPts val="600"/>
              </a:spcBef>
              <a:spcAft>
                <a:spcPts val="600"/>
              </a:spcAft>
              <a:buNone/>
            </a:pPr>
            <a:r>
              <a:rPr lang="es-MX" dirty="0"/>
              <a:t>En el enrutamiento dinámico, siempre que un cambio ocurre en una red, todos los </a:t>
            </a:r>
            <a:r>
              <a:rPr lang="es-MX" i="1" dirty="0" err="1"/>
              <a:t>routers</a:t>
            </a:r>
            <a:r>
              <a:rPr lang="es-MX" dirty="0"/>
              <a:t> en esa red deben desarrollar una nueva comprensión de la topología.</a:t>
            </a:r>
          </a:p>
          <a:p>
            <a:pPr algn="just">
              <a:lnSpc>
                <a:spcPct val="120000"/>
              </a:lnSpc>
              <a:spcBef>
                <a:spcPts val="600"/>
              </a:spcBef>
              <a:spcAft>
                <a:spcPts val="600"/>
              </a:spcAft>
            </a:pPr>
            <a:r>
              <a:rPr lang="es-MX" dirty="0"/>
              <a:t>La convergencia implica un proceso tanto colaborativo como independiente:</a:t>
            </a:r>
          </a:p>
          <a:p>
            <a:pPr lvl="1" algn="just">
              <a:lnSpc>
                <a:spcPct val="120000"/>
              </a:lnSpc>
              <a:spcBef>
                <a:spcPts val="600"/>
              </a:spcBef>
              <a:spcAft>
                <a:spcPts val="600"/>
              </a:spcAft>
            </a:pPr>
            <a:r>
              <a:rPr lang="es-MX" dirty="0"/>
              <a:t>Los </a:t>
            </a:r>
            <a:r>
              <a:rPr lang="es-MX" i="1" dirty="0" err="1"/>
              <a:t>routers</a:t>
            </a:r>
            <a:r>
              <a:rPr lang="es-MX" dirty="0"/>
              <a:t> comparten información uno con otro para ser enterados de los cambios.</a:t>
            </a:r>
          </a:p>
          <a:p>
            <a:pPr lvl="1" algn="just">
              <a:lnSpc>
                <a:spcPct val="120000"/>
              </a:lnSpc>
              <a:spcBef>
                <a:spcPts val="600"/>
              </a:spcBef>
              <a:spcAft>
                <a:spcPts val="600"/>
              </a:spcAft>
            </a:pPr>
            <a:r>
              <a:rPr lang="es-MX" dirty="0"/>
              <a:t>De forma independiente, cada </a:t>
            </a:r>
            <a:r>
              <a:rPr lang="es-MX" i="1" dirty="0" err="1"/>
              <a:t>router</a:t>
            </a:r>
            <a:r>
              <a:rPr lang="es-MX" dirty="0"/>
              <a:t> debe calcular los impactos de la topología en sus rutas.</a:t>
            </a:r>
          </a:p>
          <a:p>
            <a:pPr>
              <a:lnSpc>
                <a:spcPct val="120000"/>
              </a:lnSpc>
              <a:spcBef>
                <a:spcPts val="600"/>
              </a:spcBef>
              <a:spcAft>
                <a:spcPts val="600"/>
              </a:spcAft>
            </a:pPr>
            <a:r>
              <a:rPr lang="es-MX" dirty="0"/>
              <a:t>Los </a:t>
            </a:r>
            <a:r>
              <a:rPr lang="es-MX" i="1" dirty="0" err="1"/>
              <a:t>routers</a:t>
            </a:r>
            <a:r>
              <a:rPr lang="es-MX" dirty="0"/>
              <a:t> hacen un acuerdo mutuo de la nueva topología, se dice que </a:t>
            </a:r>
            <a:r>
              <a:rPr lang="es-MX" i="1" dirty="0"/>
              <a:t>convergen en un consenso</a:t>
            </a:r>
            <a:r>
              <a:rPr lang="es-MX" dirty="0"/>
              <a:t>.</a:t>
            </a:r>
          </a:p>
        </p:txBody>
      </p:sp>
      <p:sp>
        <p:nvSpPr>
          <p:cNvPr id="4710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4EE2C28-1A4A-440C-87D0-FF71F22A2932}" type="datetime2">
              <a:rPr lang="es-MX" sz="900"/>
              <a:pPr eaLnBrk="1" hangingPunct="1"/>
              <a:t>lunes, 19 de agosto de 2019</a:t>
            </a:fld>
            <a:endParaRPr lang="en-US" sz="900"/>
          </a:p>
        </p:txBody>
      </p:sp>
    </p:spTree>
    <p:extLst>
      <p:ext uri="{BB962C8B-B14F-4D97-AF65-F5344CB8AC3E}">
        <p14:creationId xmlns:p14="http://schemas.microsoft.com/office/powerpoint/2010/main" val="729416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r>
              <a:rPr lang="es-MX"/>
              <a:t>Convergencia</a:t>
            </a:r>
            <a:endParaRPr lang="es-ES"/>
          </a:p>
        </p:txBody>
      </p:sp>
      <p:sp>
        <p:nvSpPr>
          <p:cNvPr id="48131" name="2 Marcador de contenido"/>
          <p:cNvSpPr>
            <a:spLocks noGrp="1"/>
          </p:cNvSpPr>
          <p:nvPr>
            <p:ph idx="1"/>
          </p:nvPr>
        </p:nvSpPr>
        <p:spPr>
          <a:xfrm>
            <a:off x="838200" y="1608364"/>
            <a:ext cx="10515600" cy="4751161"/>
          </a:xfrm>
        </p:spPr>
        <p:txBody>
          <a:bodyPr>
            <a:normAutofit/>
          </a:bodyPr>
          <a:lstStyle/>
          <a:p>
            <a:pPr algn="just">
              <a:lnSpc>
                <a:spcPct val="120000"/>
              </a:lnSpc>
              <a:spcBef>
                <a:spcPts val="300"/>
              </a:spcBef>
              <a:spcAft>
                <a:spcPts val="300"/>
              </a:spcAft>
            </a:pPr>
            <a:r>
              <a:rPr lang="es-MX" sz="2000" dirty="0"/>
              <a:t>El tiempo que demora un </a:t>
            </a:r>
            <a:r>
              <a:rPr lang="es-MX" sz="2000" i="1" dirty="0" err="1"/>
              <a:t>router</a:t>
            </a:r>
            <a:r>
              <a:rPr lang="es-MX" sz="2000" i="1" dirty="0"/>
              <a:t> </a:t>
            </a:r>
            <a:r>
              <a:rPr lang="es-MX" sz="2000" dirty="0"/>
              <a:t>efectúa para coincidencia con un cambio de la red es llamado </a:t>
            </a:r>
            <a:r>
              <a:rPr lang="es-MX" sz="2000" dirty="0">
                <a:solidFill>
                  <a:srgbClr val="0066CC"/>
                </a:solidFill>
              </a:rPr>
              <a:t>tiempo de convergencia</a:t>
            </a:r>
            <a:r>
              <a:rPr lang="es-MX" sz="2000" dirty="0"/>
              <a:t>.</a:t>
            </a:r>
          </a:p>
          <a:p>
            <a:pPr algn="just">
              <a:lnSpc>
                <a:spcPct val="120000"/>
              </a:lnSpc>
              <a:spcBef>
                <a:spcPts val="300"/>
              </a:spcBef>
              <a:spcAft>
                <a:spcPts val="300"/>
              </a:spcAft>
            </a:pPr>
            <a:r>
              <a:rPr lang="es-MX" sz="2000" dirty="0"/>
              <a:t>Entre menor sea el tiempo de convergencia, mejor, y en este sentido, cada protocolo de enrutamiento se desempeña de forma diferente.</a:t>
            </a:r>
          </a:p>
          <a:p>
            <a:pPr algn="just">
              <a:lnSpc>
                <a:spcPct val="120000"/>
              </a:lnSpc>
              <a:spcBef>
                <a:spcPts val="300"/>
              </a:spcBef>
              <a:spcAft>
                <a:spcPts val="300"/>
              </a:spcAft>
            </a:pPr>
            <a:r>
              <a:rPr lang="es-MX" sz="2000" dirty="0"/>
              <a:t>La convergencia es necesaria para las decisiones de enrutamiento de los </a:t>
            </a:r>
            <a:r>
              <a:rPr lang="es-MX" sz="2000" i="1" dirty="0" err="1"/>
              <a:t>routers</a:t>
            </a:r>
            <a:r>
              <a:rPr lang="es-MX" sz="2000" dirty="0"/>
              <a:t>, y puede representar fortalezas o vulnerabilidades de forma simultánea.</a:t>
            </a:r>
          </a:p>
          <a:p>
            <a:pPr lvl="1" algn="just">
              <a:lnSpc>
                <a:spcPct val="120000"/>
              </a:lnSpc>
              <a:spcBef>
                <a:spcPts val="300"/>
              </a:spcBef>
              <a:spcAft>
                <a:spcPts val="300"/>
              </a:spcAft>
            </a:pPr>
            <a:r>
              <a:rPr lang="es-MX" sz="1800" dirty="0"/>
              <a:t>En condiciones normales, proporciona una “inteligencia” independiente y distribuida.</a:t>
            </a:r>
          </a:p>
          <a:p>
            <a:pPr lvl="1">
              <a:lnSpc>
                <a:spcPct val="120000"/>
              </a:lnSpc>
              <a:spcBef>
                <a:spcPts val="300"/>
              </a:spcBef>
              <a:spcAft>
                <a:spcPts val="300"/>
              </a:spcAft>
            </a:pPr>
            <a:r>
              <a:rPr lang="es-MX" sz="1800" dirty="0"/>
              <a:t>Durante cambios de topología, el proceso de convergencia puede representar problemas de enrutamiento e inestabilidad.</a:t>
            </a:r>
            <a:endParaRPr lang="es-MX" sz="2000" dirty="0"/>
          </a:p>
          <a:p>
            <a:pPr algn="just">
              <a:lnSpc>
                <a:spcPct val="120000"/>
              </a:lnSpc>
              <a:spcBef>
                <a:spcPts val="300"/>
              </a:spcBef>
              <a:spcAft>
                <a:spcPts val="300"/>
              </a:spcAft>
            </a:pPr>
            <a:r>
              <a:rPr lang="es-MX" sz="2000" dirty="0"/>
              <a:t>La convergencia es un punto crítico en la capacidad de una red ante fluctuaciones operacionales, donde el factor clave es la comunicación entre los </a:t>
            </a:r>
            <a:r>
              <a:rPr lang="es-MX" sz="2000" dirty="0" err="1"/>
              <a:t>routers</a:t>
            </a:r>
            <a:r>
              <a:rPr lang="es-MX" sz="2000" dirty="0"/>
              <a:t>.</a:t>
            </a:r>
          </a:p>
          <a:p>
            <a:pPr algn="just">
              <a:lnSpc>
                <a:spcPct val="120000"/>
              </a:lnSpc>
              <a:spcBef>
                <a:spcPts val="300"/>
              </a:spcBef>
              <a:spcAft>
                <a:spcPts val="300"/>
              </a:spcAft>
            </a:pPr>
            <a:endParaRPr lang="es-MX" sz="2000" dirty="0"/>
          </a:p>
        </p:txBody>
      </p:sp>
      <p:sp>
        <p:nvSpPr>
          <p:cNvPr id="4813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66ABE34-01B3-44B5-B0A0-7E5CE61E02C7}" type="datetime2">
              <a:rPr lang="es-MX" sz="900"/>
              <a:pPr eaLnBrk="1" hangingPunct="1"/>
              <a:t>lunes, 19 de agosto de 2019</a:t>
            </a:fld>
            <a:endParaRPr lang="en-US" sz="900"/>
          </a:p>
        </p:txBody>
      </p:sp>
    </p:spTree>
    <p:extLst>
      <p:ext uri="{BB962C8B-B14F-4D97-AF65-F5344CB8AC3E}">
        <p14:creationId xmlns:p14="http://schemas.microsoft.com/office/powerpoint/2010/main" val="612534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p:txBody>
          <a:bodyPr>
            <a:normAutofit/>
          </a:bodyPr>
          <a:lstStyle/>
          <a:p>
            <a:r>
              <a:rPr lang="es-ES" b="1" dirty="0">
                <a:solidFill>
                  <a:srgbClr val="003366"/>
                </a:solidFill>
              </a:rPr>
              <a:t>Protocolos de enrutamiento </a:t>
            </a:r>
            <a:r>
              <a:rPr lang="es-ES" b="1" dirty="0" err="1">
                <a:solidFill>
                  <a:srgbClr val="003366"/>
                </a:solidFill>
              </a:rPr>
              <a:t>classless</a:t>
            </a:r>
            <a:r>
              <a:rPr lang="es-ES" b="1" dirty="0">
                <a:solidFill>
                  <a:srgbClr val="003366"/>
                </a:solidFill>
              </a:rPr>
              <a:t> y </a:t>
            </a:r>
            <a:r>
              <a:rPr lang="es-ES" b="1" dirty="0" err="1">
                <a:solidFill>
                  <a:srgbClr val="003366"/>
                </a:solidFill>
              </a:rPr>
              <a:t>classfull</a:t>
            </a:r>
            <a:endParaRPr lang="en-US" dirty="0"/>
          </a:p>
        </p:txBody>
      </p:sp>
      <p:sp>
        <p:nvSpPr>
          <p:cNvPr id="2" name="Marcador de texto 1">
            <a:extLst>
              <a:ext uri="{FF2B5EF4-FFF2-40B4-BE49-F238E27FC236}">
                <a16:creationId xmlns:a16="http://schemas.microsoft.com/office/drawing/2014/main" id="{5A04791D-C8BB-4C45-81CF-63092CFC36E3}"/>
              </a:ext>
            </a:extLst>
          </p:cNvPr>
          <p:cNvSpPr>
            <a:spLocks noGrp="1"/>
          </p:cNvSpPr>
          <p:nvPr>
            <p:ph type="body" idx="1"/>
          </p:nvPr>
        </p:nvSpPr>
        <p:spPr/>
        <p:txBody>
          <a:bodyPr/>
          <a:lstStyle/>
          <a:p>
            <a:endParaRPr lang="es-MX"/>
          </a:p>
        </p:txBody>
      </p:sp>
      <p:sp>
        <p:nvSpPr>
          <p:cNvPr id="49156"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5D97A7B-3777-4604-972D-87A99539D2E1}" type="datetime2">
              <a:rPr lang="es-MX" sz="900"/>
              <a:pPr eaLnBrk="1" hangingPunct="1"/>
              <a:t>lunes, 19 de agosto de 2019</a:t>
            </a:fld>
            <a:endParaRPr lang="en-US" sz="900"/>
          </a:p>
        </p:txBody>
      </p:sp>
    </p:spTree>
    <p:extLst>
      <p:ext uri="{BB962C8B-B14F-4D97-AF65-F5344CB8AC3E}">
        <p14:creationId xmlns:p14="http://schemas.microsoft.com/office/powerpoint/2010/main" val="15520114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MX" dirty="0"/>
              <a:t>Protocolos </a:t>
            </a:r>
            <a:r>
              <a:rPr lang="es-MX" dirty="0" err="1"/>
              <a:t>classful</a:t>
            </a:r>
            <a:endParaRPr lang="es-ES" dirty="0"/>
          </a:p>
        </p:txBody>
      </p:sp>
      <p:sp>
        <p:nvSpPr>
          <p:cNvPr id="50179" name="2 Marcador de contenido"/>
          <p:cNvSpPr>
            <a:spLocks noGrp="1"/>
          </p:cNvSpPr>
          <p:nvPr>
            <p:ph idx="1"/>
          </p:nvPr>
        </p:nvSpPr>
        <p:spPr/>
        <p:txBody>
          <a:bodyPr>
            <a:normAutofit fontScale="92500" lnSpcReduction="10000"/>
          </a:bodyPr>
          <a:lstStyle/>
          <a:p>
            <a:pPr algn="just">
              <a:lnSpc>
                <a:spcPct val="150000"/>
              </a:lnSpc>
              <a:spcBef>
                <a:spcPts val="1200"/>
              </a:spcBef>
              <a:spcAft>
                <a:spcPts val="600"/>
              </a:spcAft>
              <a:buFont typeface="Wingdings" pitchFamily="2" charset="2"/>
              <a:buChar char="q"/>
            </a:pPr>
            <a:r>
              <a:rPr lang="es-MX" sz="2000" dirty="0"/>
              <a:t>Los protocolos de enrutamiento </a:t>
            </a:r>
            <a:r>
              <a:rPr lang="es-MX" sz="2000" i="1" dirty="0" err="1"/>
              <a:t>classfull</a:t>
            </a:r>
            <a:r>
              <a:rPr lang="es-MX" sz="2000" dirty="0"/>
              <a:t> no incluyen las máscaras de red en los anuncios de red.</a:t>
            </a:r>
          </a:p>
          <a:p>
            <a:pPr algn="just">
              <a:lnSpc>
                <a:spcPct val="150000"/>
              </a:lnSpc>
              <a:spcBef>
                <a:spcPts val="1200"/>
              </a:spcBef>
              <a:spcAft>
                <a:spcPts val="600"/>
              </a:spcAft>
              <a:buFont typeface="Wingdings" pitchFamily="2" charset="2"/>
              <a:buChar char="q"/>
            </a:pPr>
            <a:r>
              <a:rPr lang="es-MX" sz="2000" dirty="0"/>
              <a:t>Dentro de la misma red, se asume una consistencia de máscaras de subred. Esto es, todas las subredes dentro de una red mayor deben usar la misma máscara de subred.</a:t>
            </a:r>
          </a:p>
          <a:p>
            <a:pPr algn="just">
              <a:lnSpc>
                <a:spcPct val="150000"/>
              </a:lnSpc>
              <a:spcBef>
                <a:spcPts val="1200"/>
              </a:spcBef>
              <a:spcAft>
                <a:spcPts val="600"/>
              </a:spcAft>
              <a:buFont typeface="Wingdings" pitchFamily="2" charset="2"/>
              <a:buChar char="q"/>
            </a:pPr>
            <a:r>
              <a:rPr lang="es-MX" sz="2000" dirty="0"/>
              <a:t>En el intercambio de rutas entre redes independientes, los protocolos de enrutamiento </a:t>
            </a:r>
            <a:r>
              <a:rPr lang="es-MX" sz="2000" i="1" dirty="0" err="1"/>
              <a:t>classfull</a:t>
            </a:r>
            <a:r>
              <a:rPr lang="es-MX" sz="2000" dirty="0"/>
              <a:t> lleva acabo la </a:t>
            </a:r>
            <a:r>
              <a:rPr lang="es-MX" sz="2000" dirty="0" err="1"/>
              <a:t>sumarización</a:t>
            </a:r>
            <a:r>
              <a:rPr lang="es-MX" sz="2000" dirty="0"/>
              <a:t> (resumen de rutas) de forma automática.</a:t>
            </a:r>
          </a:p>
          <a:p>
            <a:pPr algn="just">
              <a:lnSpc>
                <a:spcPct val="150000"/>
              </a:lnSpc>
              <a:spcBef>
                <a:spcPts val="1200"/>
              </a:spcBef>
              <a:spcAft>
                <a:spcPts val="1200"/>
              </a:spcAft>
              <a:buFont typeface="Wingdings" pitchFamily="2" charset="2"/>
              <a:buChar char="q"/>
            </a:pPr>
            <a:r>
              <a:rPr lang="es-MX" sz="2000" dirty="0"/>
              <a:t>Estos son ejemplos de protocolos de enrutamiento </a:t>
            </a:r>
            <a:r>
              <a:rPr lang="es-MX" sz="2000" i="1" dirty="0" err="1"/>
              <a:t>classfull</a:t>
            </a:r>
            <a:r>
              <a:rPr lang="es-MX" sz="2000" dirty="0"/>
              <a:t>:</a:t>
            </a:r>
          </a:p>
          <a:p>
            <a:pPr lvl="1" algn="just">
              <a:lnSpc>
                <a:spcPct val="120000"/>
              </a:lnSpc>
              <a:spcBef>
                <a:spcPts val="600"/>
              </a:spcBef>
              <a:spcAft>
                <a:spcPts val="600"/>
              </a:spcAft>
              <a:buFont typeface="Wingdings" pitchFamily="2" charset="2"/>
              <a:buChar char="§"/>
            </a:pPr>
            <a:r>
              <a:rPr lang="es-MX" sz="2000" b="1" dirty="0">
                <a:solidFill>
                  <a:srgbClr val="0066CC"/>
                </a:solidFill>
              </a:rPr>
              <a:t>RIP</a:t>
            </a:r>
          </a:p>
          <a:p>
            <a:pPr lvl="1" algn="just">
              <a:lnSpc>
                <a:spcPct val="120000"/>
              </a:lnSpc>
              <a:spcBef>
                <a:spcPts val="600"/>
              </a:spcBef>
              <a:spcAft>
                <a:spcPts val="600"/>
              </a:spcAft>
              <a:buFont typeface="Wingdings" pitchFamily="2" charset="2"/>
              <a:buChar char="§"/>
            </a:pPr>
            <a:r>
              <a:rPr lang="es-MX" sz="2000" b="1" dirty="0">
                <a:solidFill>
                  <a:srgbClr val="0066CC"/>
                </a:solidFill>
              </a:rPr>
              <a:t>IGRP</a:t>
            </a:r>
            <a:endParaRPr lang="es-ES" sz="1800" dirty="0"/>
          </a:p>
        </p:txBody>
      </p:sp>
      <p:sp>
        <p:nvSpPr>
          <p:cNvPr id="5018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6F3961D-B496-4310-B6F2-93BB4DC554A5}" type="datetime2">
              <a:rPr lang="es-MX" sz="900"/>
              <a:pPr eaLnBrk="1" hangingPunct="1"/>
              <a:t>lunes, 19 de agosto de 2019</a:t>
            </a:fld>
            <a:endParaRPr lang="en-US" sz="900"/>
          </a:p>
        </p:txBody>
      </p:sp>
    </p:spTree>
    <p:extLst>
      <p:ext uri="{BB962C8B-B14F-4D97-AF65-F5344CB8AC3E}">
        <p14:creationId xmlns:p14="http://schemas.microsoft.com/office/powerpoint/2010/main" val="3195367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MX" dirty="0"/>
              <a:t>Protocolos </a:t>
            </a:r>
            <a:r>
              <a:rPr lang="es-MX" dirty="0" err="1"/>
              <a:t>classful</a:t>
            </a:r>
            <a:endParaRPr lang="es-ES" dirty="0"/>
          </a:p>
        </p:txBody>
      </p:sp>
      <p:sp>
        <p:nvSpPr>
          <p:cNvPr id="174083" name="2 Marcador de contenido"/>
          <p:cNvSpPr>
            <a:spLocks noGrp="1"/>
          </p:cNvSpPr>
          <p:nvPr>
            <p:ph idx="1"/>
          </p:nvPr>
        </p:nvSpPr>
        <p:spPr>
          <a:xfrm>
            <a:off x="838199" y="1526721"/>
            <a:ext cx="10400071" cy="4604658"/>
          </a:xfrm>
        </p:spPr>
        <p:txBody>
          <a:bodyPr>
            <a:normAutofit fontScale="92500" lnSpcReduction="10000"/>
          </a:bodyPr>
          <a:lstStyle/>
          <a:p>
            <a:pPr marL="0" indent="0" algn="just">
              <a:lnSpc>
                <a:spcPct val="170000"/>
              </a:lnSpc>
              <a:spcBef>
                <a:spcPts val="600"/>
              </a:spcBef>
              <a:spcAft>
                <a:spcPts val="600"/>
              </a:spcAft>
              <a:buNone/>
              <a:defRPr/>
            </a:pPr>
            <a:r>
              <a:rPr lang="es-MX" sz="1800" dirty="0"/>
              <a:t>En el enrutamiento </a:t>
            </a:r>
            <a:r>
              <a:rPr lang="es-MX" sz="1800" i="1" dirty="0" err="1"/>
              <a:t>classful</a:t>
            </a:r>
            <a:r>
              <a:rPr lang="es-MX" sz="1800" dirty="0"/>
              <a:t>, un </a:t>
            </a:r>
            <a:r>
              <a:rPr lang="es-MX" sz="1800" i="1" dirty="0" err="1"/>
              <a:t>router</a:t>
            </a:r>
            <a:r>
              <a:rPr lang="es-MX" sz="1800" dirty="0"/>
              <a:t> hace alguna de las siguientes acciones para determinar la porción de red de una ruta cuando recibe un paquete de actualización de enrutamiento:</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contiene un número de la misma red mayor, el </a:t>
            </a:r>
            <a:r>
              <a:rPr lang="es-MX" sz="1800" i="1" dirty="0" err="1"/>
              <a:t>router</a:t>
            </a:r>
            <a:r>
              <a:rPr lang="es-MX" sz="1800" dirty="0"/>
              <a:t> aplica la máscara que está configurada en la interfaz de recepción.</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contenida contiene una red mayor diferente a la configurada en la interfaz de recepción, el </a:t>
            </a:r>
            <a:r>
              <a:rPr lang="es-MX" sz="1800" i="1" dirty="0" err="1"/>
              <a:t>router</a:t>
            </a:r>
            <a:r>
              <a:rPr lang="es-MX" sz="1800" dirty="0"/>
              <a:t> aplica una máscara por defecto:</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255.0.0.0.</a:t>
            </a:r>
          </a:p>
          <a:p>
            <a:pPr lvl="1" indent="-295275" algn="just">
              <a:lnSpc>
                <a:spcPct val="150000"/>
              </a:lnSpc>
              <a:spcBef>
                <a:spcPts val="600"/>
              </a:spcBef>
              <a:spcAft>
                <a:spcPts val="600"/>
              </a:spcAft>
              <a:buFont typeface="Wingdings" pitchFamily="36" charset="2"/>
              <a:buChar char="§"/>
              <a:defRPr/>
            </a:pPr>
            <a:r>
              <a:rPr lang="es-MX" sz="1800" dirty="0"/>
              <a:t>Para direcciones clase B, la máscara por defecto es 255.255.0.0.</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255.255.255.0</a:t>
            </a:r>
            <a:r>
              <a:rPr lang="es-MX" sz="1600" dirty="0"/>
              <a:t>.</a:t>
            </a:r>
          </a:p>
        </p:txBody>
      </p:sp>
      <p:sp>
        <p:nvSpPr>
          <p:cNvPr id="512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CFE7F35-B0D1-4483-8481-311D0C27020E}" type="datetime2">
              <a:rPr lang="es-MX" sz="900"/>
              <a:pPr eaLnBrk="1" hangingPunct="1"/>
              <a:t>lunes, 19 de agosto de 2019</a:t>
            </a:fld>
            <a:endParaRPr lang="en-US" sz="900"/>
          </a:p>
        </p:txBody>
      </p:sp>
    </p:spTree>
    <p:extLst>
      <p:ext uri="{BB962C8B-B14F-4D97-AF65-F5344CB8AC3E}">
        <p14:creationId xmlns:p14="http://schemas.microsoft.com/office/powerpoint/2010/main" val="2620117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p:cNvSpPr>
            <a:spLocks noGrp="1"/>
          </p:cNvSpPr>
          <p:nvPr>
            <p:ph type="title"/>
          </p:nvPr>
        </p:nvSpPr>
        <p:spPr/>
        <p:txBody>
          <a:bodyPr/>
          <a:lstStyle/>
          <a:p>
            <a:r>
              <a:rPr lang="es-MX" dirty="0"/>
              <a:t>Protocolos </a:t>
            </a:r>
            <a:r>
              <a:rPr lang="es-MX" dirty="0" err="1"/>
              <a:t>classless</a:t>
            </a:r>
            <a:endParaRPr lang="es-ES" dirty="0"/>
          </a:p>
        </p:txBody>
      </p:sp>
      <p:sp>
        <p:nvSpPr>
          <p:cNvPr id="52227" name="2 Marcador de contenido"/>
          <p:cNvSpPr>
            <a:spLocks noGrp="1"/>
          </p:cNvSpPr>
          <p:nvPr>
            <p:ph idx="1"/>
          </p:nvPr>
        </p:nvSpPr>
        <p:spPr/>
        <p:txBody>
          <a:bodyPr>
            <a:normAutofit fontScale="92500"/>
          </a:bodyPr>
          <a:lstStyle/>
          <a:p>
            <a:pPr algn="just">
              <a:lnSpc>
                <a:spcPct val="120000"/>
              </a:lnSpc>
              <a:spcBef>
                <a:spcPts val="1200"/>
              </a:spcBef>
              <a:spcAft>
                <a:spcPts val="600"/>
              </a:spcAft>
              <a:buFont typeface="Wingdings" pitchFamily="2" charset="2"/>
              <a:buChar char="q"/>
            </a:pPr>
            <a:r>
              <a:rPr lang="es-MX" sz="2000" dirty="0"/>
              <a:t>Los protocolos de enrutamiento </a:t>
            </a:r>
            <a:r>
              <a:rPr lang="es-MX" sz="2000" i="1" dirty="0" err="1"/>
              <a:t>classless</a:t>
            </a:r>
            <a:r>
              <a:rPr lang="es-MX" sz="2000" dirty="0"/>
              <a:t> resuelven algunas limitaciones de los protocolos </a:t>
            </a:r>
            <a:r>
              <a:rPr lang="es-MX" sz="2000" i="1" dirty="0" err="1"/>
              <a:t>classful</a:t>
            </a:r>
            <a:r>
              <a:rPr lang="es-MX" sz="2000" i="1" dirty="0"/>
              <a:t>.</a:t>
            </a:r>
          </a:p>
          <a:p>
            <a:pPr algn="just">
              <a:lnSpc>
                <a:spcPct val="120000"/>
              </a:lnSpc>
              <a:spcBef>
                <a:spcPts val="600"/>
              </a:spcBef>
              <a:spcAft>
                <a:spcPts val="600"/>
              </a:spcAft>
              <a:buFont typeface="Wingdings" pitchFamily="2" charset="2"/>
              <a:buChar char="q"/>
            </a:pPr>
            <a:r>
              <a:rPr lang="es-MX" sz="2000" dirty="0"/>
              <a:t>La máscara de subred es intercambiada durante el proceso de actualización de enrutamiento. </a:t>
            </a:r>
          </a:p>
          <a:p>
            <a:pPr algn="just">
              <a:lnSpc>
                <a:spcPct val="120000"/>
              </a:lnSpc>
              <a:spcBef>
                <a:spcPts val="600"/>
              </a:spcBef>
              <a:spcAft>
                <a:spcPts val="600"/>
              </a:spcAft>
              <a:buFont typeface="Wingdings" pitchFamily="2" charset="2"/>
              <a:buChar char="q"/>
            </a:pPr>
            <a:r>
              <a:rPr lang="es-MX" sz="2000" dirty="0"/>
              <a:t>Con el prefijo de red, los protocolos de enrutamiento </a:t>
            </a:r>
            <a:r>
              <a:rPr lang="es-MX" sz="2000" i="1" dirty="0" err="1"/>
              <a:t>classless</a:t>
            </a:r>
            <a:r>
              <a:rPr lang="es-MX" sz="2000" i="1" dirty="0"/>
              <a:t> </a:t>
            </a:r>
            <a:r>
              <a:rPr lang="es-MX" sz="2000" dirty="0"/>
              <a:t>soportan </a:t>
            </a:r>
            <a:r>
              <a:rPr lang="es-MX" sz="2000" dirty="0">
                <a:solidFill>
                  <a:srgbClr val="0070C0"/>
                </a:solidFill>
              </a:rPr>
              <a:t>enrutamiento inter-dominio sin clase</a:t>
            </a:r>
            <a:r>
              <a:rPr lang="es-MX" sz="2000" dirty="0"/>
              <a:t> (CIDR) y </a:t>
            </a:r>
            <a:r>
              <a:rPr lang="es-MX" sz="2000" dirty="0">
                <a:solidFill>
                  <a:srgbClr val="0066CC"/>
                </a:solidFill>
              </a:rPr>
              <a:t>máscaras de subred de longitud variable</a:t>
            </a:r>
            <a:r>
              <a:rPr lang="es-MX" sz="2000" dirty="0"/>
              <a:t> (VLSM), con lo que se hace un uso más eficiente del espacio de direccionamiento IP:</a:t>
            </a:r>
          </a:p>
          <a:p>
            <a:pPr lvl="1" algn="just">
              <a:lnSpc>
                <a:spcPct val="120000"/>
              </a:lnSpc>
              <a:spcBef>
                <a:spcPts val="600"/>
              </a:spcBef>
              <a:spcAft>
                <a:spcPts val="600"/>
              </a:spcAft>
              <a:buFont typeface="Wingdings" pitchFamily="2" charset="2"/>
              <a:buChar char="§"/>
            </a:pPr>
            <a:r>
              <a:rPr lang="es-MX" sz="1800" dirty="0"/>
              <a:t>Los prefijos variables permiten segmentar el espacio de direcciones de forma no uniforme (más de una máscara de subred en el mismo espacio de direcciones) .</a:t>
            </a:r>
          </a:p>
          <a:p>
            <a:pPr lvl="1" algn="just">
              <a:lnSpc>
                <a:spcPct val="120000"/>
              </a:lnSpc>
              <a:spcBef>
                <a:spcPts val="600"/>
              </a:spcBef>
              <a:spcAft>
                <a:spcPts val="600"/>
              </a:spcAft>
              <a:buFont typeface="Wingdings" pitchFamily="2" charset="2"/>
              <a:buChar char="§"/>
            </a:pPr>
            <a:r>
              <a:rPr lang="es-MX" sz="1800" dirty="0"/>
              <a:t>Se puede segmentar una subred, en subredes más pequeñas. </a:t>
            </a:r>
          </a:p>
          <a:p>
            <a:pPr lvl="1" algn="just">
              <a:lnSpc>
                <a:spcPct val="120000"/>
              </a:lnSpc>
              <a:spcBef>
                <a:spcPts val="600"/>
              </a:spcBef>
              <a:spcAft>
                <a:spcPts val="600"/>
              </a:spcAft>
              <a:buFont typeface="Wingdings" pitchFamily="2" charset="2"/>
              <a:buChar char="§"/>
            </a:pPr>
            <a:r>
              <a:rPr lang="es-MX" sz="1800" dirty="0"/>
              <a:t>Permite que el esquema de direccionamiento se estructure jerárquicamente.</a:t>
            </a:r>
          </a:p>
          <a:p>
            <a:pPr lvl="1" algn="just">
              <a:lnSpc>
                <a:spcPct val="120000"/>
              </a:lnSpc>
              <a:spcBef>
                <a:spcPts val="600"/>
              </a:spcBef>
              <a:spcAft>
                <a:spcPts val="600"/>
              </a:spcAft>
              <a:buFont typeface="Wingdings" pitchFamily="2" charset="2"/>
              <a:buChar char="§"/>
            </a:pPr>
            <a:r>
              <a:rPr lang="es-MX" sz="1800" dirty="0"/>
              <a:t>Se eliminan las clases, que representaban rígidos espacios pre-dimensionados de direcciones. </a:t>
            </a:r>
          </a:p>
        </p:txBody>
      </p:sp>
      <p:sp>
        <p:nvSpPr>
          <p:cNvPr id="5222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589973C-B1F1-4C77-8921-CAB40442BC4D}" type="datetime2">
              <a:rPr lang="es-MX" sz="900"/>
              <a:pPr eaLnBrk="1" hangingPunct="1"/>
              <a:t>lunes, 19 de agosto de 2019</a:t>
            </a:fld>
            <a:endParaRPr lang="en-US" sz="900"/>
          </a:p>
        </p:txBody>
      </p:sp>
    </p:spTree>
    <p:extLst>
      <p:ext uri="{BB962C8B-B14F-4D97-AF65-F5344CB8AC3E}">
        <p14:creationId xmlns:p14="http://schemas.microsoft.com/office/powerpoint/2010/main" val="743086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p:txBody>
          <a:bodyPr/>
          <a:lstStyle/>
          <a:p>
            <a:r>
              <a:rPr lang="es-MX" dirty="0"/>
              <a:t>Protocolos </a:t>
            </a:r>
            <a:r>
              <a:rPr lang="es-MX" dirty="0" err="1"/>
              <a:t>classless</a:t>
            </a:r>
            <a:endParaRPr lang="es-ES" dirty="0"/>
          </a:p>
        </p:txBody>
      </p:sp>
      <p:sp>
        <p:nvSpPr>
          <p:cNvPr id="53251" name="2 Marcador de contenido"/>
          <p:cNvSpPr>
            <a:spLocks noGrp="1"/>
          </p:cNvSpPr>
          <p:nvPr>
            <p:ph idx="1"/>
          </p:nvPr>
        </p:nvSpPr>
        <p:spPr>
          <a:xfrm>
            <a:off x="838200" y="1836965"/>
            <a:ext cx="10515600" cy="4261757"/>
          </a:xfrm>
        </p:spPr>
        <p:txBody>
          <a:bodyPr>
            <a:normAutofit fontScale="92500" lnSpcReduction="20000"/>
          </a:bodyPr>
          <a:lstStyle/>
          <a:p>
            <a:pPr algn="just">
              <a:lnSpc>
                <a:spcPct val="150000"/>
              </a:lnSpc>
              <a:spcBef>
                <a:spcPts val="600"/>
              </a:spcBef>
              <a:spcAft>
                <a:spcPts val="600"/>
              </a:spcAft>
              <a:buFont typeface="Wingdings" pitchFamily="2" charset="2"/>
              <a:buChar char="q"/>
            </a:pPr>
            <a:r>
              <a:rPr lang="es-MX" sz="1800" dirty="0"/>
              <a:t>En el enrutamiento </a:t>
            </a:r>
            <a:r>
              <a:rPr lang="es-MX" sz="1800" i="1" dirty="0" err="1"/>
              <a:t>classless</a:t>
            </a:r>
            <a:r>
              <a:rPr lang="es-MX" sz="1800" dirty="0"/>
              <a:t>, el proceso de </a:t>
            </a:r>
            <a:r>
              <a:rPr lang="es-MX" sz="1800" dirty="0" err="1"/>
              <a:t>sumarización</a:t>
            </a:r>
            <a:r>
              <a:rPr lang="es-MX" sz="1800" dirty="0"/>
              <a:t> es controlado manualmente. Debido a que las rutas son propagadas dentro del dominio, la </a:t>
            </a:r>
            <a:r>
              <a:rPr lang="es-MX" sz="1800" dirty="0" err="1"/>
              <a:t>sumarización</a:t>
            </a:r>
            <a:r>
              <a:rPr lang="es-MX" sz="1800" dirty="0"/>
              <a:t> manual puede ser requerida para administrar el tamaño de las tablas de enrutamiento.</a:t>
            </a:r>
          </a:p>
          <a:p>
            <a:pPr algn="just">
              <a:lnSpc>
                <a:spcPct val="150000"/>
              </a:lnSpc>
              <a:spcBef>
                <a:spcPts val="1200"/>
              </a:spcBef>
              <a:spcAft>
                <a:spcPts val="600"/>
              </a:spcAft>
              <a:buFont typeface="Wingdings" pitchFamily="2" charset="2"/>
              <a:buChar char="q"/>
            </a:pPr>
            <a:r>
              <a:rPr lang="es-MX" sz="1800" dirty="0"/>
              <a:t>Los siguientes son protocolos de enrutamiento </a:t>
            </a:r>
            <a:r>
              <a:rPr lang="es-MX" sz="1800" i="1" dirty="0" err="1"/>
              <a:t>classless</a:t>
            </a:r>
            <a:r>
              <a:rPr lang="es-MX" sz="1800" dirty="0"/>
              <a:t>:</a:t>
            </a:r>
          </a:p>
          <a:p>
            <a:pPr lvl="1" algn="just">
              <a:lnSpc>
                <a:spcPct val="150000"/>
              </a:lnSpc>
              <a:spcBef>
                <a:spcPts val="600"/>
              </a:spcBef>
              <a:spcAft>
                <a:spcPts val="600"/>
              </a:spcAft>
              <a:buFont typeface="Courier New" pitchFamily="49" charset="0"/>
              <a:buChar char="o"/>
            </a:pPr>
            <a:r>
              <a:rPr lang="es-MX" sz="1800" b="1" dirty="0">
                <a:solidFill>
                  <a:srgbClr val="0066CC"/>
                </a:solidFill>
              </a:rPr>
              <a:t>RIPv2</a:t>
            </a:r>
          </a:p>
          <a:p>
            <a:pPr lvl="1" algn="just">
              <a:lnSpc>
                <a:spcPct val="150000"/>
              </a:lnSpc>
              <a:spcBef>
                <a:spcPts val="600"/>
              </a:spcBef>
              <a:spcAft>
                <a:spcPts val="600"/>
              </a:spcAft>
              <a:buFont typeface="Courier New" pitchFamily="49" charset="0"/>
              <a:buChar char="o"/>
            </a:pPr>
            <a:r>
              <a:rPr lang="es-MX" sz="1800" b="1" dirty="0">
                <a:solidFill>
                  <a:srgbClr val="0066CC"/>
                </a:solidFill>
              </a:rPr>
              <a:t>OSPF</a:t>
            </a:r>
          </a:p>
          <a:p>
            <a:pPr lvl="1" algn="just">
              <a:lnSpc>
                <a:spcPct val="150000"/>
              </a:lnSpc>
              <a:spcBef>
                <a:spcPts val="600"/>
              </a:spcBef>
              <a:spcAft>
                <a:spcPts val="600"/>
              </a:spcAft>
              <a:buFont typeface="Courier New" pitchFamily="49" charset="0"/>
              <a:buChar char="o"/>
            </a:pPr>
            <a:r>
              <a:rPr lang="es-MX" sz="1800" b="1" dirty="0">
                <a:solidFill>
                  <a:srgbClr val="0066CC"/>
                </a:solidFill>
              </a:rPr>
              <a:t>EIGRP</a:t>
            </a:r>
          </a:p>
          <a:p>
            <a:pPr lvl="1" algn="just">
              <a:lnSpc>
                <a:spcPct val="150000"/>
              </a:lnSpc>
              <a:spcBef>
                <a:spcPts val="600"/>
              </a:spcBef>
              <a:spcAft>
                <a:spcPts val="600"/>
              </a:spcAft>
              <a:buFont typeface="Courier New" pitchFamily="49" charset="0"/>
              <a:buChar char="o"/>
            </a:pPr>
            <a:r>
              <a:rPr lang="es-MX" sz="1800" b="1" dirty="0">
                <a:solidFill>
                  <a:srgbClr val="0066CC"/>
                </a:solidFill>
              </a:rPr>
              <a:t>IS-IS</a:t>
            </a:r>
          </a:p>
          <a:p>
            <a:pPr lvl="1" algn="just">
              <a:lnSpc>
                <a:spcPct val="150000"/>
              </a:lnSpc>
              <a:spcBef>
                <a:spcPts val="600"/>
              </a:spcBef>
              <a:spcAft>
                <a:spcPts val="600"/>
              </a:spcAft>
              <a:buFont typeface="Courier New" pitchFamily="49" charset="0"/>
              <a:buChar char="o"/>
            </a:pPr>
            <a:r>
              <a:rPr lang="es-MX" sz="1800" b="1" dirty="0">
                <a:solidFill>
                  <a:srgbClr val="0066CC"/>
                </a:solidFill>
              </a:rPr>
              <a:t>BGPv4</a:t>
            </a:r>
          </a:p>
        </p:txBody>
      </p:sp>
      <p:sp>
        <p:nvSpPr>
          <p:cNvPr id="532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F307CFC-426A-48D9-98AB-66332E2CA454}" type="datetime2">
              <a:rPr lang="es-MX" sz="900"/>
              <a:pPr eaLnBrk="1" hangingPunct="1"/>
              <a:t>lunes, 19 de agosto de 2019</a:t>
            </a:fld>
            <a:endParaRPr lang="en-US" sz="900"/>
          </a:p>
        </p:txBody>
      </p:sp>
    </p:spTree>
    <p:extLst>
      <p:ext uri="{BB962C8B-B14F-4D97-AF65-F5344CB8AC3E}">
        <p14:creationId xmlns:p14="http://schemas.microsoft.com/office/powerpoint/2010/main" val="162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1381A5-7E40-4B14-9440-4F696E6FED60}"/>
              </a:ext>
            </a:extLst>
          </p:cNvPr>
          <p:cNvSpPr>
            <a:spLocks noGrp="1"/>
          </p:cNvSpPr>
          <p:nvPr>
            <p:ph type="title"/>
          </p:nvPr>
        </p:nvSpPr>
        <p:spPr>
          <a:xfrm>
            <a:off x="838200" y="631825"/>
            <a:ext cx="10515600" cy="1325563"/>
          </a:xfrm>
        </p:spPr>
        <p:txBody>
          <a:bodyPr>
            <a:normAutofit/>
          </a:bodyPr>
          <a:lstStyle/>
          <a:p>
            <a:r>
              <a:rPr lang="es-MX" dirty="0"/>
              <a:t>Modos de acceso</a:t>
            </a:r>
          </a:p>
        </p:txBody>
      </p:sp>
      <p:sp>
        <p:nvSpPr>
          <p:cNvPr id="3" name="Marcador de contenido 2">
            <a:extLst>
              <a:ext uri="{FF2B5EF4-FFF2-40B4-BE49-F238E27FC236}">
                <a16:creationId xmlns:a16="http://schemas.microsoft.com/office/drawing/2014/main" id="{7FB71F66-3D20-44A2-9BEA-10B87DDB686F}"/>
              </a:ext>
            </a:extLst>
          </p:cNvPr>
          <p:cNvSpPr>
            <a:spLocks noGrp="1"/>
          </p:cNvSpPr>
          <p:nvPr>
            <p:ph idx="1"/>
          </p:nvPr>
        </p:nvSpPr>
        <p:spPr>
          <a:xfrm>
            <a:off x="838200" y="2057400"/>
            <a:ext cx="10515600" cy="3871762"/>
          </a:xfrm>
        </p:spPr>
        <p:txBody>
          <a:bodyPr>
            <a:normAutofit/>
          </a:bodyPr>
          <a:lstStyle/>
          <a:p>
            <a:r>
              <a:rPr lang="es-MX" sz="2400"/>
              <a:t>Según los privilegios asignados a la cuenta de usuario se permitirá la ejecución de comandos y modos de operación</a:t>
            </a:r>
          </a:p>
          <a:p>
            <a:pPr lvl="1"/>
            <a:r>
              <a:rPr lang="es-MX" b="1" dirty="0"/>
              <a:t>Solo lectura, </a:t>
            </a:r>
            <a:r>
              <a:rPr lang="es-MX" dirty="0"/>
              <a:t>Se permite únicamente la ejecución de comando de visualización (show)</a:t>
            </a:r>
          </a:p>
          <a:p>
            <a:pPr lvl="1"/>
            <a:r>
              <a:rPr lang="es-MX" b="1" dirty="0"/>
              <a:t>Lectura-escritura, </a:t>
            </a:r>
            <a:r>
              <a:rPr lang="es-MX" dirty="0"/>
              <a:t>con capacidades de ejecutar todos los parámetros modificables con los comandos set y show, así como ejecutar todos los comandos de solo lectura</a:t>
            </a:r>
          </a:p>
          <a:p>
            <a:pPr lvl="1"/>
            <a:r>
              <a:rPr lang="es-MX" b="1" dirty="0"/>
              <a:t>Administrador, </a:t>
            </a:r>
            <a:r>
              <a:rPr lang="es-MX" dirty="0"/>
              <a:t>permite todos los privilegios de lectura y escritura, y puede modificar las cuentas locales de usuario</a:t>
            </a:r>
            <a:endParaRPr lang="es-MX" b="1" dirty="0"/>
          </a:p>
        </p:txBody>
      </p:sp>
    </p:spTree>
    <p:extLst>
      <p:ext uri="{BB962C8B-B14F-4D97-AF65-F5344CB8AC3E}">
        <p14:creationId xmlns:p14="http://schemas.microsoft.com/office/powerpoint/2010/main" val="10264580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s-MX" b="1" dirty="0">
                <a:solidFill>
                  <a:srgbClr val="003366"/>
                </a:solidFill>
              </a:rPr>
              <a:t>Protocolos de enrutamiento interior</a:t>
            </a:r>
            <a:endParaRPr lang="en-US" dirty="0"/>
          </a:p>
        </p:txBody>
      </p:sp>
      <p:sp>
        <p:nvSpPr>
          <p:cNvPr id="2" name="Marcador de texto 1">
            <a:extLst>
              <a:ext uri="{FF2B5EF4-FFF2-40B4-BE49-F238E27FC236}">
                <a16:creationId xmlns:a16="http://schemas.microsoft.com/office/drawing/2014/main" id="{D130388D-42B6-4FBD-905A-261952B665D1}"/>
              </a:ext>
            </a:extLst>
          </p:cNvPr>
          <p:cNvSpPr>
            <a:spLocks noGrp="1"/>
          </p:cNvSpPr>
          <p:nvPr>
            <p:ph type="body" idx="1"/>
          </p:nvPr>
        </p:nvSpPr>
        <p:spPr/>
        <p:txBody>
          <a:bodyPr/>
          <a:lstStyle/>
          <a:p>
            <a:endParaRPr lang="es-MX"/>
          </a:p>
        </p:txBody>
      </p:sp>
      <p:sp>
        <p:nvSpPr>
          <p:cNvPr id="54274"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7253E74-A5D8-411C-9341-0E373248A0DD}" type="datetime4">
              <a:rPr lang="en-US" sz="900"/>
              <a:pPr eaLnBrk="1" hangingPunct="1"/>
              <a:t>August 19, 2019</a:t>
            </a:fld>
            <a:endParaRPr lang="en-US" sz="900"/>
          </a:p>
        </p:txBody>
      </p:sp>
    </p:spTree>
    <p:extLst>
      <p:ext uri="{BB962C8B-B14F-4D97-AF65-F5344CB8AC3E}">
        <p14:creationId xmlns:p14="http://schemas.microsoft.com/office/powerpoint/2010/main" val="7263447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42 Pentágono"/>
          <p:cNvSpPr/>
          <p:nvPr/>
        </p:nvSpPr>
        <p:spPr bwMode="auto">
          <a:xfrm>
            <a:off x="3171826" y="2967039"/>
            <a:ext cx="3306763" cy="1870075"/>
          </a:xfrm>
          <a:prstGeom prst="homePlate">
            <a:avLst/>
          </a:prstGeom>
          <a:gradFill flip="none" rotWithShape="1">
            <a:gsLst>
              <a:gs pos="0">
                <a:schemeClr val="bg2">
                  <a:lumMod val="20000"/>
                  <a:lumOff val="80000"/>
                  <a:alpha val="0"/>
                </a:schemeClr>
              </a:gs>
              <a:gs pos="50000">
                <a:srgbClr val="002060">
                  <a:tint val="44500"/>
                  <a:satMod val="160000"/>
                  <a:alpha val="61000"/>
                </a:srgbClr>
              </a:gs>
              <a:gs pos="100000">
                <a:srgbClr val="002060">
                  <a:tint val="23500"/>
                  <a:satMod val="160000"/>
                  <a:alpha val="69000"/>
                </a:srgbClr>
              </a:gs>
            </a:gsLst>
            <a:lin ang="108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55299" name="1 Título"/>
          <p:cNvSpPr>
            <a:spLocks noGrp="1"/>
          </p:cNvSpPr>
          <p:nvPr>
            <p:ph type="title"/>
          </p:nvPr>
        </p:nvSpPr>
        <p:spPr>
          <a:xfrm>
            <a:off x="838200" y="38947"/>
            <a:ext cx="10515600" cy="1325563"/>
          </a:xfrm>
        </p:spPr>
        <p:txBody>
          <a:bodyPr/>
          <a:lstStyle/>
          <a:p>
            <a:r>
              <a:rPr lang="es-MX" dirty="0"/>
              <a:t>Protocolos de enrutamiento interior</a:t>
            </a:r>
          </a:p>
        </p:txBody>
      </p:sp>
      <p:sp>
        <p:nvSpPr>
          <p:cNvPr id="29699" name="2 Marcador de contenido"/>
          <p:cNvSpPr>
            <a:spLocks noGrp="1"/>
          </p:cNvSpPr>
          <p:nvPr>
            <p:ph idx="1"/>
          </p:nvPr>
        </p:nvSpPr>
        <p:spPr>
          <a:xfrm>
            <a:off x="838200" y="1276351"/>
            <a:ext cx="10515600" cy="5273675"/>
          </a:xfrm>
        </p:spPr>
        <p:txBody>
          <a:bodyPr anchor="ctr">
            <a:normAutofit fontScale="92500" lnSpcReduction="20000"/>
          </a:bodyPr>
          <a:lstStyle/>
          <a:p>
            <a:pPr>
              <a:lnSpc>
                <a:spcPct val="170000"/>
              </a:lnSpc>
              <a:buFontTx/>
              <a:buNone/>
              <a:defRPr/>
            </a:pPr>
            <a:r>
              <a:rPr lang="es-ES" sz="2600" dirty="0"/>
              <a:t>Se utilizan para intercambiar información dentro de un sistema autónomo.</a:t>
            </a:r>
            <a:endParaRPr lang="es-ES" sz="2600" b="1" dirty="0"/>
          </a:p>
          <a:p>
            <a:pPr marL="896938">
              <a:lnSpc>
                <a:spcPct val="170000"/>
              </a:lnSpc>
              <a:defRPr/>
            </a:pPr>
            <a:r>
              <a:rPr lang="es-ES" sz="2000" b="1" dirty="0">
                <a:solidFill>
                  <a:srgbClr val="0070C0"/>
                </a:solidFill>
              </a:rPr>
              <a:t>RIP.</a:t>
            </a:r>
          </a:p>
          <a:p>
            <a:pPr marL="896938">
              <a:lnSpc>
                <a:spcPct val="170000"/>
              </a:lnSpc>
              <a:defRPr/>
            </a:pPr>
            <a:r>
              <a:rPr lang="es-ES" sz="2000" b="1" dirty="0">
                <a:solidFill>
                  <a:srgbClr val="0070C0"/>
                </a:solidFill>
              </a:rPr>
              <a:t>IGRP.</a:t>
            </a:r>
          </a:p>
          <a:p>
            <a:pPr marL="896938">
              <a:lnSpc>
                <a:spcPct val="170000"/>
              </a:lnSpc>
              <a:defRPr/>
            </a:pPr>
            <a:r>
              <a:rPr lang="es-ES" sz="2000" b="1" dirty="0">
                <a:solidFill>
                  <a:srgbClr val="0070C0"/>
                </a:solidFill>
              </a:rPr>
              <a:t>OSPF.</a:t>
            </a:r>
          </a:p>
          <a:p>
            <a:pPr marL="896938">
              <a:lnSpc>
                <a:spcPct val="170000"/>
              </a:lnSpc>
              <a:defRPr/>
            </a:pPr>
            <a:r>
              <a:rPr lang="es-ES" sz="2000" b="1" dirty="0">
                <a:solidFill>
                  <a:srgbClr val="0070C0"/>
                </a:solidFill>
              </a:rPr>
              <a:t>EIGRP.</a:t>
            </a:r>
          </a:p>
          <a:p>
            <a:pPr marL="896938">
              <a:lnSpc>
                <a:spcPct val="170000"/>
              </a:lnSpc>
              <a:defRPr/>
            </a:pPr>
            <a:r>
              <a:rPr lang="es-ES" sz="2000" b="1" dirty="0">
                <a:solidFill>
                  <a:srgbClr val="0070C0"/>
                </a:solidFill>
              </a:rPr>
              <a:t>IS-IS.</a:t>
            </a:r>
          </a:p>
          <a:p>
            <a:pPr algn="just">
              <a:lnSpc>
                <a:spcPct val="170000"/>
              </a:lnSpc>
              <a:spcBef>
                <a:spcPts val="300"/>
              </a:spcBef>
              <a:spcAft>
                <a:spcPts val="300"/>
              </a:spcAft>
              <a:buNone/>
              <a:defRPr/>
            </a:pPr>
            <a:endParaRPr lang="es-MX" sz="2400" b="1" dirty="0"/>
          </a:p>
          <a:p>
            <a:pPr algn="just">
              <a:lnSpc>
                <a:spcPct val="170000"/>
              </a:lnSpc>
              <a:spcBef>
                <a:spcPts val="300"/>
              </a:spcBef>
              <a:spcAft>
                <a:spcPts val="300"/>
              </a:spcAft>
              <a:buNone/>
              <a:defRPr/>
            </a:pPr>
            <a:r>
              <a:rPr lang="es-MX" sz="2400" dirty="0"/>
              <a:t> Las dos categorías principales en las que están divididos los protocolos de enrutamiento interior son:  protocolos vector distancia, y protocolos de estado de enlace.</a:t>
            </a:r>
          </a:p>
          <a:p>
            <a:pPr algn="ctr">
              <a:lnSpc>
                <a:spcPct val="170000"/>
              </a:lnSpc>
              <a:spcBef>
                <a:spcPts val="300"/>
              </a:spcBef>
              <a:spcAft>
                <a:spcPts val="300"/>
              </a:spcAft>
              <a:buNone/>
              <a:defRPr/>
            </a:pPr>
            <a:endParaRPr lang="es-MX" sz="2400" dirty="0"/>
          </a:p>
        </p:txBody>
      </p:sp>
      <p:sp>
        <p:nvSpPr>
          <p:cNvPr id="55301"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BF81613-BD22-441D-9CC3-71360A704324}" type="datetime2">
              <a:rPr lang="es-MX" sz="900"/>
              <a:pPr eaLnBrk="1" hangingPunct="1"/>
              <a:t>lunes, 19 de agosto de 2019</a:t>
            </a:fld>
            <a:endParaRPr lang="en-US" sz="900"/>
          </a:p>
        </p:txBody>
      </p:sp>
      <p:grpSp>
        <p:nvGrpSpPr>
          <p:cNvPr id="55302" name="62 Grupo"/>
          <p:cNvGrpSpPr>
            <a:grpSpLocks/>
          </p:cNvGrpSpPr>
          <p:nvPr/>
        </p:nvGrpSpPr>
        <p:grpSpPr bwMode="auto">
          <a:xfrm>
            <a:off x="6096000" y="2003425"/>
            <a:ext cx="3179763" cy="2395538"/>
            <a:chOff x="4153559" y="2835237"/>
            <a:chExt cx="3179206" cy="2395415"/>
          </a:xfrm>
        </p:grpSpPr>
        <p:pic>
          <p:nvPicPr>
            <p:cNvPr id="55303" name="4 Imagen" descr="Cloud gi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559" y="2835237"/>
              <a:ext cx="3179206" cy="214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12 Conector recto"/>
            <p:cNvCxnSpPr/>
            <p:nvPr/>
          </p:nvCxnSpPr>
          <p:spPr bwMode="auto">
            <a:xfrm flipV="1">
              <a:off x="5305882" y="327495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4" name="13 Conector recto"/>
            <p:cNvCxnSpPr/>
            <p:nvPr/>
          </p:nvCxnSpPr>
          <p:spPr bwMode="auto">
            <a:xfrm flipV="1">
              <a:off x="5394767" y="455441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5" name="14 Conector recto"/>
            <p:cNvCxnSpPr/>
            <p:nvPr/>
          </p:nvCxnSpPr>
          <p:spPr bwMode="auto">
            <a:xfrm flipV="1">
              <a:off x="6277262" y="3970242"/>
              <a:ext cx="576162" cy="5746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6" name="15 Conector recto"/>
            <p:cNvCxnSpPr/>
            <p:nvPr/>
          </p:nvCxnSpPr>
          <p:spPr bwMode="auto">
            <a:xfrm flipV="1">
              <a:off x="4567824" y="3271778"/>
              <a:ext cx="576161" cy="57623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7" name="16 Conector recto"/>
            <p:cNvCxnSpPr/>
            <p:nvPr/>
          </p:nvCxnSpPr>
          <p:spPr bwMode="auto">
            <a:xfrm>
              <a:off x="4604330" y="3933731"/>
              <a:ext cx="576162"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8" name="17 Conector recto"/>
            <p:cNvCxnSpPr/>
            <p:nvPr/>
          </p:nvCxnSpPr>
          <p:spPr bwMode="auto">
            <a:xfrm>
              <a:off x="6297896" y="3352735"/>
              <a:ext cx="576161"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9" name="18 Conector recto"/>
            <p:cNvCxnSpPr/>
            <p:nvPr/>
          </p:nvCxnSpPr>
          <p:spPr bwMode="auto">
            <a:xfrm>
              <a:off x="5202713" y="3395596"/>
              <a:ext cx="1080898"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0" name="19 Conector recto"/>
            <p:cNvCxnSpPr/>
            <p:nvPr/>
          </p:nvCxnSpPr>
          <p:spPr bwMode="auto">
            <a:xfrm flipH="1">
              <a:off x="5153509" y="3398771"/>
              <a:ext cx="1079311"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2" name="21 Conector recto"/>
            <p:cNvCxnSpPr/>
            <p:nvPr/>
          </p:nvCxnSpPr>
          <p:spPr bwMode="auto">
            <a:xfrm rot="5400000">
              <a:off x="4537589" y="3894046"/>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3" name="22 Conector recto"/>
            <p:cNvCxnSpPr/>
            <p:nvPr/>
          </p:nvCxnSpPr>
          <p:spPr bwMode="auto">
            <a:xfrm rot="5400000">
              <a:off x="5647056" y="3919444"/>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5314" name="5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5029" y="4403759"/>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6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945" y="369492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6" name="7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017" y="313494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7" name="8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6780" y="3808334"/>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9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92406" y="3138486"/>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10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0378" y="4386038"/>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0" name="61 CuadroTexto"/>
            <p:cNvSpPr txBox="1">
              <a:spLocks noChangeArrowheads="1"/>
            </p:cNvSpPr>
            <p:nvPr/>
          </p:nvSpPr>
          <p:spPr bwMode="auto">
            <a:xfrm>
              <a:off x="5103628" y="4922875"/>
              <a:ext cx="12333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a:t>
              </a:r>
            </a:p>
          </p:txBody>
        </p:sp>
      </p:grpSp>
    </p:spTree>
    <p:extLst>
      <p:ext uri="{BB962C8B-B14F-4D97-AF65-F5344CB8AC3E}">
        <p14:creationId xmlns:p14="http://schemas.microsoft.com/office/powerpoint/2010/main" val="24008404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s-MX" b="1" dirty="0">
                <a:solidFill>
                  <a:srgbClr val="003366"/>
                </a:solidFill>
              </a:rPr>
              <a:t>Protocolos de enrutamiento exterior</a:t>
            </a:r>
            <a:endParaRPr lang="en-US" dirty="0"/>
          </a:p>
        </p:txBody>
      </p:sp>
      <p:sp>
        <p:nvSpPr>
          <p:cNvPr id="2" name="Marcador de texto 1">
            <a:extLst>
              <a:ext uri="{FF2B5EF4-FFF2-40B4-BE49-F238E27FC236}">
                <a16:creationId xmlns:a16="http://schemas.microsoft.com/office/drawing/2014/main" id="{CD462A23-CB8A-48C1-99E5-B05F34840450}"/>
              </a:ext>
            </a:extLst>
          </p:cNvPr>
          <p:cNvSpPr>
            <a:spLocks noGrp="1"/>
          </p:cNvSpPr>
          <p:nvPr>
            <p:ph type="body" idx="1"/>
          </p:nvPr>
        </p:nvSpPr>
        <p:spPr/>
        <p:txBody>
          <a:bodyPr/>
          <a:lstStyle/>
          <a:p>
            <a:endParaRPr lang="es-MX"/>
          </a:p>
        </p:txBody>
      </p:sp>
      <p:sp>
        <p:nvSpPr>
          <p:cNvPr id="56322"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9A666C8-4904-4B7A-BB50-2640D256D9D3}" type="datetime4">
              <a:rPr lang="en-US" sz="900"/>
              <a:pPr eaLnBrk="1" hangingPunct="1"/>
              <a:t>August 19, 2019</a:t>
            </a:fld>
            <a:endParaRPr lang="en-US" sz="900"/>
          </a:p>
        </p:txBody>
      </p:sp>
    </p:spTree>
    <p:extLst>
      <p:ext uri="{BB962C8B-B14F-4D97-AF65-F5344CB8AC3E}">
        <p14:creationId xmlns:p14="http://schemas.microsoft.com/office/powerpoint/2010/main" val="3704588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r>
              <a:rPr lang="es-MX" dirty="0"/>
              <a:t>Protocolos de enrutamiento exterior</a:t>
            </a:r>
            <a:endParaRPr lang="es-ES" dirty="0"/>
          </a:p>
        </p:txBody>
      </p:sp>
      <p:sp>
        <p:nvSpPr>
          <p:cNvPr id="30723" name="2 Marcador de contenido"/>
          <p:cNvSpPr>
            <a:spLocks noGrp="1"/>
          </p:cNvSpPr>
          <p:nvPr>
            <p:ph idx="1"/>
          </p:nvPr>
        </p:nvSpPr>
        <p:spPr>
          <a:xfrm>
            <a:off x="838200" y="1341438"/>
            <a:ext cx="10515600" cy="2647950"/>
          </a:xfrm>
        </p:spPr>
        <p:txBody>
          <a:bodyPr anchor="ctr">
            <a:normAutofit/>
          </a:bodyPr>
          <a:lstStyle/>
          <a:p>
            <a:pPr marL="0" indent="0" algn="just">
              <a:lnSpc>
                <a:spcPct val="150000"/>
              </a:lnSpc>
              <a:buNone/>
              <a:defRPr/>
            </a:pPr>
            <a:r>
              <a:rPr lang="es-ES" sz="2600" dirty="0"/>
              <a:t>Se usan para intercambiar información de enrutamiento entre sistemas autónomos.</a:t>
            </a:r>
            <a:endParaRPr lang="es-ES" dirty="0">
              <a:cs typeface="+mn-cs"/>
            </a:endParaRPr>
          </a:p>
          <a:p>
            <a:pPr marL="630238" algn="just">
              <a:lnSpc>
                <a:spcPct val="150000"/>
              </a:lnSpc>
              <a:defRPr/>
            </a:pPr>
            <a:r>
              <a:rPr lang="es-ES" b="1" dirty="0">
                <a:solidFill>
                  <a:srgbClr val="0070C0"/>
                </a:solidFill>
                <a:cs typeface="+mn-cs"/>
              </a:rPr>
              <a:t>BGP</a:t>
            </a:r>
            <a:endParaRPr lang="es-MX" b="1" dirty="0">
              <a:solidFill>
                <a:srgbClr val="0070C0"/>
              </a:solidFill>
              <a:cs typeface="+mn-cs"/>
            </a:endParaRPr>
          </a:p>
        </p:txBody>
      </p:sp>
      <p:sp>
        <p:nvSpPr>
          <p:cNvPr id="573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23DE389-C6C9-4ED0-BF49-C2C57DD76A34}" type="datetime4">
              <a:rPr lang="en-US" sz="900"/>
              <a:pPr eaLnBrk="1" hangingPunct="1"/>
              <a:t>August 19, 2019</a:t>
            </a:fld>
            <a:endParaRPr lang="en-US" sz="900"/>
          </a:p>
        </p:txBody>
      </p:sp>
      <p:grpSp>
        <p:nvGrpSpPr>
          <p:cNvPr id="57349" name="82 Grupo"/>
          <p:cNvGrpSpPr>
            <a:grpSpLocks/>
          </p:cNvGrpSpPr>
          <p:nvPr/>
        </p:nvGrpSpPr>
        <p:grpSpPr bwMode="auto">
          <a:xfrm>
            <a:off x="3403601" y="4281488"/>
            <a:ext cx="5643563" cy="1784350"/>
            <a:chOff x="2075448" y="4544643"/>
            <a:chExt cx="5642571" cy="1784324"/>
          </a:xfrm>
        </p:grpSpPr>
        <p:pic>
          <p:nvPicPr>
            <p:cNvPr id="57353" name="23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5448"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24 Conector recto"/>
            <p:cNvCxnSpPr/>
            <p:nvPr/>
          </p:nvCxnSpPr>
          <p:spPr bwMode="auto">
            <a:xfrm flipV="1">
              <a:off x="2978577"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6" name="25 Conector recto"/>
            <p:cNvCxnSpPr/>
            <p:nvPr/>
          </p:nvCxnSpPr>
          <p:spPr bwMode="auto">
            <a:xfrm flipV="1">
              <a:off x="3048415"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7" name="26 Conector recto"/>
            <p:cNvCxnSpPr/>
            <p:nvPr/>
          </p:nvCxnSpPr>
          <p:spPr bwMode="auto">
            <a:xfrm flipV="1">
              <a:off x="3738856" y="5346318"/>
              <a:ext cx="452358"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8" name="27 Conector recto"/>
            <p:cNvCxnSpPr/>
            <p:nvPr/>
          </p:nvCxnSpPr>
          <p:spPr bwMode="auto">
            <a:xfrm flipV="1">
              <a:off x="2400829" y="4852614"/>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9" name="28 Conector recto"/>
            <p:cNvCxnSpPr/>
            <p:nvPr/>
          </p:nvCxnSpPr>
          <p:spPr bwMode="auto">
            <a:xfrm>
              <a:off x="2427811" y="5322507"/>
              <a:ext cx="452358"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0" name="29 Conector recto"/>
            <p:cNvCxnSpPr/>
            <p:nvPr/>
          </p:nvCxnSpPr>
          <p:spPr bwMode="auto">
            <a:xfrm>
              <a:off x="3756315"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1" name="30 Conector recto"/>
            <p:cNvCxnSpPr/>
            <p:nvPr/>
          </p:nvCxnSpPr>
          <p:spPr bwMode="auto">
            <a:xfrm>
              <a:off x="2897628" y="4941512"/>
              <a:ext cx="845989"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2" name="31 Conector recto"/>
            <p:cNvCxnSpPr/>
            <p:nvPr/>
          </p:nvCxnSpPr>
          <p:spPr bwMode="auto">
            <a:xfrm flipH="1">
              <a:off x="2859535" y="4943099"/>
              <a:ext cx="845989"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3" name="32 Conector recto"/>
            <p:cNvCxnSpPr/>
            <p:nvPr/>
          </p:nvCxnSpPr>
          <p:spPr bwMode="auto">
            <a:xfrm rot="5400000">
              <a:off x="2425359"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4" name="33 Conector recto"/>
            <p:cNvCxnSpPr/>
            <p:nvPr/>
          </p:nvCxnSpPr>
          <p:spPr bwMode="auto">
            <a:xfrm rot="5400000">
              <a:off x="3292774"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64" name="3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9562"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3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4668" y="5152681"/>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3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0120"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38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4540"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39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5652"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9" name="40 CuadroTexto"/>
            <p:cNvSpPr txBox="1">
              <a:spLocks noChangeArrowheads="1"/>
            </p:cNvSpPr>
            <p:nvPr/>
          </p:nvSpPr>
          <p:spPr bwMode="auto">
            <a:xfrm>
              <a:off x="2820091"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100</a:t>
              </a:r>
            </a:p>
          </p:txBody>
        </p:sp>
        <p:pic>
          <p:nvPicPr>
            <p:cNvPr id="57370" name="61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6229"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 name="62 Conector recto"/>
            <p:cNvCxnSpPr/>
            <p:nvPr/>
          </p:nvCxnSpPr>
          <p:spPr bwMode="auto">
            <a:xfrm flipV="1">
              <a:off x="6129210"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4" name="63 Conector recto"/>
            <p:cNvCxnSpPr/>
            <p:nvPr/>
          </p:nvCxnSpPr>
          <p:spPr bwMode="auto">
            <a:xfrm flipV="1">
              <a:off x="6199048"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5" name="64 Conector recto"/>
            <p:cNvCxnSpPr/>
            <p:nvPr/>
          </p:nvCxnSpPr>
          <p:spPr bwMode="auto">
            <a:xfrm flipV="1">
              <a:off x="6891076" y="5346318"/>
              <a:ext cx="450771"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6" name="65 Conector recto"/>
            <p:cNvCxnSpPr/>
            <p:nvPr/>
          </p:nvCxnSpPr>
          <p:spPr bwMode="auto">
            <a:xfrm flipV="1">
              <a:off x="5583206" y="4884363"/>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7" name="66 Conector recto"/>
            <p:cNvCxnSpPr/>
            <p:nvPr/>
          </p:nvCxnSpPr>
          <p:spPr bwMode="auto">
            <a:xfrm>
              <a:off x="5578445" y="5322507"/>
              <a:ext cx="452357"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8" name="67 Conector recto"/>
            <p:cNvCxnSpPr/>
            <p:nvPr/>
          </p:nvCxnSpPr>
          <p:spPr bwMode="auto">
            <a:xfrm>
              <a:off x="6906949"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9" name="68 Conector recto"/>
            <p:cNvCxnSpPr/>
            <p:nvPr/>
          </p:nvCxnSpPr>
          <p:spPr bwMode="auto">
            <a:xfrm>
              <a:off x="6048263" y="4941512"/>
              <a:ext cx="847576"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0" name="69 Conector recto"/>
            <p:cNvCxnSpPr/>
            <p:nvPr/>
          </p:nvCxnSpPr>
          <p:spPr bwMode="auto">
            <a:xfrm flipH="1">
              <a:off x="6010169" y="4943099"/>
              <a:ext cx="845988"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1" name="70 Conector recto"/>
            <p:cNvCxnSpPr/>
            <p:nvPr/>
          </p:nvCxnSpPr>
          <p:spPr bwMode="auto">
            <a:xfrm rot="5400000">
              <a:off x="5575992"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2" name="71 Conector recto"/>
            <p:cNvCxnSpPr/>
            <p:nvPr/>
          </p:nvCxnSpPr>
          <p:spPr bwMode="auto">
            <a:xfrm rot="5400000">
              <a:off x="6444995"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1" name="72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343"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2" name="7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0901"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3" name="7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0359" y="5232896"/>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4" name="7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321"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5" name="7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6433"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86" name="78 CuadroTexto"/>
            <p:cNvSpPr txBox="1">
              <a:spLocks noChangeArrowheads="1"/>
            </p:cNvSpPr>
            <p:nvPr/>
          </p:nvSpPr>
          <p:spPr bwMode="auto">
            <a:xfrm>
              <a:off x="5970872"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200</a:t>
              </a:r>
            </a:p>
          </p:txBody>
        </p:sp>
        <p:cxnSp>
          <p:nvCxnSpPr>
            <p:cNvPr id="82" name="81 Conector recto"/>
            <p:cNvCxnSpPr/>
            <p:nvPr/>
          </p:nvCxnSpPr>
          <p:spPr bwMode="auto">
            <a:xfrm flipV="1">
              <a:off x="4367395" y="5339968"/>
              <a:ext cx="1080898"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8" name="3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9578" y="5200997"/>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9" name="73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449" y="5195213"/>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86 Flecha circular"/>
          <p:cNvSpPr/>
          <p:nvPr/>
        </p:nvSpPr>
        <p:spPr bwMode="auto">
          <a:xfrm>
            <a:off x="328593" y="3341151"/>
            <a:ext cx="6358269" cy="3763926"/>
          </a:xfrm>
          <a:prstGeom prst="circularArrow">
            <a:avLst>
              <a:gd name="adj1" fmla="val 7522"/>
              <a:gd name="adj2" fmla="val 857390"/>
              <a:gd name="adj3" fmla="val 20396854"/>
              <a:gd name="adj4" fmla="val 16101483"/>
              <a:gd name="adj5" fmla="val 9082"/>
            </a:avLst>
          </a:prstGeom>
          <a:gradFill flip="none" rotWithShape="1">
            <a:gsLst>
              <a:gs pos="0">
                <a:srgbClr val="002060">
                  <a:tint val="66000"/>
                  <a:satMod val="160000"/>
                  <a:alpha val="25000"/>
                </a:srgbClr>
              </a:gs>
              <a:gs pos="32000">
                <a:srgbClr val="002060">
                  <a:tint val="44500"/>
                  <a:satMod val="160000"/>
                </a:srgbClr>
              </a:gs>
              <a:gs pos="100000">
                <a:srgbClr val="002060">
                  <a:tint val="23500"/>
                  <a:satMod val="160000"/>
                  <a:alpha val="65000"/>
                </a:srgbClr>
              </a:gs>
            </a:gsLst>
            <a:lin ang="27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Tree>
    <p:extLst>
      <p:ext uri="{BB962C8B-B14F-4D97-AF65-F5344CB8AC3E}">
        <p14:creationId xmlns:p14="http://schemas.microsoft.com/office/powerpoint/2010/main" val="3180324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r>
              <a:rPr lang="es-MX" b="1" dirty="0">
                <a:solidFill>
                  <a:srgbClr val="003366"/>
                </a:solidFill>
              </a:rPr>
              <a:t>Enrutamiento vector distancia y estado de enlace</a:t>
            </a:r>
            <a:endParaRPr lang="en-US" dirty="0"/>
          </a:p>
        </p:txBody>
      </p:sp>
      <p:sp>
        <p:nvSpPr>
          <p:cNvPr id="2" name="Marcador de texto 1">
            <a:extLst>
              <a:ext uri="{FF2B5EF4-FFF2-40B4-BE49-F238E27FC236}">
                <a16:creationId xmlns:a16="http://schemas.microsoft.com/office/drawing/2014/main" id="{3175797C-D223-4D7E-A70D-66FD9583A234}"/>
              </a:ext>
            </a:extLst>
          </p:cNvPr>
          <p:cNvSpPr>
            <a:spLocks noGrp="1"/>
          </p:cNvSpPr>
          <p:nvPr>
            <p:ph type="body" idx="1"/>
          </p:nvPr>
        </p:nvSpPr>
        <p:spPr/>
        <p:txBody>
          <a:bodyPr/>
          <a:lstStyle/>
          <a:p>
            <a:r>
              <a:rPr lang="es-MX" b="1" dirty="0">
                <a:solidFill>
                  <a:srgbClr val="003366"/>
                </a:solidFill>
              </a:rPr>
              <a:t>Comparación</a:t>
            </a:r>
            <a:endParaRPr lang="es-MX" dirty="0"/>
          </a:p>
        </p:txBody>
      </p:sp>
      <p:sp>
        <p:nvSpPr>
          <p:cNvPr id="5837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80414DE-2808-477B-B6B2-A153EBE3EC56}" type="datetime4">
              <a:rPr lang="en-US" sz="900"/>
              <a:pPr eaLnBrk="1" hangingPunct="1"/>
              <a:t>August 19, 2019</a:t>
            </a:fld>
            <a:endParaRPr lang="en-US" sz="900"/>
          </a:p>
        </p:txBody>
      </p:sp>
    </p:spTree>
    <p:extLst>
      <p:ext uri="{BB962C8B-B14F-4D97-AF65-F5344CB8AC3E}">
        <p14:creationId xmlns:p14="http://schemas.microsoft.com/office/powerpoint/2010/main" val="2436308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r>
              <a:rPr lang="es-MX" dirty="0"/>
              <a:t>Principales tipos de enrutamiento</a:t>
            </a:r>
          </a:p>
        </p:txBody>
      </p:sp>
      <p:sp>
        <p:nvSpPr>
          <p:cNvPr id="26627" name="2 Marcador de contenido"/>
          <p:cNvSpPr>
            <a:spLocks noGrp="1"/>
          </p:cNvSpPr>
          <p:nvPr>
            <p:ph idx="1"/>
          </p:nvPr>
        </p:nvSpPr>
        <p:spPr>
          <a:xfrm>
            <a:off x="838200" y="2212976"/>
            <a:ext cx="10515600" cy="2847975"/>
          </a:xfrm>
        </p:spPr>
        <p:txBody>
          <a:bodyPr>
            <a:normAutofit/>
          </a:bodyPr>
          <a:lstStyle/>
          <a:p>
            <a:pPr>
              <a:lnSpc>
                <a:spcPct val="200000"/>
              </a:lnSpc>
              <a:spcBef>
                <a:spcPts val="600"/>
              </a:spcBef>
              <a:spcAft>
                <a:spcPts val="600"/>
              </a:spcAft>
              <a:defRPr/>
            </a:pPr>
            <a:r>
              <a:rPr lang="es-ES" sz="3200" b="1" dirty="0">
                <a:solidFill>
                  <a:srgbClr val="0066CC"/>
                </a:solidFill>
              </a:rPr>
              <a:t>Vector-distancia</a:t>
            </a:r>
          </a:p>
          <a:p>
            <a:pPr>
              <a:lnSpc>
                <a:spcPct val="200000"/>
              </a:lnSpc>
              <a:spcBef>
                <a:spcPts val="600"/>
              </a:spcBef>
              <a:spcAft>
                <a:spcPts val="600"/>
              </a:spcAft>
              <a:defRPr/>
            </a:pPr>
            <a:r>
              <a:rPr lang="es-ES" sz="3200" b="1" dirty="0">
                <a:solidFill>
                  <a:srgbClr val="0066CC"/>
                </a:solidFill>
              </a:rPr>
              <a:t>Estado del enlace</a:t>
            </a:r>
          </a:p>
        </p:txBody>
      </p:sp>
      <p:sp>
        <p:nvSpPr>
          <p:cNvPr id="5939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9D2AAED-1637-460F-8D73-F72BE4E39FA3}" type="datetime2">
              <a:rPr lang="es-MX" sz="900"/>
              <a:pPr eaLnBrk="1" hangingPunct="1"/>
              <a:t>lunes, 19 de agosto de 2019</a:t>
            </a:fld>
            <a:endParaRPr lang="en-US" sz="900"/>
          </a:p>
        </p:txBody>
      </p:sp>
    </p:spTree>
    <p:extLst>
      <p:ext uri="{BB962C8B-B14F-4D97-AF65-F5344CB8AC3E}">
        <p14:creationId xmlns:p14="http://schemas.microsoft.com/office/powerpoint/2010/main" val="5282278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lstStyle/>
          <a:p>
            <a:r>
              <a:rPr lang="es-MX" dirty="0"/>
              <a:t>Enrutamiento vector distancia</a:t>
            </a:r>
          </a:p>
        </p:txBody>
      </p:sp>
      <p:sp>
        <p:nvSpPr>
          <p:cNvPr id="27651" name="2 Marcador de contenido"/>
          <p:cNvSpPr>
            <a:spLocks noGrp="1"/>
          </p:cNvSpPr>
          <p:nvPr>
            <p:ph idx="1"/>
          </p:nvPr>
        </p:nvSpPr>
        <p:spPr>
          <a:xfrm>
            <a:off x="838200" y="1457325"/>
            <a:ext cx="10515600" cy="4433888"/>
          </a:xfrm>
        </p:spPr>
        <p:txBody>
          <a:bodyPr>
            <a:normAutofit lnSpcReduction="10000"/>
          </a:bodyPr>
          <a:lstStyle/>
          <a:p>
            <a:pPr marL="355600" indent="-355600" algn="just">
              <a:lnSpc>
                <a:spcPct val="160000"/>
              </a:lnSpc>
              <a:spcBef>
                <a:spcPts val="1200"/>
              </a:spcBef>
              <a:spcAft>
                <a:spcPts val="1200"/>
              </a:spcAft>
              <a:defRPr/>
            </a:pPr>
            <a:r>
              <a:rPr lang="es-ES" sz="2000" dirty="0"/>
              <a:t>El método de enrutamiento por vector-distancia determina la dirección (vector) y la distancia (cuenta de saltos) hacia cualquier enlace o red en la </a:t>
            </a:r>
            <a:r>
              <a:rPr lang="es-ES" sz="2000" dirty="0" err="1"/>
              <a:t>internetwork</a:t>
            </a:r>
            <a:r>
              <a:rPr lang="es-ES" sz="2000" dirty="0"/>
              <a:t>. </a:t>
            </a:r>
          </a:p>
          <a:p>
            <a:pPr marL="355600" indent="-355600" algn="just">
              <a:lnSpc>
                <a:spcPct val="160000"/>
              </a:lnSpc>
              <a:spcBef>
                <a:spcPts val="1200"/>
              </a:spcBef>
              <a:spcAft>
                <a:spcPts val="1200"/>
              </a:spcAft>
              <a:defRPr/>
            </a:pPr>
            <a:r>
              <a:rPr lang="es-ES" sz="2000" dirty="0"/>
              <a:t>El </a:t>
            </a:r>
            <a:r>
              <a:rPr lang="es-ES" sz="2000" i="1" dirty="0" err="1"/>
              <a:t>router</a:t>
            </a:r>
            <a:r>
              <a:rPr lang="es-ES" sz="2000" dirty="0"/>
              <a:t> no tiene que conocer el camino completo a cada segmento de red.</a:t>
            </a:r>
          </a:p>
          <a:p>
            <a:pPr marL="355600" indent="-355600" algn="just">
              <a:lnSpc>
                <a:spcPct val="160000"/>
              </a:lnSpc>
              <a:spcBef>
                <a:spcPts val="1200"/>
              </a:spcBef>
              <a:spcAft>
                <a:spcPts val="1200"/>
              </a:spcAft>
              <a:defRPr/>
            </a:pPr>
            <a:r>
              <a:rPr lang="es-MX" sz="2000" dirty="0"/>
              <a:t>Con algoritmos vector distancia, los </a:t>
            </a:r>
            <a:r>
              <a:rPr lang="es-MX" sz="2000" i="1" dirty="0" err="1"/>
              <a:t>routers</a:t>
            </a:r>
            <a:r>
              <a:rPr lang="es-MX" sz="2000" dirty="0"/>
              <a:t> envían actualizaciones periódicamente (30 segundos).</a:t>
            </a:r>
          </a:p>
          <a:p>
            <a:pPr marL="355600" indent="-355600" algn="just">
              <a:lnSpc>
                <a:spcPct val="160000"/>
              </a:lnSpc>
              <a:spcBef>
                <a:spcPts val="1200"/>
              </a:spcBef>
              <a:spcAft>
                <a:spcPts val="1200"/>
              </a:spcAft>
              <a:defRPr/>
            </a:pPr>
            <a:r>
              <a:rPr lang="es-MX" sz="2000" dirty="0"/>
              <a:t>En las actualizaciones envían toda la tabla de enrutamiento a los </a:t>
            </a:r>
            <a:r>
              <a:rPr lang="es-MX" sz="2000" i="1" dirty="0" err="1"/>
              <a:t>routers</a:t>
            </a:r>
            <a:r>
              <a:rPr lang="es-MX" sz="2000" dirty="0"/>
              <a:t> adyacentes, aún cuando no haya cambios en la red.</a:t>
            </a:r>
            <a:endParaRPr lang="es-ES" dirty="0"/>
          </a:p>
          <a:p>
            <a:pPr marL="514350" indent="-514350" algn="just">
              <a:lnSpc>
                <a:spcPct val="160000"/>
              </a:lnSpc>
              <a:spcBef>
                <a:spcPts val="1200"/>
              </a:spcBef>
              <a:spcAft>
                <a:spcPts val="1200"/>
              </a:spcAft>
              <a:defRPr/>
            </a:pPr>
            <a:endParaRPr lang="es-ES" dirty="0"/>
          </a:p>
        </p:txBody>
      </p:sp>
      <p:sp>
        <p:nvSpPr>
          <p:cNvPr id="6042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F2813D9-3BD7-4993-A89D-3C3B3E46CF65}" type="datetime2">
              <a:rPr lang="es-MX" sz="900"/>
              <a:pPr eaLnBrk="1" hangingPunct="1"/>
              <a:t>lunes, 19 de agosto de 2019</a:t>
            </a:fld>
            <a:endParaRPr lang="en-US" sz="900"/>
          </a:p>
        </p:txBody>
      </p:sp>
      <p:sp>
        <p:nvSpPr>
          <p:cNvPr id="67" name="66 CuadroTexto"/>
          <p:cNvSpPr txBox="1"/>
          <p:nvPr/>
        </p:nvSpPr>
        <p:spPr>
          <a:xfrm>
            <a:off x="8895519" y="5831394"/>
            <a:ext cx="2458281"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CPU↓</a:t>
            </a:r>
            <a:endParaRPr lang="es-ES" sz="3200" b="1" dirty="0">
              <a:ln w="1143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97213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lstStyle/>
          <a:p>
            <a:r>
              <a:rPr lang="es-MX" dirty="0"/>
              <a:t>Enrutamiento estado de enlace</a:t>
            </a:r>
          </a:p>
        </p:txBody>
      </p:sp>
      <p:sp>
        <p:nvSpPr>
          <p:cNvPr id="29699" name="2 Marcador de contenido"/>
          <p:cNvSpPr>
            <a:spLocks noGrp="1"/>
          </p:cNvSpPr>
          <p:nvPr>
            <p:ph idx="1"/>
          </p:nvPr>
        </p:nvSpPr>
        <p:spPr>
          <a:xfrm>
            <a:off x="838200" y="1563329"/>
            <a:ext cx="10990006" cy="4365523"/>
          </a:xfrm>
        </p:spPr>
        <p:txBody>
          <a:bodyPr>
            <a:normAutofit/>
          </a:bodyPr>
          <a:lstStyle/>
          <a:p>
            <a:pPr marL="341313" indent="-341313" algn="just">
              <a:lnSpc>
                <a:spcPct val="130000"/>
              </a:lnSpc>
              <a:spcBef>
                <a:spcPct val="0"/>
              </a:spcBef>
              <a:spcAft>
                <a:spcPts val="600"/>
              </a:spcAft>
              <a:defRPr/>
            </a:pPr>
            <a:r>
              <a:rPr lang="es-ES" sz="1800" dirty="0"/>
              <a:t>En el método de estado del enlace, cada </a:t>
            </a:r>
            <a:r>
              <a:rPr lang="es-ES" sz="1800" i="1" dirty="0" err="1"/>
              <a:t>router</a:t>
            </a:r>
            <a:r>
              <a:rPr lang="es-ES" sz="1800" dirty="0"/>
              <a:t> construye un mapa interno de la topología de red, y mantiene en una compleja base de datos con información específica acerca de las redes y los </a:t>
            </a:r>
            <a:r>
              <a:rPr lang="es-ES" sz="1800" i="1" dirty="0" err="1"/>
              <a:t>routers</a:t>
            </a:r>
            <a:r>
              <a:rPr lang="es-ES" sz="1800" i="1" dirty="0"/>
              <a:t> </a:t>
            </a:r>
            <a:r>
              <a:rPr lang="es-ES" sz="1800" dirty="0"/>
              <a:t>distantes</a:t>
            </a:r>
            <a:r>
              <a:rPr lang="es-ES" sz="1800" i="1" dirty="0"/>
              <a:t>.</a:t>
            </a:r>
          </a:p>
          <a:p>
            <a:pPr>
              <a:lnSpc>
                <a:spcPct val="130000"/>
              </a:lnSpc>
              <a:defRPr/>
            </a:pPr>
            <a:r>
              <a:rPr lang="es-MX" sz="1800" dirty="0"/>
              <a:t>Las actualizaciones se envían</a:t>
            </a:r>
            <a:r>
              <a:rPr lang="es-MX" sz="1800" dirty="0">
                <a:solidFill>
                  <a:srgbClr val="231F20"/>
                </a:solidFill>
                <a:latin typeface="Times-Roman"/>
              </a:rPr>
              <a:t>:</a:t>
            </a:r>
          </a:p>
          <a:p>
            <a:pPr lvl="1" algn="just">
              <a:lnSpc>
                <a:spcPct val="130000"/>
              </a:lnSpc>
              <a:defRPr/>
            </a:pPr>
            <a:r>
              <a:rPr lang="es-MX" sz="1800" dirty="0">
                <a:solidFill>
                  <a:srgbClr val="231F20"/>
                </a:solidFill>
                <a:latin typeface="Times-Roman"/>
              </a:rPr>
              <a:t>Sólo cuando se ha producido un cambio.</a:t>
            </a:r>
          </a:p>
          <a:p>
            <a:pPr lvl="1" algn="just">
              <a:lnSpc>
                <a:spcPct val="130000"/>
              </a:lnSpc>
              <a:spcAft>
                <a:spcPts val="600"/>
              </a:spcAft>
              <a:defRPr/>
            </a:pPr>
            <a:r>
              <a:rPr lang="es-MX" sz="1800" dirty="0">
                <a:solidFill>
                  <a:srgbClr val="231F20"/>
                </a:solidFill>
                <a:latin typeface="Times-Roman"/>
              </a:rPr>
              <a:t> Periódicamente (actualizaciones de estados de enlace) en intervalos largos (30 minutos).</a:t>
            </a:r>
          </a:p>
          <a:p>
            <a:pPr marL="341313" indent="-341313" algn="just">
              <a:lnSpc>
                <a:spcPct val="130000"/>
              </a:lnSpc>
              <a:spcBef>
                <a:spcPts val="600"/>
              </a:spcBef>
              <a:spcAft>
                <a:spcPts val="600"/>
              </a:spcAft>
              <a:defRPr/>
            </a:pPr>
            <a:r>
              <a:rPr lang="es-MX" sz="1800" dirty="0"/>
              <a:t>Las actualizaciones sólo incluyen la porción que describe el estado del enlace (no la tabla de enrutamiento completa).</a:t>
            </a:r>
          </a:p>
          <a:p>
            <a:pPr marL="341313" indent="-341313" algn="just">
              <a:lnSpc>
                <a:spcPct val="130000"/>
              </a:lnSpc>
              <a:spcBef>
                <a:spcPct val="0"/>
              </a:spcBef>
              <a:spcAft>
                <a:spcPts val="600"/>
              </a:spcAft>
              <a:defRPr/>
            </a:pPr>
            <a:r>
              <a:rPr lang="es-MX" sz="1800" dirty="0"/>
              <a:t>A diferencia del enrutamiento vector distancia, los protocolos de estado de enlace responden rápidamente a los cambios de la red.</a:t>
            </a:r>
          </a:p>
          <a:p>
            <a:pPr marL="341313" indent="-341313" algn="just">
              <a:lnSpc>
                <a:spcPct val="130000"/>
              </a:lnSpc>
              <a:spcBef>
                <a:spcPct val="0"/>
              </a:spcBef>
              <a:spcAft>
                <a:spcPts val="600"/>
              </a:spcAft>
              <a:defRPr/>
            </a:pPr>
            <a:r>
              <a:rPr lang="es-MX" sz="1800" dirty="0"/>
              <a:t>Estos protocolos requieren más capacidad de CPU y memoria de sistema.</a:t>
            </a:r>
            <a:endParaRPr lang="es-ES" sz="1800" dirty="0"/>
          </a:p>
        </p:txBody>
      </p:sp>
      <p:sp>
        <p:nvSpPr>
          <p:cNvPr id="614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B05C22A-E4A7-45D4-AE4E-B11CEF3D77DD}" type="datetime2">
              <a:rPr lang="es-MX" sz="900"/>
              <a:pPr eaLnBrk="1" hangingPunct="1"/>
              <a:t>lunes, 19 de agosto de 2019</a:t>
            </a:fld>
            <a:endParaRPr lang="en-US" sz="900"/>
          </a:p>
        </p:txBody>
      </p:sp>
      <p:sp>
        <p:nvSpPr>
          <p:cNvPr id="5" name="4 CuadroTexto"/>
          <p:cNvSpPr txBox="1"/>
          <p:nvPr/>
        </p:nvSpPr>
        <p:spPr>
          <a:xfrm>
            <a:off x="8878529" y="5939389"/>
            <a:ext cx="2949677"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  CPU ↑</a:t>
            </a:r>
            <a:endParaRPr lang="es-ES" sz="3200" b="1" dirty="0">
              <a:ln w="11430"/>
              <a:solidFill>
                <a:srgbClr val="FF0000"/>
              </a:solidFill>
              <a:latin typeface="Arial Black" panose="020B0A04020102020204" pitchFamily="34" charset="0"/>
            </a:endParaRPr>
          </a:p>
        </p:txBody>
      </p:sp>
    </p:spTree>
    <p:extLst>
      <p:ext uri="{BB962C8B-B14F-4D97-AF65-F5344CB8AC3E}">
        <p14:creationId xmlns:p14="http://schemas.microsoft.com/office/powerpoint/2010/main" val="5861803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r>
              <a:rPr lang="es-MX" dirty="0"/>
              <a:t>Comparación</a:t>
            </a:r>
          </a:p>
        </p:txBody>
      </p:sp>
      <p:sp>
        <p:nvSpPr>
          <p:cNvPr id="6246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E916868-DC18-4889-B975-2D300D12BD7D}" type="datetime2">
              <a:rPr lang="es-MX" sz="900"/>
              <a:pPr eaLnBrk="1" hangingPunct="1"/>
              <a:t>lunes, 19 de agosto de 2019</a:t>
            </a:fld>
            <a:endParaRPr lang="en-US" sz="900"/>
          </a:p>
        </p:txBody>
      </p:sp>
      <p:graphicFrame>
        <p:nvGraphicFramePr>
          <p:cNvPr id="6" name="5 Tabla"/>
          <p:cNvGraphicFramePr>
            <a:graphicFrameLocks noGrp="1"/>
          </p:cNvGraphicFramePr>
          <p:nvPr>
            <p:extLst>
              <p:ext uri="{D42A27DB-BD31-4B8C-83A1-F6EECF244321}">
                <p14:modId xmlns:p14="http://schemas.microsoft.com/office/powerpoint/2010/main" val="2398707861"/>
              </p:ext>
            </p:extLst>
          </p:nvPr>
        </p:nvGraphicFramePr>
        <p:xfrm>
          <a:off x="1740310" y="1690688"/>
          <a:ext cx="9070258" cy="4486867"/>
        </p:xfrm>
        <a:graphic>
          <a:graphicData uri="http://schemas.openxmlformats.org/drawingml/2006/table">
            <a:tbl>
              <a:tblPr firstRow="1" bandRow="1">
                <a:tableStyleId>{E8034E78-7F5D-4C2E-B375-FC64B27BC917}</a:tableStyleId>
              </a:tblPr>
              <a:tblGrid>
                <a:gridCol w="4535129">
                  <a:extLst>
                    <a:ext uri="{9D8B030D-6E8A-4147-A177-3AD203B41FA5}">
                      <a16:colId xmlns:a16="http://schemas.microsoft.com/office/drawing/2014/main" val="20000"/>
                    </a:ext>
                  </a:extLst>
                </a:gridCol>
                <a:gridCol w="4535129">
                  <a:extLst>
                    <a:ext uri="{9D8B030D-6E8A-4147-A177-3AD203B41FA5}">
                      <a16:colId xmlns:a16="http://schemas.microsoft.com/office/drawing/2014/main" val="20001"/>
                    </a:ext>
                  </a:extLst>
                </a:gridCol>
              </a:tblGrid>
              <a:tr h="463555">
                <a:tc>
                  <a:txBody>
                    <a:bodyPr/>
                    <a:lstStyle/>
                    <a:p>
                      <a:r>
                        <a:rPr lang="es-MX" sz="2800" dirty="0"/>
                        <a:t>Vector Distancia</a:t>
                      </a:r>
                    </a:p>
                  </a:txBody>
                  <a:tcPr marL="91435" marR="91435" marT="45716" marB="45716">
                    <a:solidFill>
                      <a:srgbClr val="002060"/>
                    </a:solidFill>
                  </a:tcPr>
                </a:tc>
                <a:tc>
                  <a:txBody>
                    <a:bodyPr/>
                    <a:lstStyle/>
                    <a:p>
                      <a:r>
                        <a:rPr lang="es-MX" sz="2800" dirty="0"/>
                        <a:t>Estado de Enlace</a:t>
                      </a:r>
                    </a:p>
                  </a:txBody>
                  <a:tcPr marL="91435" marR="91435" marT="45716" marB="45716">
                    <a:solidFill>
                      <a:srgbClr val="002060"/>
                    </a:solidFill>
                  </a:tcPr>
                </a:tc>
                <a:extLst>
                  <a:ext uri="{0D108BD9-81ED-4DB2-BD59-A6C34878D82A}">
                    <a16:rowId xmlns:a16="http://schemas.microsoft.com/office/drawing/2014/main" val="10000"/>
                  </a:ext>
                </a:extLst>
              </a:tr>
              <a:tr h="685808">
                <a:tc>
                  <a:txBody>
                    <a:bodyPr/>
                    <a:lstStyle/>
                    <a:p>
                      <a:r>
                        <a:rPr lang="es-MX" sz="2000" dirty="0">
                          <a:solidFill>
                            <a:schemeClr val="bg2">
                              <a:lumMod val="50000"/>
                            </a:schemeClr>
                          </a:solidFill>
                        </a:rPr>
                        <a:t>No maneja topología. Solo conoce el</a:t>
                      </a:r>
                      <a:r>
                        <a:rPr lang="es-MX" sz="2000" baseline="0" dirty="0">
                          <a:solidFill>
                            <a:schemeClr val="bg2">
                              <a:lumMod val="50000"/>
                            </a:schemeClr>
                          </a:solidFill>
                        </a:rPr>
                        <a:t> vector y la distancia.</a:t>
                      </a:r>
                      <a:endParaRPr lang="es-MX" sz="2000" dirty="0">
                        <a:solidFill>
                          <a:schemeClr val="bg2">
                            <a:lumMod val="50000"/>
                          </a:schemeClr>
                        </a:solidFill>
                      </a:endParaRPr>
                    </a:p>
                  </a:txBody>
                  <a:tcPr marL="91435" marR="91435" marT="45716" marB="45716"/>
                </a:tc>
                <a:tc>
                  <a:txBody>
                    <a:bodyPr/>
                    <a:lstStyle/>
                    <a:p>
                      <a:r>
                        <a:rPr lang="es-MX" sz="2000" dirty="0">
                          <a:solidFill>
                            <a:schemeClr val="bg2">
                              <a:lumMod val="50000"/>
                            </a:schemeClr>
                          </a:solidFill>
                        </a:rPr>
                        <a:t>Crea</a:t>
                      </a:r>
                      <a:r>
                        <a:rPr lang="es-MX" sz="2000" baseline="0" dirty="0">
                          <a:solidFill>
                            <a:schemeClr val="bg2">
                              <a:lumMod val="50000"/>
                            </a:schemeClr>
                          </a:solidFill>
                        </a:rPr>
                        <a:t> una topología exacta de la red.</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1"/>
                  </a:ext>
                </a:extLst>
              </a:tr>
              <a:tr h="685808">
                <a:tc>
                  <a:txBody>
                    <a:bodyPr/>
                    <a:lstStyle/>
                    <a:p>
                      <a:r>
                        <a:rPr lang="es-MX" sz="2000" baseline="0" dirty="0">
                          <a:solidFill>
                            <a:schemeClr val="bg2">
                              <a:lumMod val="50000"/>
                            </a:schemeClr>
                          </a:solidFill>
                        </a:rPr>
                        <a:t>Envía copias de las tablas de enrutamiento a los </a:t>
                      </a:r>
                      <a:r>
                        <a:rPr lang="es-MX" sz="2000" i="1" baseline="0" dirty="0" err="1">
                          <a:solidFill>
                            <a:schemeClr val="bg2">
                              <a:lumMod val="50000"/>
                            </a:schemeClr>
                          </a:solidFill>
                        </a:rPr>
                        <a:t>routers</a:t>
                      </a:r>
                      <a:r>
                        <a:rPr lang="es-MX" sz="2000" i="1" baseline="0" dirty="0">
                          <a:solidFill>
                            <a:schemeClr val="bg2">
                              <a:lumMod val="50000"/>
                            </a:schemeClr>
                          </a:solidFill>
                        </a:rPr>
                        <a:t> </a:t>
                      </a:r>
                      <a:r>
                        <a:rPr lang="es-MX" sz="2000" baseline="0" dirty="0">
                          <a:solidFill>
                            <a:schemeClr val="bg2">
                              <a:lumMod val="50000"/>
                            </a:schemeClr>
                          </a:solidFill>
                        </a:rPr>
                        <a:t>vecinos.</a:t>
                      </a:r>
                    </a:p>
                  </a:txBody>
                  <a:tcPr marL="91435" marR="91435"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000" kern="1200" baseline="0" dirty="0">
                          <a:solidFill>
                            <a:schemeClr val="bg2">
                              <a:lumMod val="50000"/>
                            </a:schemeClr>
                          </a:solidFill>
                          <a:latin typeface="+mn-lt"/>
                          <a:ea typeface="+mn-ea"/>
                          <a:cs typeface="+mn-cs"/>
                        </a:rPr>
                        <a:t>Envía actualizaciones del enrutamiento por estado de enlace a los otros </a:t>
                      </a:r>
                      <a:r>
                        <a:rPr lang="es-MX" sz="2000" i="1" kern="1200" baseline="0" dirty="0" err="1">
                          <a:solidFill>
                            <a:schemeClr val="bg2">
                              <a:lumMod val="50000"/>
                            </a:schemeClr>
                          </a:solidFill>
                          <a:latin typeface="+mn-lt"/>
                          <a:ea typeface="+mn-ea"/>
                          <a:cs typeface="+mn-cs"/>
                        </a:rPr>
                        <a:t>routers</a:t>
                      </a:r>
                      <a:r>
                        <a:rPr lang="es-MX" sz="2000" kern="1200" baseline="0" dirty="0">
                          <a:solidFill>
                            <a:schemeClr val="bg2">
                              <a:lumMod val="50000"/>
                            </a:schemeClr>
                          </a:solidFill>
                          <a:latin typeface="+mn-lt"/>
                          <a:ea typeface="+mn-ea"/>
                          <a:cs typeface="+mn-cs"/>
                        </a:rPr>
                        <a:t>.</a:t>
                      </a:r>
                    </a:p>
                  </a:txBody>
                  <a:tcPr marL="91435" marR="91435" marT="45716" marB="45716"/>
                </a:tc>
                <a:extLst>
                  <a:ext uri="{0D108BD9-81ED-4DB2-BD59-A6C34878D82A}">
                    <a16:rowId xmlns:a16="http://schemas.microsoft.com/office/drawing/2014/main" val="10002"/>
                  </a:ext>
                </a:extLst>
              </a:tr>
              <a:tr h="685808">
                <a:tc>
                  <a:txBody>
                    <a:bodyPr/>
                    <a:lstStyle/>
                    <a:p>
                      <a:r>
                        <a:rPr lang="es-MX" sz="2000" dirty="0">
                          <a:solidFill>
                            <a:schemeClr val="bg2">
                              <a:lumMod val="50000"/>
                            </a:schemeClr>
                          </a:solidFill>
                        </a:rPr>
                        <a:t>Construye</a:t>
                      </a:r>
                      <a:r>
                        <a:rPr lang="es-MX" sz="2000" baseline="0" dirty="0">
                          <a:solidFill>
                            <a:schemeClr val="bg2">
                              <a:lumMod val="50000"/>
                            </a:schemeClr>
                          </a:solidFill>
                        </a:rPr>
                        <a:t> s</a:t>
                      </a:r>
                      <a:r>
                        <a:rPr lang="es-MX" sz="2000" dirty="0">
                          <a:solidFill>
                            <a:schemeClr val="bg2">
                              <a:lumMod val="50000"/>
                            </a:schemeClr>
                          </a:solidFill>
                        </a:rPr>
                        <a:t>u tabla de enrutamiento</a:t>
                      </a:r>
                      <a:r>
                        <a:rPr lang="es-MX" sz="2000" baseline="0" dirty="0">
                          <a:solidFill>
                            <a:schemeClr val="bg2">
                              <a:lumMod val="50000"/>
                            </a:schemeClr>
                          </a:solidFill>
                        </a:rPr>
                        <a:t> con la tabla proporcionada por los vecinos.</a:t>
                      </a:r>
                    </a:p>
                  </a:txBody>
                  <a:tcPr marL="91435" marR="91435" marT="45716" marB="45716"/>
                </a:tc>
                <a:tc>
                  <a:txBody>
                    <a:bodyPr/>
                    <a:lstStyle/>
                    <a:p>
                      <a:r>
                        <a:rPr lang="es-MX" sz="2000" dirty="0">
                          <a:solidFill>
                            <a:schemeClr val="bg2">
                              <a:lumMod val="50000"/>
                            </a:schemeClr>
                          </a:solidFill>
                        </a:rPr>
                        <a:t>Las rutas son seleccionadas</a:t>
                      </a:r>
                      <a:r>
                        <a:rPr lang="es-MX" sz="2000" baseline="0" dirty="0">
                          <a:solidFill>
                            <a:schemeClr val="bg2">
                              <a:lumMod val="50000"/>
                            </a:schemeClr>
                          </a:solidFill>
                        </a:rPr>
                        <a:t> del árbol de la topología construida.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3"/>
                  </a:ext>
                </a:extLst>
              </a:tr>
              <a:tr h="685808">
                <a:tc>
                  <a:txBody>
                    <a:bodyPr/>
                    <a:lstStyle/>
                    <a:p>
                      <a:r>
                        <a:rPr lang="es-MX" sz="2000" baseline="0" dirty="0">
                          <a:solidFill>
                            <a:schemeClr val="bg2">
                              <a:lumMod val="50000"/>
                            </a:schemeClr>
                          </a:solidFill>
                        </a:rPr>
                        <a:t>Actualizaciones frecuentes y periódicas, aún sin cambios.</a:t>
                      </a:r>
                    </a:p>
                  </a:txBody>
                  <a:tcPr marL="91435" marR="91435" marT="45716" marB="45716"/>
                </a:tc>
                <a:tc>
                  <a:txBody>
                    <a:bodyPr/>
                    <a:lstStyle/>
                    <a:p>
                      <a:r>
                        <a:rPr lang="es-MX" sz="2000" dirty="0">
                          <a:solidFill>
                            <a:schemeClr val="bg2">
                              <a:lumMod val="50000"/>
                            </a:schemeClr>
                          </a:solidFill>
                        </a:rPr>
                        <a:t>Actualizaciones</a:t>
                      </a:r>
                      <a:r>
                        <a:rPr lang="es-MX" sz="2000" baseline="0" dirty="0">
                          <a:solidFill>
                            <a:schemeClr val="bg2">
                              <a:lumMod val="50000"/>
                            </a:schemeClr>
                          </a:solidFill>
                        </a:rPr>
                        <a:t>  activadas por cambios.</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4"/>
                  </a:ext>
                </a:extLst>
              </a:tr>
              <a:tr h="463555">
                <a:tc>
                  <a:txBody>
                    <a:bodyPr/>
                    <a:lstStyle/>
                    <a:p>
                      <a:r>
                        <a:rPr lang="es-MX" sz="2000" baseline="0" dirty="0">
                          <a:solidFill>
                            <a:schemeClr val="bg2">
                              <a:lumMod val="50000"/>
                            </a:schemeClr>
                          </a:solidFill>
                        </a:rPr>
                        <a:t>Convergencia lenta.</a:t>
                      </a:r>
                    </a:p>
                  </a:txBody>
                  <a:tcPr marL="91435" marR="91435" marT="45716" marB="45716"/>
                </a:tc>
                <a:tc>
                  <a:txBody>
                    <a:bodyPr/>
                    <a:lstStyle/>
                    <a:p>
                      <a:r>
                        <a:rPr lang="es-MX" sz="2000" dirty="0">
                          <a:solidFill>
                            <a:schemeClr val="bg2">
                              <a:lumMod val="50000"/>
                            </a:schemeClr>
                          </a:solidFill>
                        </a:rPr>
                        <a:t>Convergencia rápida.</a:t>
                      </a:r>
                    </a:p>
                  </a:txBody>
                  <a:tcPr marL="91435" marR="91435" marT="45716" marB="45716"/>
                </a:tc>
                <a:extLst>
                  <a:ext uri="{0D108BD9-81ED-4DB2-BD59-A6C34878D82A}">
                    <a16:rowId xmlns:a16="http://schemas.microsoft.com/office/drawing/2014/main" val="10005"/>
                  </a:ext>
                </a:extLst>
              </a:tr>
              <a:tr h="685808">
                <a:tc>
                  <a:txBody>
                    <a:bodyPr/>
                    <a:lstStyle/>
                    <a:p>
                      <a:r>
                        <a:rPr lang="es-MX" sz="2000" baseline="0" dirty="0">
                          <a:solidFill>
                            <a:schemeClr val="bg2">
                              <a:lumMod val="50000"/>
                            </a:schemeClr>
                          </a:solidFill>
                        </a:rPr>
                        <a:t>Requiere poco procesamiento de la información recibida.</a:t>
                      </a:r>
                    </a:p>
                  </a:txBody>
                  <a:tcPr marL="91435" marR="91435" marT="45716" marB="45716"/>
                </a:tc>
                <a:tc>
                  <a:txBody>
                    <a:bodyPr/>
                    <a:lstStyle/>
                    <a:p>
                      <a:r>
                        <a:rPr lang="es-MX" sz="2000" dirty="0">
                          <a:solidFill>
                            <a:schemeClr val="bg2">
                              <a:lumMod val="50000"/>
                            </a:schemeClr>
                          </a:solidFill>
                        </a:rPr>
                        <a:t>Requiere mayor</a:t>
                      </a:r>
                      <a:r>
                        <a:rPr lang="es-MX" sz="2000" baseline="0" dirty="0">
                          <a:solidFill>
                            <a:schemeClr val="bg2">
                              <a:lumMod val="50000"/>
                            </a:schemeClr>
                          </a:solidFill>
                        </a:rPr>
                        <a:t> </a:t>
                      </a:r>
                      <a:r>
                        <a:rPr lang="es-MX" sz="2000" dirty="0">
                          <a:solidFill>
                            <a:schemeClr val="bg2">
                              <a:lumMod val="50000"/>
                            </a:schemeClr>
                          </a:solidFill>
                        </a:rPr>
                        <a:t>capacidad de</a:t>
                      </a:r>
                      <a:r>
                        <a:rPr lang="es-MX" sz="2000" baseline="0" dirty="0">
                          <a:solidFill>
                            <a:schemeClr val="bg2">
                              <a:lumMod val="50000"/>
                            </a:schemeClr>
                          </a:solidFill>
                        </a:rPr>
                        <a:t> CPU y memoria del sistema.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9468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2AFC85-005E-43FD-9A1A-75F529E9A004}"/>
              </a:ext>
            </a:extLst>
          </p:cNvPr>
          <p:cNvSpPr>
            <a:spLocks noGrp="1"/>
          </p:cNvSpPr>
          <p:nvPr>
            <p:ph type="title"/>
          </p:nvPr>
        </p:nvSpPr>
        <p:spPr>
          <a:xfrm>
            <a:off x="838200" y="631825"/>
            <a:ext cx="10515600" cy="1325563"/>
          </a:xfrm>
        </p:spPr>
        <p:txBody>
          <a:bodyPr>
            <a:normAutofit/>
          </a:bodyPr>
          <a:lstStyle/>
          <a:p>
            <a:r>
              <a:rPr lang="es-MX" dirty="0"/>
              <a:t>Interfaz de comandos de R1</a:t>
            </a:r>
          </a:p>
        </p:txBody>
      </p:sp>
      <p:sp>
        <p:nvSpPr>
          <p:cNvPr id="3" name="Marcador de contenido 2">
            <a:extLst>
              <a:ext uri="{FF2B5EF4-FFF2-40B4-BE49-F238E27FC236}">
                <a16:creationId xmlns:a16="http://schemas.microsoft.com/office/drawing/2014/main" id="{4FE658BC-640F-4D4A-BB19-AF7A0060E0E6}"/>
              </a:ext>
            </a:extLst>
          </p:cNvPr>
          <p:cNvSpPr>
            <a:spLocks noGrp="1"/>
          </p:cNvSpPr>
          <p:nvPr>
            <p:ph idx="1"/>
          </p:nvPr>
        </p:nvSpPr>
        <p:spPr>
          <a:xfrm>
            <a:off x="838200" y="2057400"/>
            <a:ext cx="10515600" cy="3871762"/>
          </a:xfrm>
        </p:spPr>
        <p:txBody>
          <a:bodyPr>
            <a:normAutofit/>
          </a:bodyPr>
          <a:lstStyle/>
          <a:p>
            <a:r>
              <a:rPr lang="es-MX" sz="2400" dirty="0"/>
              <a:t>Una vez que se ha ingresado al equipo el modo inicial es la interfaz de comandos de R1.</a:t>
            </a:r>
          </a:p>
          <a:p>
            <a:r>
              <a:rPr lang="es-MX" sz="2400" b="1" dirty="0"/>
              <a:t>Modo </a:t>
            </a:r>
            <a:r>
              <a:rPr lang="es-MX" sz="2400" b="1" dirty="0" err="1"/>
              <a:t>Router</a:t>
            </a:r>
            <a:r>
              <a:rPr lang="es-MX" sz="2400" b="1" dirty="0"/>
              <a:t>,</a:t>
            </a:r>
            <a:r>
              <a:rPr lang="es-MX" sz="2400" dirty="0"/>
              <a:t> permite la operación del </a:t>
            </a:r>
            <a:r>
              <a:rPr lang="es-MX" sz="2400" dirty="0" err="1"/>
              <a:t>router</a:t>
            </a:r>
            <a:r>
              <a:rPr lang="es-MX" sz="2400" dirty="0"/>
              <a:t> en un R1 multicapa. El siguiente indicador de la CLI es característico de este modo:</a:t>
            </a:r>
          </a:p>
          <a:p>
            <a:pPr marL="457200" lvl="1" indent="0">
              <a:buNone/>
            </a:pPr>
            <a:r>
              <a:rPr lang="es-MX" b="1" dirty="0"/>
              <a:t>R1&gt;</a:t>
            </a:r>
          </a:p>
          <a:p>
            <a:r>
              <a:rPr lang="es-MX" sz="2400" dirty="0"/>
              <a:t>El R1 debe ser preparado previo a la ejecución de este modo</a:t>
            </a:r>
          </a:p>
          <a:p>
            <a:endParaRPr lang="es-MX" sz="2400" dirty="0"/>
          </a:p>
        </p:txBody>
      </p:sp>
    </p:spTree>
    <p:extLst>
      <p:ext uri="{BB962C8B-B14F-4D97-AF65-F5344CB8AC3E}">
        <p14:creationId xmlns:p14="http://schemas.microsoft.com/office/powerpoint/2010/main" val="27778995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7099</Words>
  <Application>Microsoft Office PowerPoint</Application>
  <PresentationFormat>Panorámica</PresentationFormat>
  <Paragraphs>837</Paragraphs>
  <Slides>88</Slides>
  <Notes>43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88</vt:i4>
      </vt:variant>
    </vt:vector>
  </HeadingPairs>
  <TitlesOfParts>
    <vt:vector size="98" baseType="lpstr">
      <vt:lpstr>Arial</vt:lpstr>
      <vt:lpstr>Arial Black</vt:lpstr>
      <vt:lpstr>Book Antiqua</vt:lpstr>
      <vt:lpstr>Calibri</vt:lpstr>
      <vt:lpstr>Calibri Light</vt:lpstr>
      <vt:lpstr>Consolas</vt:lpstr>
      <vt:lpstr>Courier New</vt:lpstr>
      <vt:lpstr>Times-Roman</vt:lpstr>
      <vt:lpstr>Wingdings</vt:lpstr>
      <vt:lpstr>Tema de Office</vt:lpstr>
      <vt:lpstr>Configuración básica de R1 y routers</vt:lpstr>
      <vt:lpstr>Conexiones a la interfaz de comandos</vt:lpstr>
      <vt:lpstr>Conexiones a la interfaz de comandos</vt:lpstr>
      <vt:lpstr>Acceso a la interfaz de comando o CLI</vt:lpstr>
      <vt:lpstr>Vista general de los modos de configuración</vt:lpstr>
      <vt:lpstr>Parámetros de las cuentas</vt:lpstr>
      <vt:lpstr>Modos de la interfaz de línea de comandos</vt:lpstr>
      <vt:lpstr>Modos de acceso</vt:lpstr>
      <vt:lpstr>Interfaz de comandos de R1</vt:lpstr>
      <vt:lpstr>Modos de operación CLI del router</vt:lpstr>
      <vt:lpstr>Modos de configuración</vt:lpstr>
      <vt:lpstr>Modos de configuración</vt:lpstr>
      <vt:lpstr>Vista general de los modos de configuración</vt:lpstr>
      <vt:lpstr>Ayuda en la CLI</vt:lpstr>
      <vt:lpstr>Ayuda en la CLI</vt:lpstr>
      <vt:lpstr>Edición de linea</vt:lpstr>
      <vt:lpstr>Visualización de Pantallas</vt:lpstr>
      <vt:lpstr>Historial de Comandos</vt:lpstr>
      <vt:lpstr>Sintaxis de Interfaces</vt:lpstr>
      <vt:lpstr>Comandos y Configuraciones Básicas</vt:lpstr>
      <vt:lpstr>Administración de las cuentas de usuario</vt:lpstr>
      <vt:lpstr>Activar password</vt:lpstr>
      <vt:lpstr>Activar secret</vt:lpstr>
      <vt:lpstr>Servicio de encriptación</vt:lpstr>
      <vt:lpstr>Contraseña de consola</vt:lpstr>
      <vt:lpstr>Contraseña de conexión remota</vt:lpstr>
      <vt:lpstr>Contraseña de conexión remota</vt:lpstr>
      <vt:lpstr>Contraseña de conexión remota</vt:lpstr>
      <vt:lpstr>Configuración de la dirección IP del sistema</vt:lpstr>
      <vt:lpstr>Configuración de Secure Shell (SSH)</vt:lpstr>
      <vt:lpstr>Configuración de Secure Shell (SSH)</vt:lpstr>
      <vt:lpstr>Configuración de Secure Shell (SSH)</vt:lpstr>
      <vt:lpstr>Configuración de Secure Shell (SSH)</vt:lpstr>
      <vt:lpstr>Niveles de privilegio</vt:lpstr>
      <vt:lpstr>Enrutamiento estático y dinámico </vt:lpstr>
      <vt:lpstr>Enrutamiento estático y dinámico</vt:lpstr>
      <vt:lpstr>Enrutamiento estático y dinámico</vt:lpstr>
      <vt:lpstr>Enrutamiento estático </vt:lpstr>
      <vt:lpstr>Ventajas del enrutamiento estático</vt:lpstr>
      <vt:lpstr>Ventajas del enrutamiento estático</vt:lpstr>
      <vt:lpstr>Desventajas del enrutamiento estático</vt:lpstr>
      <vt:lpstr>Ventajas y desventajas del enrutamiento dinámico</vt:lpstr>
      <vt:lpstr>Ventajas enrutamiento dinámico</vt:lpstr>
      <vt:lpstr>Desventajas del enrutamiento dinámico</vt:lpstr>
      <vt:lpstr>Enrutamiento estático </vt:lpstr>
      <vt:lpstr>Enrutamiento estático</vt:lpstr>
      <vt:lpstr>Enrutamiento estático</vt:lpstr>
      <vt:lpstr>Enrutamiento estático</vt:lpstr>
      <vt:lpstr>Enrutamiento estático</vt:lpstr>
      <vt:lpstr>Enrutamiento dinámico</vt:lpstr>
      <vt:lpstr>Protocolos</vt:lpstr>
      <vt:lpstr>Protocolos enrutables</vt:lpstr>
      <vt:lpstr>Ejemplos de protocolos enrutables</vt:lpstr>
      <vt:lpstr>Protocolos no enrutables </vt:lpstr>
      <vt:lpstr>Protocolos no enrutables</vt:lpstr>
      <vt:lpstr>Protocolo de enrutamiento</vt:lpstr>
      <vt:lpstr>Definición de protocolo de enrutamiento</vt:lpstr>
      <vt:lpstr>Ejemplos de protocolos de enrutamiento</vt:lpstr>
      <vt:lpstr>Objetivos de los protocolos de enrutamiento</vt:lpstr>
      <vt:lpstr>Objetivos de los protocolos de enrutamiento</vt:lpstr>
      <vt:lpstr>Objetivos de los protocolos de enrutamiento</vt:lpstr>
      <vt:lpstr>Objetivos de los protocolos de Enrutamiento</vt:lpstr>
      <vt:lpstr>Enrutamiento multiprotocolo</vt:lpstr>
      <vt:lpstr>Operaciones de enrutamiento dinámico</vt:lpstr>
      <vt:lpstr>Concepto de métrica y sus componentes</vt:lpstr>
      <vt:lpstr>Distancia administrativa</vt:lpstr>
      <vt:lpstr>Valores predeterminados de la distancia administrativa</vt:lpstr>
      <vt:lpstr>Concepto de métrica y sus componentes</vt:lpstr>
      <vt:lpstr>Concepto de métrica y sus componentes</vt:lpstr>
      <vt:lpstr>Las métricas de enrutamiento</vt:lpstr>
      <vt:lpstr>Las métricas de enrutamiento</vt:lpstr>
      <vt:lpstr>Clases de protocolos de enrutamiento</vt:lpstr>
      <vt:lpstr>Convergencia</vt:lpstr>
      <vt:lpstr>Convergencia</vt:lpstr>
      <vt:lpstr>Protocolos de enrutamiento classless y classfull</vt:lpstr>
      <vt:lpstr>Protocolos classful</vt:lpstr>
      <vt:lpstr>Protocolos classful</vt:lpstr>
      <vt:lpstr>Protocolos classless</vt:lpstr>
      <vt:lpstr>Protocolos classless</vt:lpstr>
      <vt:lpstr>Protocolos de enrutamiento interior</vt:lpstr>
      <vt:lpstr>Protocolos de enrutamiento interior</vt:lpstr>
      <vt:lpstr>Protocolos de enrutamiento exterior</vt:lpstr>
      <vt:lpstr>Protocolos de enrutamiento exterior</vt:lpstr>
      <vt:lpstr>Enrutamiento vector distancia y estado de enlace</vt:lpstr>
      <vt:lpstr>Principales tipos de enrutamiento</vt:lpstr>
      <vt:lpstr>Enrutamiento vector distancia</vt:lpstr>
      <vt:lpstr>Enrutamiento estado de enlace</vt:lpstr>
      <vt:lpstr>Comparación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Configuración básica de R1 y routers</dc:title>
  <dc:creator>Ricardo Mtz</dc:creator>
  <cp:lastModifiedBy>Ricardo Mtz</cp:lastModifiedBy>
  <cp:revision>1</cp:revision>
  <dcterms:created xsi:type="dcterms:W3CDTF">2019-08-14T20:32:22Z</dcterms:created>
  <dcterms:modified xsi:type="dcterms:W3CDTF">2019-08-19T11:50:01Z</dcterms:modified>
</cp:coreProperties>
</file>