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0" r:id="rId5"/>
    <p:sldMasterId id="2147483672" r:id="rId6"/>
  </p:sldMasterIdLst>
  <p:notesMasterIdLst>
    <p:notesMasterId r:id="rId38"/>
  </p:notesMasterIdLst>
  <p:sldIdLst>
    <p:sldId id="257" r:id="rId7"/>
    <p:sldId id="258" r:id="rId8"/>
    <p:sldId id="308" r:id="rId9"/>
    <p:sldId id="266" r:id="rId10"/>
    <p:sldId id="280" r:id="rId11"/>
    <p:sldId id="309" r:id="rId12"/>
    <p:sldId id="296" r:id="rId13"/>
    <p:sldId id="276" r:id="rId14"/>
    <p:sldId id="298" r:id="rId15"/>
    <p:sldId id="300" r:id="rId16"/>
    <p:sldId id="310" r:id="rId17"/>
    <p:sldId id="301" r:id="rId18"/>
    <p:sldId id="261" r:id="rId19"/>
    <p:sldId id="305" r:id="rId20"/>
    <p:sldId id="304" r:id="rId21"/>
    <p:sldId id="271" r:id="rId22"/>
    <p:sldId id="306" r:id="rId23"/>
    <p:sldId id="262" r:id="rId24"/>
    <p:sldId id="264" r:id="rId25"/>
    <p:sldId id="265" r:id="rId26"/>
    <p:sldId id="273" r:id="rId27"/>
    <p:sldId id="274" r:id="rId28"/>
    <p:sldId id="263" r:id="rId29"/>
    <p:sldId id="288" r:id="rId30"/>
    <p:sldId id="283" r:id="rId31"/>
    <p:sldId id="284" r:id="rId32"/>
    <p:sldId id="269" r:id="rId33"/>
    <p:sldId id="272" r:id="rId34"/>
    <p:sldId id="292" r:id="rId35"/>
    <p:sldId id="278" r:id="rId36"/>
    <p:sldId id="30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E62CEB-4F87-4E89-8302-27652D50AB7C}" v="1824" dt="2024-05-01T22:02:28.9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5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presProps" Target="presProp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microsoft.com/office/2016/11/relationships/changesInfo" Target="changesInfos/changesInfo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vy Maza Bonilla" userId="S::harvym@uark.edu::829984b6-05c0-4bfc-b95c-ceecdfc2644f" providerId="AD" clId="Web-{592F3613-8F47-43C2-8D8C-7BE84F2EF212}"/>
    <pc:docChg chg="modSld">
      <pc:chgData name="Harvy Maza Bonilla" userId="S::harvym@uark.edu::829984b6-05c0-4bfc-b95c-ceecdfc2644f" providerId="AD" clId="Web-{592F3613-8F47-43C2-8D8C-7BE84F2EF212}" dt="2024-04-29T04:03:37.752" v="425" actId="20577"/>
      <pc:docMkLst>
        <pc:docMk/>
      </pc:docMkLst>
      <pc:sldChg chg="addSp delSp modSp">
        <pc:chgData name="Harvy Maza Bonilla" userId="S::harvym@uark.edu::829984b6-05c0-4bfc-b95c-ceecdfc2644f" providerId="AD" clId="Web-{592F3613-8F47-43C2-8D8C-7BE84F2EF212}" dt="2024-04-29T04:03:37.752" v="425" actId="20577"/>
        <pc:sldMkLst>
          <pc:docMk/>
          <pc:sldMk cId="3524758388" sldId="296"/>
        </pc:sldMkLst>
        <pc:spChg chg="mod">
          <ac:chgData name="Harvy Maza Bonilla" userId="S::harvym@uark.edu::829984b6-05c0-4bfc-b95c-ceecdfc2644f" providerId="AD" clId="Web-{592F3613-8F47-43C2-8D8C-7BE84F2EF212}" dt="2024-04-29T03:56:35.175" v="151" actId="1076"/>
          <ac:spMkLst>
            <pc:docMk/>
            <pc:sldMk cId="3524758388" sldId="296"/>
            <ac:spMk id="3" creationId="{71ECCB0F-18EB-EC07-54DE-651A9FD280EA}"/>
          </ac:spMkLst>
        </pc:spChg>
        <pc:spChg chg="add del mod">
          <ac:chgData name="Harvy Maza Bonilla" userId="S::harvym@uark.edu::829984b6-05c0-4bfc-b95c-ceecdfc2644f" providerId="AD" clId="Web-{592F3613-8F47-43C2-8D8C-7BE84F2EF212}" dt="2024-04-29T04:01:28.404" v="262"/>
          <ac:spMkLst>
            <pc:docMk/>
            <pc:sldMk cId="3524758388" sldId="296"/>
            <ac:spMk id="4" creationId="{EDF23F45-173F-6ADA-1B0F-FA26CFE1F4EF}"/>
          </ac:spMkLst>
        </pc:spChg>
        <pc:spChg chg="add mod">
          <ac:chgData name="Harvy Maza Bonilla" userId="S::harvym@uark.edu::829984b6-05c0-4bfc-b95c-ceecdfc2644f" providerId="AD" clId="Web-{592F3613-8F47-43C2-8D8C-7BE84F2EF212}" dt="2024-04-29T04:03:37.752" v="425" actId="20577"/>
          <ac:spMkLst>
            <pc:docMk/>
            <pc:sldMk cId="3524758388" sldId="296"/>
            <ac:spMk id="5" creationId="{983069BE-3F0C-69A5-05AC-BBE5C61B0BBD}"/>
          </ac:spMkLst>
        </pc:spChg>
      </pc:sldChg>
      <pc:sldChg chg="addAnim delAnim">
        <pc:chgData name="Harvy Maza Bonilla" userId="S::harvym@uark.edu::829984b6-05c0-4bfc-b95c-ceecdfc2644f" providerId="AD" clId="Web-{592F3613-8F47-43C2-8D8C-7BE84F2EF212}" dt="2024-04-29T03:43:26.398" v="0"/>
        <pc:sldMkLst>
          <pc:docMk/>
          <pc:sldMk cId="2083139572" sldId="298"/>
        </pc:sldMkLst>
      </pc:sldChg>
      <pc:sldChg chg="addSp delSp modSp addAnim">
        <pc:chgData name="Harvy Maza Bonilla" userId="S::harvym@uark.edu::829984b6-05c0-4bfc-b95c-ceecdfc2644f" providerId="AD" clId="Web-{592F3613-8F47-43C2-8D8C-7BE84F2EF212}" dt="2024-04-29T03:54:52.421" v="148"/>
        <pc:sldMkLst>
          <pc:docMk/>
          <pc:sldMk cId="238816169" sldId="310"/>
        </pc:sldMkLst>
        <pc:spChg chg="mod">
          <ac:chgData name="Harvy Maza Bonilla" userId="S::harvym@uark.edu::829984b6-05c0-4bfc-b95c-ceecdfc2644f" providerId="AD" clId="Web-{592F3613-8F47-43C2-8D8C-7BE84F2EF212}" dt="2024-04-29T03:54:32.467" v="146" actId="20577"/>
          <ac:spMkLst>
            <pc:docMk/>
            <pc:sldMk cId="238816169" sldId="310"/>
            <ac:spMk id="2" creationId="{679265CD-E525-DC6B-F789-6E3099ECE778}"/>
          </ac:spMkLst>
        </pc:spChg>
        <pc:spChg chg="add mod">
          <ac:chgData name="Harvy Maza Bonilla" userId="S::harvym@uark.edu::829984b6-05c0-4bfc-b95c-ceecdfc2644f" providerId="AD" clId="Web-{592F3613-8F47-43C2-8D8C-7BE84F2EF212}" dt="2024-04-29T03:52:17.838" v="122" actId="1076"/>
          <ac:spMkLst>
            <pc:docMk/>
            <pc:sldMk cId="238816169" sldId="310"/>
            <ac:spMk id="3" creationId="{40CEA290-9FFE-F55C-381A-460A3D17498A}"/>
          </ac:spMkLst>
        </pc:spChg>
        <pc:spChg chg="add mod">
          <ac:chgData name="Harvy Maza Bonilla" userId="S::harvym@uark.edu::829984b6-05c0-4bfc-b95c-ceecdfc2644f" providerId="AD" clId="Web-{592F3613-8F47-43C2-8D8C-7BE84F2EF212}" dt="2024-04-29T03:52:38.901" v="125" actId="20577"/>
          <ac:spMkLst>
            <pc:docMk/>
            <pc:sldMk cId="238816169" sldId="310"/>
            <ac:spMk id="5" creationId="{F78A4DD3-858A-F85A-3562-EEB6FE871A9E}"/>
          </ac:spMkLst>
        </pc:spChg>
        <pc:spChg chg="add mod">
          <ac:chgData name="Harvy Maza Bonilla" userId="S::harvym@uark.edu::829984b6-05c0-4bfc-b95c-ceecdfc2644f" providerId="AD" clId="Web-{592F3613-8F47-43C2-8D8C-7BE84F2EF212}" dt="2024-04-29T03:54:09.592" v="141" actId="1076"/>
          <ac:spMkLst>
            <pc:docMk/>
            <pc:sldMk cId="238816169" sldId="310"/>
            <ac:spMk id="6" creationId="{115C0EAE-3427-9619-4655-583851D272AA}"/>
          </ac:spMkLst>
        </pc:spChg>
        <pc:graphicFrameChg chg="add del mod">
          <ac:chgData name="Harvy Maza Bonilla" userId="S::harvym@uark.edu::829984b6-05c0-4bfc-b95c-ceecdfc2644f" providerId="AD" clId="Web-{592F3613-8F47-43C2-8D8C-7BE84F2EF212}" dt="2024-04-29T03:49:05.456" v="58"/>
          <ac:graphicFrameMkLst>
            <pc:docMk/>
            <pc:sldMk cId="238816169" sldId="310"/>
            <ac:graphicFrameMk id="4" creationId="{BCA793A8-3C0A-FAC9-7620-11CCE9E34C59}"/>
          </ac:graphicFrameMkLst>
        </pc:graphicFrameChg>
      </pc:sldChg>
    </pc:docChg>
  </pc:docChgLst>
  <pc:docChgLst>
    <pc:chgData name="Andrew Mendez" userId="d9c8531c-5066-4223-a104-10d80a590609" providerId="ADAL" clId="{A0061E56-BDE2-4A29-8845-9A1C363C7819}"/>
    <pc:docChg chg="undo custSel addSld delSld modSld">
      <pc:chgData name="Andrew Mendez" userId="d9c8531c-5066-4223-a104-10d80a590609" providerId="ADAL" clId="{A0061E56-BDE2-4A29-8845-9A1C363C7819}" dt="2024-04-29T15:49:25.633" v="1231" actId="20577"/>
      <pc:docMkLst>
        <pc:docMk/>
      </pc:docMkLst>
      <pc:sldChg chg="addSp delSp modSp mod delDesignElem">
        <pc:chgData name="Andrew Mendez" userId="d9c8531c-5066-4223-a104-10d80a590609" providerId="ADAL" clId="{A0061E56-BDE2-4A29-8845-9A1C363C7819}" dt="2024-04-28T17:01:54.249" v="229"/>
        <pc:sldMkLst>
          <pc:docMk/>
          <pc:sldMk cId="301922672" sldId="257"/>
        </pc:sldMkLst>
        <pc:spChg chg="mod">
          <ac:chgData name="Andrew Mendez" userId="d9c8531c-5066-4223-a104-10d80a590609" providerId="ADAL" clId="{A0061E56-BDE2-4A29-8845-9A1C363C7819}" dt="2024-04-28T17:01:54.249" v="229"/>
          <ac:spMkLst>
            <pc:docMk/>
            <pc:sldMk cId="301922672" sldId="257"/>
            <ac:spMk id="5" creationId="{5AE0C6A5-0C73-3F37-0DBD-FE0FDF1484C6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301922672" sldId="257"/>
            <ac:spMk id="45" creationId="{71B2258F-86CA-4D4D-8270-BC05FCDEBFB3}"/>
          </ac:spMkLst>
        </pc:spChg>
      </pc:sldChg>
      <pc:sldChg chg="modSp">
        <pc:chgData name="Andrew Mendez" userId="d9c8531c-5066-4223-a104-10d80a590609" providerId="ADAL" clId="{A0061E56-BDE2-4A29-8845-9A1C363C7819}" dt="2024-04-28T17:01:54.249" v="229"/>
        <pc:sldMkLst>
          <pc:docMk/>
          <pc:sldMk cId="3870749941" sldId="258"/>
        </pc:sldMkLst>
        <pc:spChg chg="mod">
          <ac:chgData name="Andrew Mendez" userId="d9c8531c-5066-4223-a104-10d80a590609" providerId="ADAL" clId="{A0061E56-BDE2-4A29-8845-9A1C363C7819}" dt="2024-04-28T17:01:54.249" v="229"/>
          <ac:spMkLst>
            <pc:docMk/>
            <pc:sldMk cId="3870749941" sldId="258"/>
            <ac:spMk id="2" creationId="{6D4F7BDC-5EE3-2E6A-6314-25636DD90882}"/>
          </ac:spMkLst>
        </pc:spChg>
        <pc:graphicFrameChg chg="mod">
          <ac:chgData name="Andrew Mendez" userId="d9c8531c-5066-4223-a104-10d80a590609" providerId="ADAL" clId="{A0061E56-BDE2-4A29-8845-9A1C363C7819}" dt="2024-04-28T17:01:54.249" v="229"/>
          <ac:graphicFrameMkLst>
            <pc:docMk/>
            <pc:sldMk cId="3870749941" sldId="258"/>
            <ac:graphicFrameMk id="20" creationId="{D328BD4A-8B22-6A08-49EC-6045DE126413}"/>
          </ac:graphicFrameMkLst>
        </pc:graphicFrameChg>
      </pc:sldChg>
      <pc:sldChg chg="modSp">
        <pc:chgData name="Andrew Mendez" userId="d9c8531c-5066-4223-a104-10d80a590609" providerId="ADAL" clId="{A0061E56-BDE2-4A29-8845-9A1C363C7819}" dt="2024-04-28T17:01:54.249" v="229"/>
        <pc:sldMkLst>
          <pc:docMk/>
          <pc:sldMk cId="1560289126" sldId="259"/>
        </pc:sldMkLst>
        <pc:spChg chg="mod">
          <ac:chgData name="Andrew Mendez" userId="d9c8531c-5066-4223-a104-10d80a590609" providerId="ADAL" clId="{A0061E56-BDE2-4A29-8845-9A1C363C7819}" dt="2024-04-28T17:01:54.249" v="229"/>
          <ac:spMkLst>
            <pc:docMk/>
            <pc:sldMk cId="1560289126" sldId="259"/>
            <ac:spMk id="2" creationId="{FF233B23-B4E3-BF3D-07E4-2E6AAE1603E1}"/>
          </ac:spMkLst>
        </pc:spChg>
        <pc:graphicFrameChg chg="mod">
          <ac:chgData name="Andrew Mendez" userId="d9c8531c-5066-4223-a104-10d80a590609" providerId="ADAL" clId="{A0061E56-BDE2-4A29-8845-9A1C363C7819}" dt="2024-04-28T17:01:54.249" v="229"/>
          <ac:graphicFrameMkLst>
            <pc:docMk/>
            <pc:sldMk cId="1560289126" sldId="259"/>
            <ac:graphicFrameMk id="5" creationId="{EAA800A7-7EF6-B7CF-26C7-DE288E9AFB88}"/>
          </ac:graphicFrameMkLst>
        </pc:graphicFrameChg>
      </pc:sldChg>
      <pc:sldChg chg="addSp delSp modSp mod delDesignElem">
        <pc:chgData name="Andrew Mendez" userId="d9c8531c-5066-4223-a104-10d80a590609" providerId="ADAL" clId="{A0061E56-BDE2-4A29-8845-9A1C363C7819}" dt="2024-04-28T17:07:35.502" v="261"/>
        <pc:sldMkLst>
          <pc:docMk/>
          <pc:sldMk cId="2717614274" sldId="261"/>
        </pc:sldMkLst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717614274" sldId="261"/>
            <ac:spMk id="8" creationId="{0E30439A-8A5B-46EC-8283-9B6B031D40D0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717614274" sldId="261"/>
            <ac:spMk id="10" creationId="{5CEAD642-85CF-4750-8432-7C80C901F001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717614274" sldId="261"/>
            <ac:spMk id="12" creationId="{FA33EEAE-15D5-4119-8C1E-89D943F911EF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717614274" sldId="261"/>
            <ac:spMk id="14" creationId="{730D8B3B-9B80-4025-B934-26DC7D7CD231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717614274" sldId="261"/>
            <ac:spMk id="16" creationId="{B5A1B09C-1565-46F8-B70F-621C5EB48A09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717614274" sldId="261"/>
            <ac:spMk id="18" creationId="{8C516CC8-80AC-446C-A56E-9F54B7210402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717614274" sldId="261"/>
            <ac:spMk id="20" creationId="{53947E58-F088-49F1-A3D1-DEA690192E84}"/>
          </ac:spMkLst>
        </pc:spChg>
        <pc:picChg chg="add del">
          <ac:chgData name="Andrew Mendez" userId="d9c8531c-5066-4223-a104-10d80a590609" providerId="ADAL" clId="{A0061E56-BDE2-4A29-8845-9A1C363C7819}" dt="2024-04-28T17:02:41.773" v="231" actId="478"/>
          <ac:picMkLst>
            <pc:docMk/>
            <pc:sldMk cId="2717614274" sldId="261"/>
            <ac:picMk id="4" creationId="{6763E318-7189-4DA0-A1AC-73395803D460}"/>
          </ac:picMkLst>
        </pc:picChg>
        <pc:picChg chg="add mod">
          <ac:chgData name="Andrew Mendez" userId="d9c8531c-5066-4223-a104-10d80a590609" providerId="ADAL" clId="{A0061E56-BDE2-4A29-8845-9A1C363C7819}" dt="2024-04-28T17:07:35.502" v="261"/>
          <ac:picMkLst>
            <pc:docMk/>
            <pc:sldMk cId="2717614274" sldId="261"/>
            <ac:picMk id="5" creationId="{4B2FCDCB-594D-6C66-CC48-B49CC7F6D09C}"/>
          </ac:picMkLst>
        </pc:picChg>
      </pc:sldChg>
      <pc:sldChg chg="addSp delSp delDesignElem">
        <pc:chgData name="Andrew Mendez" userId="d9c8531c-5066-4223-a104-10d80a590609" providerId="ADAL" clId="{A0061E56-BDE2-4A29-8845-9A1C363C7819}" dt="2024-04-28T17:01:54.249" v="229"/>
        <pc:sldMkLst>
          <pc:docMk/>
          <pc:sldMk cId="384762648" sldId="262"/>
        </pc:sldMkLst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384762648" sldId="262"/>
            <ac:spMk id="8" creationId="{0E30439A-8A5B-46EC-8283-9B6B031D40D0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384762648" sldId="262"/>
            <ac:spMk id="10" creationId="{5CEAD642-85CF-4750-8432-7C80C901F001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384762648" sldId="262"/>
            <ac:spMk id="12" creationId="{FA33EEAE-15D5-4119-8C1E-89D943F911EF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384762648" sldId="262"/>
            <ac:spMk id="14" creationId="{730D8B3B-9B80-4025-B934-26DC7D7CD231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384762648" sldId="262"/>
            <ac:spMk id="16" creationId="{B5A1B09C-1565-46F8-B70F-621C5EB48A09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384762648" sldId="262"/>
            <ac:spMk id="18" creationId="{8C516CC8-80AC-446C-A56E-9F54B7210402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384762648" sldId="262"/>
            <ac:spMk id="20" creationId="{53947E58-F088-49F1-A3D1-DEA690192E84}"/>
          </ac:spMkLst>
        </pc:spChg>
      </pc:sldChg>
      <pc:sldChg chg="addSp delSp delDesignElem">
        <pc:chgData name="Andrew Mendez" userId="d9c8531c-5066-4223-a104-10d80a590609" providerId="ADAL" clId="{A0061E56-BDE2-4A29-8845-9A1C363C7819}" dt="2024-04-28T17:01:54.249" v="229"/>
        <pc:sldMkLst>
          <pc:docMk/>
          <pc:sldMk cId="2396662522" sldId="263"/>
        </pc:sldMkLst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396662522" sldId="263"/>
            <ac:spMk id="8" creationId="{0E30439A-8A5B-46EC-8283-9B6B031D40D0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396662522" sldId="263"/>
            <ac:spMk id="10" creationId="{5CEAD642-85CF-4750-8432-7C80C901F001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396662522" sldId="263"/>
            <ac:spMk id="12" creationId="{FA33EEAE-15D5-4119-8C1E-89D943F911EF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396662522" sldId="263"/>
            <ac:spMk id="14" creationId="{730D8B3B-9B80-4025-B934-26DC7D7CD231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396662522" sldId="263"/>
            <ac:spMk id="16" creationId="{B5A1B09C-1565-46F8-B70F-621C5EB48A09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396662522" sldId="263"/>
            <ac:spMk id="18" creationId="{8C516CC8-80AC-446C-A56E-9F54B7210402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396662522" sldId="263"/>
            <ac:spMk id="20" creationId="{53947E58-F088-49F1-A3D1-DEA690192E84}"/>
          </ac:spMkLst>
        </pc:spChg>
      </pc:sldChg>
      <pc:sldChg chg="addSp delSp delDesignElem">
        <pc:chgData name="Andrew Mendez" userId="d9c8531c-5066-4223-a104-10d80a590609" providerId="ADAL" clId="{A0061E56-BDE2-4A29-8845-9A1C363C7819}" dt="2024-04-28T17:01:54.249" v="229"/>
        <pc:sldMkLst>
          <pc:docMk/>
          <pc:sldMk cId="3514592607" sldId="264"/>
        </pc:sldMkLst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3514592607" sldId="264"/>
            <ac:spMk id="44" creationId="{2151139A-886F-4B97-8815-729AD3831BBD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3514592607" sldId="264"/>
            <ac:spMk id="46" creationId="{AB5E08C4-8CDD-4623-A5B8-E998C6DEE3B7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3514592607" sldId="264"/>
            <ac:spMk id="48" creationId="{15F33878-D502-4FFA-8ACE-F2AECDB2A23F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3514592607" sldId="264"/>
            <ac:spMk id="50" creationId="{D3539FEE-81D3-4406-802E-60B20B16F4F6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3514592607" sldId="264"/>
            <ac:spMk id="52" creationId="{DC701763-729E-462F-A5A8-E0DEFEB1E2E4}"/>
          </ac:spMkLst>
        </pc:spChg>
      </pc:sldChg>
      <pc:sldChg chg="addSp delSp delDesignElem">
        <pc:chgData name="Andrew Mendez" userId="d9c8531c-5066-4223-a104-10d80a590609" providerId="ADAL" clId="{A0061E56-BDE2-4A29-8845-9A1C363C7819}" dt="2024-04-28T17:01:54.249" v="229"/>
        <pc:sldMkLst>
          <pc:docMk/>
          <pc:sldMk cId="1347240137" sldId="265"/>
        </pc:sldMkLst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1347240137" sldId="265"/>
            <ac:spMk id="27" creationId="{2151139A-886F-4B97-8815-729AD3831BBD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1347240137" sldId="265"/>
            <ac:spMk id="29" creationId="{AB5E08C4-8CDD-4623-A5B8-E998C6DEE3B7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1347240137" sldId="265"/>
            <ac:spMk id="31" creationId="{15F33878-D502-4FFA-8ACE-F2AECDB2A23F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1347240137" sldId="265"/>
            <ac:spMk id="33" creationId="{D3539FEE-81D3-4406-802E-60B20B16F4F6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1347240137" sldId="265"/>
            <ac:spMk id="35" creationId="{DC701763-729E-462F-A5A8-E0DEFEB1E2E4}"/>
          </ac:spMkLst>
        </pc:spChg>
      </pc:sldChg>
      <pc:sldChg chg="addSp delSp delDesignElem">
        <pc:chgData name="Andrew Mendez" userId="d9c8531c-5066-4223-a104-10d80a590609" providerId="ADAL" clId="{A0061E56-BDE2-4A29-8845-9A1C363C7819}" dt="2024-04-28T17:01:54.249" v="229"/>
        <pc:sldMkLst>
          <pc:docMk/>
          <pc:sldMk cId="1521822708" sldId="266"/>
        </pc:sldMkLst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1521822708" sldId="266"/>
            <ac:spMk id="10" creationId="{577D6B2E-37A3-429E-A37C-F30ED6487282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1521822708" sldId="266"/>
            <ac:spMk id="12" creationId="{5CEAD642-85CF-4750-8432-7C80C901F001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1521822708" sldId="266"/>
            <ac:spMk id="14" creationId="{FA33EEAE-15D5-4119-8C1E-89D943F911EF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1521822708" sldId="266"/>
            <ac:spMk id="16" creationId="{730D8B3B-9B80-4025-B934-26DC7D7CD231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1521822708" sldId="266"/>
            <ac:spMk id="18" creationId="{1064D5D5-227B-4F66-9AEA-46F570E793BD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1521822708" sldId="266"/>
            <ac:spMk id="20" creationId="{646B67A4-D328-4747-A82B-65E84FA46368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1521822708" sldId="266"/>
            <ac:spMk id="22" creationId="{B5A1B09C-1565-46F8-B70F-621C5EB48A09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1521822708" sldId="266"/>
            <ac:spMk id="24" creationId="{8C516CC8-80AC-446C-A56E-9F54B7210402}"/>
          </ac:spMkLst>
        </pc:spChg>
      </pc:sldChg>
      <pc:sldChg chg="addSp delSp delDesignElem">
        <pc:chgData name="Andrew Mendez" userId="d9c8531c-5066-4223-a104-10d80a590609" providerId="ADAL" clId="{A0061E56-BDE2-4A29-8845-9A1C363C7819}" dt="2024-04-28T17:01:54.249" v="229"/>
        <pc:sldMkLst>
          <pc:docMk/>
          <pc:sldMk cId="1190075573" sldId="269"/>
        </pc:sldMkLst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1190075573" sldId="269"/>
            <ac:spMk id="9" creationId="{A4E37431-20F0-4DD6-84A9-ED2B644943A2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1190075573" sldId="269"/>
            <ac:spMk id="11" creationId="{0AE98B72-66C6-4AB4-AF0D-BA830DE86393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1190075573" sldId="269"/>
            <ac:spMk id="13" creationId="{407EAFC6-733F-403D-BB4D-05A3A28742F1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1190075573" sldId="269"/>
            <ac:spMk id="15" creationId="{17A36730-4CB0-4F61-AD11-A44C9765833F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1190075573" sldId="269"/>
            <ac:spMk id="17" creationId="{C69C79E1-F916-4929-A4F3-DE763D4BFA57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1190075573" sldId="269"/>
            <ac:spMk id="19" creationId="{767334AB-16BD-4EC7-8C6B-4B5171600933}"/>
          </ac:spMkLst>
        </pc:spChg>
      </pc:sldChg>
      <pc:sldChg chg="addSp delSp modSp del mod delDesignElem">
        <pc:chgData name="Andrew Mendez" userId="d9c8531c-5066-4223-a104-10d80a590609" providerId="ADAL" clId="{A0061E56-BDE2-4A29-8845-9A1C363C7819}" dt="2024-04-28T17:06:12.214" v="244" actId="2696"/>
        <pc:sldMkLst>
          <pc:docMk/>
          <pc:sldMk cId="4228571907" sldId="270"/>
        </pc:sldMkLst>
        <pc:spChg chg="add del mod">
          <ac:chgData name="Andrew Mendez" userId="d9c8531c-5066-4223-a104-10d80a590609" providerId="ADAL" clId="{A0061E56-BDE2-4A29-8845-9A1C363C7819}" dt="2024-04-28T16:39:48.611" v="11" actId="26606"/>
          <ac:spMkLst>
            <pc:docMk/>
            <pc:sldMk cId="4228571907" sldId="270"/>
            <ac:spMk id="3" creationId="{8DAFDCD6-A79F-FA29-073F-FA41C168E527}"/>
          </ac:spMkLst>
        </pc:spChg>
        <pc:spChg chg="mod ord">
          <ac:chgData name="Andrew Mendez" userId="d9c8531c-5066-4223-a104-10d80a590609" providerId="ADAL" clId="{A0061E56-BDE2-4A29-8845-9A1C363C7819}" dt="2024-04-28T17:00:38.212" v="123" actId="20577"/>
          <ac:spMkLst>
            <pc:docMk/>
            <pc:sldMk cId="4228571907" sldId="270"/>
            <ac:spMk id="4" creationId="{98D6945B-D86C-C8F7-E4AF-520B22F01C7A}"/>
          </ac:spMkLst>
        </pc:spChg>
        <pc:spChg chg="add del">
          <ac:chgData name="Andrew Mendez" userId="d9c8531c-5066-4223-a104-10d80a590609" providerId="ADAL" clId="{A0061E56-BDE2-4A29-8845-9A1C363C7819}" dt="2024-04-28T16:39:48.611" v="11" actId="26606"/>
          <ac:spMkLst>
            <pc:docMk/>
            <pc:sldMk cId="4228571907" sldId="270"/>
            <ac:spMk id="49" creationId="{A4E37431-20F0-4DD6-84A9-ED2B644943A2}"/>
          </ac:spMkLst>
        </pc:spChg>
        <pc:spChg chg="add del">
          <ac:chgData name="Andrew Mendez" userId="d9c8531c-5066-4223-a104-10d80a590609" providerId="ADAL" clId="{A0061E56-BDE2-4A29-8845-9A1C363C7819}" dt="2024-04-28T16:39:48.611" v="11" actId="26606"/>
          <ac:spMkLst>
            <pc:docMk/>
            <pc:sldMk cId="4228571907" sldId="270"/>
            <ac:spMk id="50" creationId="{0AE98B72-66C6-4AB4-AF0D-BA830DE86393}"/>
          </ac:spMkLst>
        </pc:spChg>
        <pc:spChg chg="add del">
          <ac:chgData name="Andrew Mendez" userId="d9c8531c-5066-4223-a104-10d80a590609" providerId="ADAL" clId="{A0061E56-BDE2-4A29-8845-9A1C363C7819}" dt="2024-04-28T16:39:48.611" v="11" actId="26606"/>
          <ac:spMkLst>
            <pc:docMk/>
            <pc:sldMk cId="4228571907" sldId="270"/>
            <ac:spMk id="51" creationId="{407EAFC6-733F-403D-BB4D-05A3A28742F1}"/>
          </ac:spMkLst>
        </pc:spChg>
        <pc:spChg chg="add del">
          <ac:chgData name="Andrew Mendez" userId="d9c8531c-5066-4223-a104-10d80a590609" providerId="ADAL" clId="{A0061E56-BDE2-4A29-8845-9A1C363C7819}" dt="2024-04-28T16:39:48.611" v="11" actId="26606"/>
          <ac:spMkLst>
            <pc:docMk/>
            <pc:sldMk cId="4228571907" sldId="270"/>
            <ac:spMk id="52" creationId="{17A36730-4CB0-4F61-AD11-A44C9765833F}"/>
          </ac:spMkLst>
        </pc:spChg>
        <pc:spChg chg="add del">
          <ac:chgData name="Andrew Mendez" userId="d9c8531c-5066-4223-a104-10d80a590609" providerId="ADAL" clId="{A0061E56-BDE2-4A29-8845-9A1C363C7819}" dt="2024-04-28T16:39:48.611" v="11" actId="26606"/>
          <ac:spMkLst>
            <pc:docMk/>
            <pc:sldMk cId="4228571907" sldId="270"/>
            <ac:spMk id="53" creationId="{C69C79E1-F916-4929-A4F3-DE763D4BFA57}"/>
          </ac:spMkLst>
        </pc:spChg>
        <pc:spChg chg="add del">
          <ac:chgData name="Andrew Mendez" userId="d9c8531c-5066-4223-a104-10d80a590609" providerId="ADAL" clId="{A0061E56-BDE2-4A29-8845-9A1C363C7819}" dt="2024-04-28T16:39:48.611" v="11" actId="26606"/>
          <ac:spMkLst>
            <pc:docMk/>
            <pc:sldMk cId="4228571907" sldId="270"/>
            <ac:spMk id="54" creationId="{767334AB-16BD-4EC7-8C6B-4B5171600933}"/>
          </ac:spMkLst>
        </pc:spChg>
        <pc:spChg chg="add del">
          <ac:chgData name="Andrew Mendez" userId="d9c8531c-5066-4223-a104-10d80a590609" providerId="ADAL" clId="{A0061E56-BDE2-4A29-8845-9A1C363C7819}" dt="2024-04-28T16:39:45.838" v="8" actId="26606"/>
          <ac:spMkLst>
            <pc:docMk/>
            <pc:sldMk cId="4228571907" sldId="270"/>
            <ac:spMk id="59" creationId="{C4285719-470E-454C-AF62-8323075F1F5B}"/>
          </ac:spMkLst>
        </pc:spChg>
        <pc:spChg chg="add del">
          <ac:chgData name="Andrew Mendez" userId="d9c8531c-5066-4223-a104-10d80a590609" providerId="ADAL" clId="{A0061E56-BDE2-4A29-8845-9A1C363C7819}" dt="2024-04-28T16:39:45.838" v="8" actId="26606"/>
          <ac:spMkLst>
            <pc:docMk/>
            <pc:sldMk cId="4228571907" sldId="270"/>
            <ac:spMk id="61" creationId="{CD9FE4EF-C4D8-49A0-B2FF-81D8DB7D8A24}"/>
          </ac:spMkLst>
        </pc:spChg>
        <pc:spChg chg="add del">
          <ac:chgData name="Andrew Mendez" userId="d9c8531c-5066-4223-a104-10d80a590609" providerId="ADAL" clId="{A0061E56-BDE2-4A29-8845-9A1C363C7819}" dt="2024-04-28T16:39:45.838" v="8" actId="26606"/>
          <ac:spMkLst>
            <pc:docMk/>
            <pc:sldMk cId="4228571907" sldId="270"/>
            <ac:spMk id="63" creationId="{4300840D-0A0B-4512-BACA-B439D5B9C57C}"/>
          </ac:spMkLst>
        </pc:spChg>
        <pc:spChg chg="add del">
          <ac:chgData name="Andrew Mendez" userId="d9c8531c-5066-4223-a104-10d80a590609" providerId="ADAL" clId="{A0061E56-BDE2-4A29-8845-9A1C363C7819}" dt="2024-04-28T16:39:45.838" v="8" actId="26606"/>
          <ac:spMkLst>
            <pc:docMk/>
            <pc:sldMk cId="4228571907" sldId="270"/>
            <ac:spMk id="65" creationId="{D2B78728-A580-49A7-84F9-6EF6F583ADE0}"/>
          </ac:spMkLst>
        </pc:spChg>
        <pc:spChg chg="add del">
          <ac:chgData name="Andrew Mendez" userId="d9c8531c-5066-4223-a104-10d80a590609" providerId="ADAL" clId="{A0061E56-BDE2-4A29-8845-9A1C363C7819}" dt="2024-04-28T16:39:45.838" v="8" actId="26606"/>
          <ac:spMkLst>
            <pc:docMk/>
            <pc:sldMk cId="4228571907" sldId="270"/>
            <ac:spMk id="67" creationId="{38FAA1A1-D861-433F-88FA-1E9D6FD31D11}"/>
          </ac:spMkLst>
        </pc:spChg>
        <pc:spChg chg="add del">
          <ac:chgData name="Andrew Mendez" userId="d9c8531c-5066-4223-a104-10d80a590609" providerId="ADAL" clId="{A0061E56-BDE2-4A29-8845-9A1C363C7819}" dt="2024-04-28T16:39:45.838" v="8" actId="26606"/>
          <ac:spMkLst>
            <pc:docMk/>
            <pc:sldMk cId="4228571907" sldId="270"/>
            <ac:spMk id="69" creationId="{8D71EDA1-87BF-4D5D-AB79-F346FD19278A}"/>
          </ac:spMkLst>
        </pc:spChg>
        <pc:spChg chg="add del">
          <ac:chgData name="Andrew Mendez" userId="d9c8531c-5066-4223-a104-10d80a590609" providerId="ADAL" clId="{A0061E56-BDE2-4A29-8845-9A1C363C7819}" dt="2024-04-28T16:39:48.600" v="10" actId="26606"/>
          <ac:spMkLst>
            <pc:docMk/>
            <pc:sldMk cId="4228571907" sldId="270"/>
            <ac:spMk id="71" creationId="{743AA782-23D1-4521-8CAD-47662984AA08}"/>
          </ac:spMkLst>
        </pc:spChg>
        <pc:spChg chg="add del">
          <ac:chgData name="Andrew Mendez" userId="d9c8531c-5066-4223-a104-10d80a590609" providerId="ADAL" clId="{A0061E56-BDE2-4A29-8845-9A1C363C7819}" dt="2024-04-28T16:39:48.600" v="10" actId="26606"/>
          <ac:spMkLst>
            <pc:docMk/>
            <pc:sldMk cId="4228571907" sldId="270"/>
            <ac:spMk id="72" creationId="{650D18FE-0824-4A46-B22C-A86B52E5780A}"/>
          </ac:spMkLst>
        </pc:spChg>
        <pc:spChg chg="add del">
          <ac:chgData name="Andrew Mendez" userId="d9c8531c-5066-4223-a104-10d80a590609" providerId="ADAL" clId="{A0061E56-BDE2-4A29-8845-9A1C363C7819}" dt="2024-04-28T16:40:19.946" v="19" actId="26606"/>
          <ac:spMkLst>
            <pc:docMk/>
            <pc:sldMk cId="4228571907" sldId="270"/>
            <ac:spMk id="74" creationId="{D4771268-CB57-404A-9271-370EB28F6090}"/>
          </ac:spMkLst>
        </pc:spChg>
        <pc:spChg chg="add del">
          <ac:chgData name="Andrew Mendez" userId="d9c8531c-5066-4223-a104-10d80a590609" providerId="ADAL" clId="{A0061E56-BDE2-4A29-8845-9A1C363C7819}" dt="2024-04-28T16:40:19.939" v="18" actId="26606"/>
          <ac:spMkLst>
            <pc:docMk/>
            <pc:sldMk cId="4228571907" sldId="270"/>
            <ac:spMk id="78" creationId="{BB543272-E50F-2251-7706-5512D4273EFD}"/>
          </ac:spMkLst>
        </pc:spChg>
        <pc:spChg chg="add del">
          <ac:chgData name="Andrew Mendez" userId="d9c8531c-5066-4223-a104-10d80a590609" providerId="ADAL" clId="{A0061E56-BDE2-4A29-8845-9A1C363C7819}" dt="2024-04-28T16:40:19.939" v="18" actId="26606"/>
          <ac:spMkLst>
            <pc:docMk/>
            <pc:sldMk cId="4228571907" sldId="270"/>
            <ac:spMk id="81" creationId="{4AC6B390-BC59-4F1D-A0EE-D71A92F0A0B2}"/>
          </ac:spMkLst>
        </pc:spChg>
        <pc:spChg chg="add del">
          <ac:chgData name="Andrew Mendez" userId="d9c8531c-5066-4223-a104-10d80a590609" providerId="ADAL" clId="{A0061E56-BDE2-4A29-8845-9A1C363C7819}" dt="2024-04-28T16:40:19.939" v="18" actId="26606"/>
          <ac:spMkLst>
            <pc:docMk/>
            <pc:sldMk cId="4228571907" sldId="270"/>
            <ac:spMk id="83" creationId="{B6C60D79-16F1-4C4B-B7E3-7634E7069CDE}"/>
          </ac:spMkLst>
        </pc:spChg>
        <pc:spChg chg="add del">
          <ac:chgData name="Andrew Mendez" userId="d9c8531c-5066-4223-a104-10d80a590609" providerId="ADAL" clId="{A0061E56-BDE2-4A29-8845-9A1C363C7819}" dt="2024-04-28T16:40:19.939" v="18" actId="26606"/>
          <ac:spMkLst>
            <pc:docMk/>
            <pc:sldMk cId="4228571907" sldId="270"/>
            <ac:spMk id="85" creationId="{426B127E-6498-4C77-9C9D-4553A5113B80}"/>
          </ac:spMkLst>
        </pc:spChg>
        <pc:spChg chg="add del">
          <ac:chgData name="Andrew Mendez" userId="d9c8531c-5066-4223-a104-10d80a590609" providerId="ADAL" clId="{A0061E56-BDE2-4A29-8845-9A1C363C7819}" dt="2024-04-28T16:40:38.950" v="25" actId="26606"/>
          <ac:spMkLst>
            <pc:docMk/>
            <pc:sldMk cId="4228571907" sldId="270"/>
            <ac:spMk id="87" creationId="{F944E337-3E5D-4A1F-A5A1-2057F25B8A7B}"/>
          </ac:spMkLst>
        </pc:spChg>
        <pc:spChg chg="add del">
          <ac:chgData name="Andrew Mendez" userId="d9c8531c-5066-4223-a104-10d80a590609" providerId="ADAL" clId="{A0061E56-BDE2-4A29-8845-9A1C363C7819}" dt="2024-04-28T16:40:38.950" v="25" actId="26606"/>
          <ac:spMkLst>
            <pc:docMk/>
            <pc:sldMk cId="4228571907" sldId="270"/>
            <ac:spMk id="88" creationId="{4DA50D69-7CF7-4844-B844-A2B821C77F24}"/>
          </ac:spMkLst>
        </pc:spChg>
        <pc:spChg chg="add mod">
          <ac:chgData name="Andrew Mendez" userId="d9c8531c-5066-4223-a104-10d80a590609" providerId="ADAL" clId="{A0061E56-BDE2-4A29-8845-9A1C363C7819}" dt="2024-04-28T16:40:38.950" v="25" actId="26606"/>
          <ac:spMkLst>
            <pc:docMk/>
            <pc:sldMk cId="4228571907" sldId="270"/>
            <ac:spMk id="89" creationId="{102A9CB8-8B34-1179-48EE-F359C869E300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4228571907" sldId="270"/>
            <ac:spMk id="94" creationId="{F821940F-7A1D-4ACC-85B4-A932898ABB37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4228571907" sldId="270"/>
            <ac:spMk id="96" creationId="{16674508-81D3-48CF-96BF-7FC60EAA572A}"/>
          </ac:spMkLst>
        </pc:spChg>
        <pc:picChg chg="del">
          <ac:chgData name="Andrew Mendez" userId="d9c8531c-5066-4223-a104-10d80a590609" providerId="ADAL" clId="{A0061E56-BDE2-4A29-8845-9A1C363C7819}" dt="2024-04-28T16:39:07.589" v="4" actId="478"/>
          <ac:picMkLst>
            <pc:docMk/>
            <pc:sldMk cId="4228571907" sldId="270"/>
            <ac:picMk id="6" creationId="{2825C348-333E-FD79-ED09-E062D8FE1E19}"/>
          </ac:picMkLst>
        </pc:picChg>
        <pc:picChg chg="add del mod">
          <ac:chgData name="Andrew Mendez" userId="d9c8531c-5066-4223-a104-10d80a590609" providerId="ADAL" clId="{A0061E56-BDE2-4A29-8845-9A1C363C7819}" dt="2024-04-28T16:40:30.756" v="23" actId="478"/>
          <ac:picMkLst>
            <pc:docMk/>
            <pc:sldMk cId="4228571907" sldId="270"/>
            <ac:picMk id="7" creationId="{6E00343A-4CBE-6BD8-5D1C-2EA76A06BED8}"/>
          </ac:picMkLst>
        </pc:picChg>
        <pc:picChg chg="add del mod">
          <ac:chgData name="Andrew Mendez" userId="d9c8531c-5066-4223-a104-10d80a590609" providerId="ADAL" clId="{A0061E56-BDE2-4A29-8845-9A1C363C7819}" dt="2024-04-28T16:43:59.483" v="38" actId="478"/>
          <ac:picMkLst>
            <pc:docMk/>
            <pc:sldMk cId="4228571907" sldId="270"/>
            <ac:picMk id="9" creationId="{FB93B1CB-DC1B-447A-FA7E-EBC4139AA054}"/>
          </ac:picMkLst>
        </pc:picChg>
        <pc:picChg chg="add del mod">
          <ac:chgData name="Andrew Mendez" userId="d9c8531c-5066-4223-a104-10d80a590609" providerId="ADAL" clId="{A0061E56-BDE2-4A29-8845-9A1C363C7819}" dt="2024-04-28T16:46:08.005" v="42" actId="478"/>
          <ac:picMkLst>
            <pc:docMk/>
            <pc:sldMk cId="4228571907" sldId="270"/>
            <ac:picMk id="11" creationId="{413B0261-922A-08DB-1DBB-29B2E9E19078}"/>
          </ac:picMkLst>
        </pc:picChg>
        <pc:picChg chg="add mod">
          <ac:chgData name="Andrew Mendez" userId="d9c8531c-5066-4223-a104-10d80a590609" providerId="ADAL" clId="{A0061E56-BDE2-4A29-8845-9A1C363C7819}" dt="2024-04-28T16:58:39.090" v="45" actId="1076"/>
          <ac:picMkLst>
            <pc:docMk/>
            <pc:sldMk cId="4228571907" sldId="270"/>
            <ac:picMk id="13" creationId="{FA484444-0769-8C2D-E5BA-4867E7DF8375}"/>
          </ac:picMkLst>
        </pc:picChg>
        <pc:picChg chg="add del mod">
          <ac:chgData name="Andrew Mendez" userId="d9c8531c-5066-4223-a104-10d80a590609" providerId="ADAL" clId="{A0061E56-BDE2-4A29-8845-9A1C363C7819}" dt="2024-04-28T16:58:55.372" v="49" actId="478"/>
          <ac:picMkLst>
            <pc:docMk/>
            <pc:sldMk cId="4228571907" sldId="270"/>
            <ac:picMk id="15" creationId="{279AC891-345F-B947-E0A2-2D0A6E04CD83}"/>
          </ac:picMkLst>
        </pc:picChg>
        <pc:picChg chg="add mod">
          <ac:chgData name="Andrew Mendez" userId="d9c8531c-5066-4223-a104-10d80a590609" providerId="ADAL" clId="{A0061E56-BDE2-4A29-8845-9A1C363C7819}" dt="2024-04-28T16:59:06.114" v="53" actId="1076"/>
          <ac:picMkLst>
            <pc:docMk/>
            <pc:sldMk cId="4228571907" sldId="270"/>
            <ac:picMk id="17" creationId="{57EBA693-E8CD-C286-E787-204C5396B866}"/>
          </ac:picMkLst>
        </pc:picChg>
      </pc:sldChg>
      <pc:sldChg chg="addSp delSp modSp mod delDesignElem">
        <pc:chgData name="Andrew Mendez" userId="d9c8531c-5066-4223-a104-10d80a590609" providerId="ADAL" clId="{A0061E56-BDE2-4A29-8845-9A1C363C7819}" dt="2024-04-28T17:26:00.660" v="596" actId="20577"/>
        <pc:sldMkLst>
          <pc:docMk/>
          <pc:sldMk cId="2092088130" sldId="271"/>
        </pc:sldMkLst>
        <pc:spChg chg="mod">
          <ac:chgData name="Andrew Mendez" userId="d9c8531c-5066-4223-a104-10d80a590609" providerId="ADAL" clId="{A0061E56-BDE2-4A29-8845-9A1C363C7819}" dt="2024-04-28T17:26:00.660" v="596" actId="20577"/>
          <ac:spMkLst>
            <pc:docMk/>
            <pc:sldMk cId="2092088130" sldId="271"/>
            <ac:spMk id="2" creationId="{5F31669F-A9C5-B9D8-0416-2B6D5F5908D5}"/>
          </ac:spMkLst>
        </pc:spChg>
        <pc:spChg chg="mod">
          <ac:chgData name="Andrew Mendez" userId="d9c8531c-5066-4223-a104-10d80a590609" providerId="ADAL" clId="{A0061E56-BDE2-4A29-8845-9A1C363C7819}" dt="2024-04-28T17:17:44.456" v="435" actId="20577"/>
          <ac:spMkLst>
            <pc:docMk/>
            <pc:sldMk cId="2092088130" sldId="271"/>
            <ac:spMk id="3" creationId="{5A0CFD05-8BBE-8A52-8A16-7D6D045CBE9D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092088130" sldId="271"/>
            <ac:spMk id="9" creationId="{A4E37431-20F0-4DD6-84A9-ED2B644943A2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092088130" sldId="271"/>
            <ac:spMk id="11" creationId="{0AE98B72-66C6-4AB4-AF0D-BA830DE86393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092088130" sldId="271"/>
            <ac:spMk id="13" creationId="{407EAFC6-733F-403D-BB4D-05A3A28742F1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092088130" sldId="271"/>
            <ac:spMk id="15" creationId="{17A36730-4CB0-4F61-AD11-A44C9765833F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092088130" sldId="271"/>
            <ac:spMk id="17" creationId="{C69C79E1-F916-4929-A4F3-DE763D4BFA57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092088130" sldId="271"/>
            <ac:spMk id="19" creationId="{767334AB-16BD-4EC7-8C6B-4B5171600933}"/>
          </ac:spMkLst>
        </pc:spChg>
      </pc:sldChg>
      <pc:sldChg chg="addSp delSp modSp mod delDesignElem">
        <pc:chgData name="Andrew Mendez" userId="d9c8531c-5066-4223-a104-10d80a590609" providerId="ADAL" clId="{A0061E56-BDE2-4A29-8845-9A1C363C7819}" dt="2024-04-28T21:22:50.606" v="1198" actId="1076"/>
        <pc:sldMkLst>
          <pc:docMk/>
          <pc:sldMk cId="2540305566" sldId="272"/>
        </pc:sldMkLst>
        <pc:spChg chg="mod">
          <ac:chgData name="Andrew Mendez" userId="d9c8531c-5066-4223-a104-10d80a590609" providerId="ADAL" clId="{A0061E56-BDE2-4A29-8845-9A1C363C7819}" dt="2024-04-28T21:22:43.681" v="1197" actId="26606"/>
          <ac:spMkLst>
            <pc:docMk/>
            <pc:sldMk cId="2540305566" sldId="272"/>
            <ac:spMk id="2" creationId="{3A2EB5BC-524D-FA73-3902-B9B3AEAA16E8}"/>
          </ac:spMkLst>
        </pc:spChg>
        <pc:spChg chg="add mod">
          <ac:chgData name="Andrew Mendez" userId="d9c8531c-5066-4223-a104-10d80a590609" providerId="ADAL" clId="{A0061E56-BDE2-4A29-8845-9A1C363C7819}" dt="2024-04-28T21:22:50.606" v="1198" actId="1076"/>
          <ac:spMkLst>
            <pc:docMk/>
            <pc:sldMk cId="2540305566" sldId="272"/>
            <ac:spMk id="7" creationId="{6E9229C5-C84F-55FA-9B5E-F9C682712936}"/>
          </ac:spMkLst>
        </pc:spChg>
        <pc:spChg chg="add del">
          <ac:chgData name="Andrew Mendez" userId="d9c8531c-5066-4223-a104-10d80a590609" providerId="ADAL" clId="{A0061E56-BDE2-4A29-8845-9A1C363C7819}" dt="2024-04-28T17:27:00.486" v="604" actId="26606"/>
          <ac:spMkLst>
            <pc:docMk/>
            <pc:sldMk cId="2540305566" sldId="272"/>
            <ac:spMk id="10" creationId="{2151139A-886F-4B97-8815-729AD3831BBD}"/>
          </ac:spMkLst>
        </pc:spChg>
        <pc:spChg chg="add del">
          <ac:chgData name="Andrew Mendez" userId="d9c8531c-5066-4223-a104-10d80a590609" providerId="ADAL" clId="{A0061E56-BDE2-4A29-8845-9A1C363C7819}" dt="2024-04-28T17:27:00.486" v="604" actId="26606"/>
          <ac:spMkLst>
            <pc:docMk/>
            <pc:sldMk cId="2540305566" sldId="272"/>
            <ac:spMk id="12" creationId="{AB5E08C4-8CDD-4623-A5B8-E998C6DEE3B7}"/>
          </ac:spMkLst>
        </pc:spChg>
        <pc:spChg chg="add del">
          <ac:chgData name="Andrew Mendez" userId="d9c8531c-5066-4223-a104-10d80a590609" providerId="ADAL" clId="{A0061E56-BDE2-4A29-8845-9A1C363C7819}" dt="2024-04-28T17:27:00.486" v="604" actId="26606"/>
          <ac:spMkLst>
            <pc:docMk/>
            <pc:sldMk cId="2540305566" sldId="272"/>
            <ac:spMk id="14" creationId="{AFFC87AC-C919-4FE5-BAC3-39509E001152}"/>
          </ac:spMkLst>
        </pc:spChg>
        <pc:spChg chg="add del">
          <ac:chgData name="Andrew Mendez" userId="d9c8531c-5066-4223-a104-10d80a590609" providerId="ADAL" clId="{A0061E56-BDE2-4A29-8845-9A1C363C7819}" dt="2024-04-28T17:27:00.486" v="604" actId="26606"/>
          <ac:spMkLst>
            <pc:docMk/>
            <pc:sldMk cId="2540305566" sldId="272"/>
            <ac:spMk id="16" creationId="{7D0659F6-0853-468D-B1B2-44FDBE98B80F}"/>
          </ac:spMkLst>
        </pc:spChg>
        <pc:spChg chg="add del">
          <ac:chgData name="Andrew Mendez" userId="d9c8531c-5066-4223-a104-10d80a590609" providerId="ADAL" clId="{A0061E56-BDE2-4A29-8845-9A1C363C7819}" dt="2024-04-28T17:27:00.486" v="604" actId="26606"/>
          <ac:spMkLst>
            <pc:docMk/>
            <pc:sldMk cId="2540305566" sldId="272"/>
            <ac:spMk id="18" creationId="{15F33878-D502-4FFA-8ACE-F2AECDB2A23F}"/>
          </ac:spMkLst>
        </pc:spChg>
        <pc:spChg chg="add del">
          <ac:chgData name="Andrew Mendez" userId="d9c8531c-5066-4223-a104-10d80a590609" providerId="ADAL" clId="{A0061E56-BDE2-4A29-8845-9A1C363C7819}" dt="2024-04-28T17:27:00.486" v="604" actId="26606"/>
          <ac:spMkLst>
            <pc:docMk/>
            <pc:sldMk cId="2540305566" sldId="272"/>
            <ac:spMk id="20" creationId="{977ACDD7-882D-4B81-A213-84C82B96B01E}"/>
          </ac:spMkLst>
        </pc:spChg>
        <pc:spChg chg="add del">
          <ac:chgData name="Andrew Mendez" userId="d9c8531c-5066-4223-a104-10d80a590609" providerId="ADAL" clId="{A0061E56-BDE2-4A29-8845-9A1C363C7819}" dt="2024-04-28T21:22:43.681" v="1197" actId="26606"/>
          <ac:spMkLst>
            <pc:docMk/>
            <pc:sldMk cId="2540305566" sldId="272"/>
            <ac:spMk id="25" creationId="{A8384FB5-9ADC-4DDC-881B-597D56F5B15D}"/>
          </ac:spMkLst>
        </pc:spChg>
        <pc:spChg chg="add del">
          <ac:chgData name="Andrew Mendez" userId="d9c8531c-5066-4223-a104-10d80a590609" providerId="ADAL" clId="{A0061E56-BDE2-4A29-8845-9A1C363C7819}" dt="2024-04-28T21:22:43.681" v="1197" actId="26606"/>
          <ac:spMkLst>
            <pc:docMk/>
            <pc:sldMk cId="2540305566" sldId="272"/>
            <ac:spMk id="27" creationId="{91E5A9A7-95C6-4F4F-B00E-C82E07FE62EF}"/>
          </ac:spMkLst>
        </pc:spChg>
        <pc:spChg chg="add del">
          <ac:chgData name="Andrew Mendez" userId="d9c8531c-5066-4223-a104-10d80a590609" providerId="ADAL" clId="{A0061E56-BDE2-4A29-8845-9A1C363C7819}" dt="2024-04-28T21:22:43.681" v="1197" actId="26606"/>
          <ac:spMkLst>
            <pc:docMk/>
            <pc:sldMk cId="2540305566" sldId="272"/>
            <ac:spMk id="29" creationId="{D07DD2DE-F619-49DD-B5E7-03A290FF4ED1}"/>
          </ac:spMkLst>
        </pc:spChg>
        <pc:spChg chg="add del">
          <ac:chgData name="Andrew Mendez" userId="d9c8531c-5066-4223-a104-10d80a590609" providerId="ADAL" clId="{A0061E56-BDE2-4A29-8845-9A1C363C7819}" dt="2024-04-28T21:22:43.681" v="1197" actId="26606"/>
          <ac:spMkLst>
            <pc:docMk/>
            <pc:sldMk cId="2540305566" sldId="272"/>
            <ac:spMk id="31" creationId="{85149191-5F60-4A28-AAFF-039F96B0F3EC}"/>
          </ac:spMkLst>
        </pc:spChg>
        <pc:spChg chg="add del">
          <ac:chgData name="Andrew Mendez" userId="d9c8531c-5066-4223-a104-10d80a590609" providerId="ADAL" clId="{A0061E56-BDE2-4A29-8845-9A1C363C7819}" dt="2024-04-28T21:22:43.681" v="1197" actId="26606"/>
          <ac:spMkLst>
            <pc:docMk/>
            <pc:sldMk cId="2540305566" sldId="272"/>
            <ac:spMk id="33" creationId="{F8260ED5-17F7-4158-B241-D51DD4CF1B7E}"/>
          </ac:spMkLst>
        </pc:spChg>
        <pc:spChg chg="add">
          <ac:chgData name="Andrew Mendez" userId="d9c8531c-5066-4223-a104-10d80a590609" providerId="ADAL" clId="{A0061E56-BDE2-4A29-8845-9A1C363C7819}" dt="2024-04-28T21:22:43.681" v="1197" actId="26606"/>
          <ac:spMkLst>
            <pc:docMk/>
            <pc:sldMk cId="2540305566" sldId="272"/>
            <ac:spMk id="38" creationId="{A8384FB5-9ADC-4DDC-881B-597D56F5B15D}"/>
          </ac:spMkLst>
        </pc:spChg>
        <pc:spChg chg="add">
          <ac:chgData name="Andrew Mendez" userId="d9c8531c-5066-4223-a104-10d80a590609" providerId="ADAL" clId="{A0061E56-BDE2-4A29-8845-9A1C363C7819}" dt="2024-04-28T21:22:43.681" v="1197" actId="26606"/>
          <ac:spMkLst>
            <pc:docMk/>
            <pc:sldMk cId="2540305566" sldId="272"/>
            <ac:spMk id="40" creationId="{91E5A9A7-95C6-4F4F-B00E-C82E07FE62EF}"/>
          </ac:spMkLst>
        </pc:spChg>
        <pc:spChg chg="add">
          <ac:chgData name="Andrew Mendez" userId="d9c8531c-5066-4223-a104-10d80a590609" providerId="ADAL" clId="{A0061E56-BDE2-4A29-8845-9A1C363C7819}" dt="2024-04-28T21:22:43.681" v="1197" actId="26606"/>
          <ac:spMkLst>
            <pc:docMk/>
            <pc:sldMk cId="2540305566" sldId="272"/>
            <ac:spMk id="42" creationId="{D07DD2DE-F619-49DD-B5E7-03A290FF4ED1}"/>
          </ac:spMkLst>
        </pc:spChg>
        <pc:spChg chg="add">
          <ac:chgData name="Andrew Mendez" userId="d9c8531c-5066-4223-a104-10d80a590609" providerId="ADAL" clId="{A0061E56-BDE2-4A29-8845-9A1C363C7819}" dt="2024-04-28T21:22:43.681" v="1197" actId="26606"/>
          <ac:spMkLst>
            <pc:docMk/>
            <pc:sldMk cId="2540305566" sldId="272"/>
            <ac:spMk id="44" creationId="{85149191-5F60-4A28-AAFF-039F96B0F3EC}"/>
          </ac:spMkLst>
        </pc:spChg>
        <pc:spChg chg="add">
          <ac:chgData name="Andrew Mendez" userId="d9c8531c-5066-4223-a104-10d80a590609" providerId="ADAL" clId="{A0061E56-BDE2-4A29-8845-9A1C363C7819}" dt="2024-04-28T21:22:43.681" v="1197" actId="26606"/>
          <ac:spMkLst>
            <pc:docMk/>
            <pc:sldMk cId="2540305566" sldId="272"/>
            <ac:spMk id="46" creationId="{F8260ED5-17F7-4158-B241-D51DD4CF1B7E}"/>
          </ac:spMkLst>
        </pc:spChg>
        <pc:picChg chg="del">
          <ac:chgData name="Andrew Mendez" userId="d9c8531c-5066-4223-a104-10d80a590609" providerId="ADAL" clId="{A0061E56-BDE2-4A29-8845-9A1C363C7819}" dt="2024-04-28T17:26:35.524" v="597" actId="478"/>
          <ac:picMkLst>
            <pc:docMk/>
            <pc:sldMk cId="2540305566" sldId="272"/>
            <ac:picMk id="4" creationId="{622820EB-4D35-541D-518F-78CDA6F8DCD7}"/>
          </ac:picMkLst>
        </pc:picChg>
        <pc:picChg chg="del">
          <ac:chgData name="Andrew Mendez" userId="d9c8531c-5066-4223-a104-10d80a590609" providerId="ADAL" clId="{A0061E56-BDE2-4A29-8845-9A1C363C7819}" dt="2024-04-28T17:26:36.457" v="598" actId="478"/>
          <ac:picMkLst>
            <pc:docMk/>
            <pc:sldMk cId="2540305566" sldId="272"/>
            <ac:picMk id="5" creationId="{4193CB61-C835-427B-AAF3-9C52F85D585B}"/>
          </ac:picMkLst>
        </pc:picChg>
        <pc:picChg chg="add mod ord">
          <ac:chgData name="Andrew Mendez" userId="d9c8531c-5066-4223-a104-10d80a590609" providerId="ADAL" clId="{A0061E56-BDE2-4A29-8845-9A1C363C7819}" dt="2024-04-28T21:22:43.681" v="1197" actId="26606"/>
          <ac:picMkLst>
            <pc:docMk/>
            <pc:sldMk cId="2540305566" sldId="272"/>
            <ac:picMk id="6" creationId="{3F634240-ADCB-C11E-CC1D-3FC74AA1BD1E}"/>
          </ac:picMkLst>
        </pc:picChg>
      </pc:sldChg>
      <pc:sldChg chg="addSp delSp delDesignElem">
        <pc:chgData name="Andrew Mendez" userId="d9c8531c-5066-4223-a104-10d80a590609" providerId="ADAL" clId="{A0061E56-BDE2-4A29-8845-9A1C363C7819}" dt="2024-04-28T17:01:54.249" v="229"/>
        <pc:sldMkLst>
          <pc:docMk/>
          <pc:sldMk cId="1862567910" sldId="273"/>
        </pc:sldMkLst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1862567910" sldId="273"/>
            <ac:spMk id="18" creationId="{F8260ED5-17F7-4158-B241-D51DD4CF1B7E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1862567910" sldId="273"/>
            <ac:spMk id="19" creationId="{A8384FB5-9ADC-4DDC-881B-597D56F5B15D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1862567910" sldId="273"/>
            <ac:spMk id="20" creationId="{91E5A9A7-95C6-4F4F-B00E-C82E07FE62EF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1862567910" sldId="273"/>
            <ac:spMk id="21" creationId="{D07DD2DE-F619-49DD-B5E7-03A290FF4ED1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1862567910" sldId="273"/>
            <ac:spMk id="22" creationId="{85149191-5F60-4A28-AAFF-039F96B0F3EC}"/>
          </ac:spMkLst>
        </pc:spChg>
      </pc:sldChg>
      <pc:sldChg chg="addSp delSp delDesignElem">
        <pc:chgData name="Andrew Mendez" userId="d9c8531c-5066-4223-a104-10d80a590609" providerId="ADAL" clId="{A0061E56-BDE2-4A29-8845-9A1C363C7819}" dt="2024-04-28T17:01:54.249" v="229"/>
        <pc:sldMkLst>
          <pc:docMk/>
          <pc:sldMk cId="3386430681" sldId="274"/>
        </pc:sldMkLst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3386430681" sldId="274"/>
            <ac:spMk id="10" creationId="{AB8C311F-7253-4AED-9701-7FC0708C41C7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3386430681" sldId="274"/>
            <ac:spMk id="12" creationId="{E2384209-CB15-4CDF-9D31-C44FD9A3F20D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3386430681" sldId="274"/>
            <ac:spMk id="14" creationId="{2633B3B5-CC90-43F0-8714-D31D1F3F0209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3386430681" sldId="274"/>
            <ac:spMk id="16" creationId="{A8D57A06-A426-446D-B02C-A2DC6B62E45E}"/>
          </ac:spMkLst>
        </pc:spChg>
      </pc:sldChg>
      <pc:sldChg chg="addSp delSp delDesignElem">
        <pc:chgData name="Andrew Mendez" userId="d9c8531c-5066-4223-a104-10d80a590609" providerId="ADAL" clId="{A0061E56-BDE2-4A29-8845-9A1C363C7819}" dt="2024-04-28T17:01:54.249" v="229"/>
        <pc:sldMkLst>
          <pc:docMk/>
          <pc:sldMk cId="613862595" sldId="276"/>
        </pc:sldMkLst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613862595" sldId="276"/>
            <ac:spMk id="34" creationId="{14995E8B-DB3C-4E23-9186-1613402BFDCF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613862595" sldId="276"/>
            <ac:spMk id="35" creationId="{57957B04-C024-4B5F-B7C3-20FAE3F1D3CA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613862595" sldId="276"/>
            <ac:spMk id="36" creationId="{CF21E7C5-2080-4549-97AA-9A6688257789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613862595" sldId="276"/>
            <ac:spMk id="37" creationId="{C6FBFCE4-B693-49EB-9CE1-4420332195E7}"/>
          </ac:spMkLst>
        </pc:spChg>
        <pc:grpChg chg="add del">
          <ac:chgData name="Andrew Mendez" userId="d9c8531c-5066-4223-a104-10d80a590609" providerId="ADAL" clId="{A0061E56-BDE2-4A29-8845-9A1C363C7819}" dt="2024-04-28T17:01:54.249" v="229"/>
          <ac:grpSpMkLst>
            <pc:docMk/>
            <pc:sldMk cId="613862595" sldId="276"/>
            <ac:grpSpMk id="38" creationId="{58454601-8C5B-41C4-8012-BF42AE4E16F2}"/>
          </ac:grpSpMkLst>
        </pc:grpChg>
        <pc:grpChg chg="add del">
          <ac:chgData name="Andrew Mendez" userId="d9c8531c-5066-4223-a104-10d80a590609" providerId="ADAL" clId="{A0061E56-BDE2-4A29-8845-9A1C363C7819}" dt="2024-04-28T17:01:54.249" v="229"/>
          <ac:grpSpMkLst>
            <pc:docMk/>
            <pc:sldMk cId="613862595" sldId="276"/>
            <ac:grpSpMk id="39" creationId="{8FFC4225-9683-4D55-8686-FCDDB8BCBF38}"/>
          </ac:grpSpMkLst>
        </pc:grpChg>
        <pc:grpChg chg="add del">
          <ac:chgData name="Andrew Mendez" userId="d9c8531c-5066-4223-a104-10d80a590609" providerId="ADAL" clId="{A0061E56-BDE2-4A29-8845-9A1C363C7819}" dt="2024-04-28T17:01:54.249" v="229"/>
          <ac:grpSpMkLst>
            <pc:docMk/>
            <pc:sldMk cId="613862595" sldId="276"/>
            <ac:grpSpMk id="45" creationId="{2993EE7D-6C2F-43A3-9C60-0C79DB9E529F}"/>
          </ac:grpSpMkLst>
        </pc:grpChg>
      </pc:sldChg>
      <pc:sldChg chg="addSp delSp modSp mod delDesignElem">
        <pc:chgData name="Andrew Mendez" userId="d9c8531c-5066-4223-a104-10d80a590609" providerId="ADAL" clId="{A0061E56-BDE2-4A29-8845-9A1C363C7819}" dt="2024-04-28T21:14:39.235" v="1000" actId="20577"/>
        <pc:sldMkLst>
          <pc:docMk/>
          <pc:sldMk cId="2085703212" sldId="277"/>
        </pc:sldMkLst>
        <pc:spChg chg="mod">
          <ac:chgData name="Andrew Mendez" userId="d9c8531c-5066-4223-a104-10d80a590609" providerId="ADAL" clId="{A0061E56-BDE2-4A29-8845-9A1C363C7819}" dt="2024-04-28T21:14:39.235" v="1000" actId="20577"/>
          <ac:spMkLst>
            <pc:docMk/>
            <pc:sldMk cId="2085703212" sldId="277"/>
            <ac:spMk id="3" creationId="{F88FFDEF-E445-835E-85F4-89C9497E2AC5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085703212" sldId="277"/>
            <ac:spMk id="8" creationId="{09588DA8-065E-4F6F-8EFD-43104AB2E0CF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085703212" sldId="277"/>
            <ac:spMk id="10" creationId="{C4285719-470E-454C-AF62-8323075F1F5B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085703212" sldId="277"/>
            <ac:spMk id="12" creationId="{CD9FE4EF-C4D8-49A0-B2FF-81D8DB7D8A24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085703212" sldId="277"/>
            <ac:spMk id="14" creationId="{4300840D-0A0B-4512-BACA-B439D5B9C57C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085703212" sldId="277"/>
            <ac:spMk id="16" creationId="{D2B78728-A580-49A7-84F9-6EF6F583ADE0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085703212" sldId="277"/>
            <ac:spMk id="18" creationId="{38FAA1A1-D861-433F-88FA-1E9D6FD31D11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085703212" sldId="277"/>
            <ac:spMk id="20" creationId="{8D71EDA1-87BF-4D5D-AB79-F346FD19278A}"/>
          </ac:spMkLst>
        </pc:spChg>
      </pc:sldChg>
      <pc:sldChg chg="addSp delSp delDesignElem">
        <pc:chgData name="Andrew Mendez" userId="d9c8531c-5066-4223-a104-10d80a590609" providerId="ADAL" clId="{A0061E56-BDE2-4A29-8845-9A1C363C7819}" dt="2024-04-28T17:01:54.249" v="229"/>
        <pc:sldMkLst>
          <pc:docMk/>
          <pc:sldMk cId="2915125134" sldId="278"/>
        </pc:sldMkLst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915125134" sldId="278"/>
            <ac:spMk id="8" creationId="{09588DA8-065E-4F6F-8EFD-43104AB2E0CF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915125134" sldId="278"/>
            <ac:spMk id="10" creationId="{C4285719-470E-454C-AF62-8323075F1F5B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915125134" sldId="278"/>
            <ac:spMk id="12" creationId="{CD9FE4EF-C4D8-49A0-B2FF-81D8DB7D8A24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915125134" sldId="278"/>
            <ac:spMk id="14" creationId="{4300840D-0A0B-4512-BACA-B439D5B9C57C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915125134" sldId="278"/>
            <ac:spMk id="16" creationId="{D2B78728-A580-49A7-84F9-6EF6F583ADE0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915125134" sldId="278"/>
            <ac:spMk id="18" creationId="{38FAA1A1-D861-433F-88FA-1E9D6FD31D11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915125134" sldId="278"/>
            <ac:spMk id="20" creationId="{8D71EDA1-87BF-4D5D-AB79-F346FD19278A}"/>
          </ac:spMkLst>
        </pc:spChg>
      </pc:sldChg>
      <pc:sldChg chg="addSp delSp delDesignElem">
        <pc:chgData name="Andrew Mendez" userId="d9c8531c-5066-4223-a104-10d80a590609" providerId="ADAL" clId="{A0061E56-BDE2-4A29-8845-9A1C363C7819}" dt="2024-04-28T17:01:54.249" v="229"/>
        <pc:sldMkLst>
          <pc:docMk/>
          <pc:sldMk cId="2059690905" sldId="279"/>
        </pc:sldMkLst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059690905" sldId="279"/>
            <ac:spMk id="37" creationId="{71B2258F-86CA-4D4D-8270-BC05FCDEBFB3}"/>
          </ac:spMkLst>
        </pc:spChg>
      </pc:sldChg>
      <pc:sldChg chg="addSp delSp modSp mod delDesignElem">
        <pc:chgData name="Andrew Mendez" userId="d9c8531c-5066-4223-a104-10d80a590609" providerId="ADAL" clId="{A0061E56-BDE2-4A29-8845-9A1C363C7819}" dt="2024-04-28T17:01:54.249" v="229"/>
        <pc:sldMkLst>
          <pc:docMk/>
          <pc:sldMk cId="3467793849" sldId="280"/>
        </pc:sldMkLst>
        <pc:spChg chg="mod">
          <ac:chgData name="Andrew Mendez" userId="d9c8531c-5066-4223-a104-10d80a590609" providerId="ADAL" clId="{A0061E56-BDE2-4A29-8845-9A1C363C7819}" dt="2024-04-28T17:01:54.249" v="229"/>
          <ac:spMkLst>
            <pc:docMk/>
            <pc:sldMk cId="3467793849" sldId="280"/>
            <ac:spMk id="2" creationId="{05EF760B-E0D8-8E51-923F-E49CE3EC1106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3467793849" sldId="280"/>
            <ac:spMk id="9" creationId="{A4E37431-20F0-4DD6-84A9-ED2B644943A2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3467793849" sldId="280"/>
            <ac:spMk id="11" creationId="{0AE98B72-66C6-4AB4-AF0D-BA830DE86393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3467793849" sldId="280"/>
            <ac:spMk id="13" creationId="{407EAFC6-733F-403D-BB4D-05A3A28742F1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3467793849" sldId="280"/>
            <ac:spMk id="15" creationId="{17A36730-4CB0-4F61-AD11-A44C9765833F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3467793849" sldId="280"/>
            <ac:spMk id="17" creationId="{C69C79E1-F916-4929-A4F3-DE763D4BFA57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3467793849" sldId="280"/>
            <ac:spMk id="19" creationId="{767334AB-16BD-4EC7-8C6B-4B5171600933}"/>
          </ac:spMkLst>
        </pc:spChg>
      </pc:sldChg>
      <pc:sldChg chg="addSp delSp modSp mod delDesignElem">
        <pc:chgData name="Andrew Mendez" userId="d9c8531c-5066-4223-a104-10d80a590609" providerId="ADAL" clId="{A0061E56-BDE2-4A29-8845-9A1C363C7819}" dt="2024-04-28T17:01:54.249" v="229"/>
        <pc:sldMkLst>
          <pc:docMk/>
          <pc:sldMk cId="3802414453" sldId="283"/>
        </pc:sldMkLst>
        <pc:spChg chg="mod">
          <ac:chgData name="Andrew Mendez" userId="d9c8531c-5066-4223-a104-10d80a590609" providerId="ADAL" clId="{A0061E56-BDE2-4A29-8845-9A1C363C7819}" dt="2024-04-28T17:01:54.249" v="229"/>
          <ac:spMkLst>
            <pc:docMk/>
            <pc:sldMk cId="3802414453" sldId="283"/>
            <ac:spMk id="2" creationId="{053F26FA-DB9A-4A6D-78BD-F1770992B044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3802414453" sldId="283"/>
            <ac:spMk id="9" creationId="{A4E37431-20F0-4DD6-84A9-ED2B644943A2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3802414453" sldId="283"/>
            <ac:spMk id="11" creationId="{0AE98B72-66C6-4AB4-AF0D-BA830DE86393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3802414453" sldId="283"/>
            <ac:spMk id="13" creationId="{407EAFC6-733F-403D-BB4D-05A3A28742F1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3802414453" sldId="283"/>
            <ac:spMk id="15" creationId="{17A36730-4CB0-4F61-AD11-A44C9765833F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3802414453" sldId="283"/>
            <ac:spMk id="17" creationId="{C69C79E1-F916-4929-A4F3-DE763D4BFA57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3802414453" sldId="283"/>
            <ac:spMk id="19" creationId="{767334AB-16BD-4EC7-8C6B-4B5171600933}"/>
          </ac:spMkLst>
        </pc:spChg>
      </pc:sldChg>
      <pc:sldChg chg="addSp delSp delDesignElem">
        <pc:chgData name="Andrew Mendez" userId="d9c8531c-5066-4223-a104-10d80a590609" providerId="ADAL" clId="{A0061E56-BDE2-4A29-8845-9A1C363C7819}" dt="2024-04-28T17:01:54.249" v="229"/>
        <pc:sldMkLst>
          <pc:docMk/>
          <pc:sldMk cId="1962667338" sldId="284"/>
        </pc:sldMkLst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1962667338" sldId="284"/>
            <ac:spMk id="9" creationId="{A4E37431-20F0-4DD6-84A9-ED2B644943A2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1962667338" sldId="284"/>
            <ac:spMk id="11" creationId="{0AE98B72-66C6-4AB4-AF0D-BA830DE86393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1962667338" sldId="284"/>
            <ac:spMk id="13" creationId="{407EAFC6-733F-403D-BB4D-05A3A28742F1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1962667338" sldId="284"/>
            <ac:spMk id="15" creationId="{17A36730-4CB0-4F61-AD11-A44C9765833F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1962667338" sldId="284"/>
            <ac:spMk id="17" creationId="{C69C79E1-F916-4929-A4F3-DE763D4BFA57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1962667338" sldId="284"/>
            <ac:spMk id="19" creationId="{767334AB-16BD-4EC7-8C6B-4B5171600933}"/>
          </ac:spMkLst>
        </pc:spChg>
      </pc:sldChg>
      <pc:sldChg chg="addSp delSp delDesignElem">
        <pc:chgData name="Andrew Mendez" userId="d9c8531c-5066-4223-a104-10d80a590609" providerId="ADAL" clId="{A0061E56-BDE2-4A29-8845-9A1C363C7819}" dt="2024-04-28T17:01:54.249" v="229"/>
        <pc:sldMkLst>
          <pc:docMk/>
          <pc:sldMk cId="2169549888" sldId="288"/>
        </pc:sldMkLst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169549888" sldId="288"/>
            <ac:spMk id="10" creationId="{2151139A-886F-4B97-8815-729AD3831BBD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169549888" sldId="288"/>
            <ac:spMk id="12" creationId="{AB5E08C4-8CDD-4623-A5B8-E998C6DEE3B7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169549888" sldId="288"/>
            <ac:spMk id="14" creationId="{AFFC87AC-C919-4FE5-BAC3-39509E001152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169549888" sldId="288"/>
            <ac:spMk id="16" creationId="{7D0659F6-0853-468D-B1B2-44FDBE98B80F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169549888" sldId="288"/>
            <ac:spMk id="18" creationId="{15F33878-D502-4FFA-8ACE-F2AECDB2A23F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169549888" sldId="288"/>
            <ac:spMk id="20" creationId="{977ACDD7-882D-4B81-A213-84C82B96B01E}"/>
          </ac:spMkLst>
        </pc:spChg>
      </pc:sldChg>
      <pc:sldChg chg="addSp delSp modSp mod delDesignElem">
        <pc:chgData name="Andrew Mendez" userId="d9c8531c-5066-4223-a104-10d80a590609" providerId="ADAL" clId="{A0061E56-BDE2-4A29-8845-9A1C363C7819}" dt="2024-04-28T21:19:22.075" v="1115" actId="20577"/>
        <pc:sldMkLst>
          <pc:docMk/>
          <pc:sldMk cId="1037950750" sldId="292"/>
        </pc:sldMkLst>
        <pc:spChg chg="mod">
          <ac:chgData name="Andrew Mendez" userId="d9c8531c-5066-4223-a104-10d80a590609" providerId="ADAL" clId="{A0061E56-BDE2-4A29-8845-9A1C363C7819}" dt="2024-04-28T21:19:22.075" v="1115" actId="20577"/>
          <ac:spMkLst>
            <pc:docMk/>
            <pc:sldMk cId="1037950750" sldId="292"/>
            <ac:spMk id="3" creationId="{F88FFDEF-E445-835E-85F4-89C9497E2AC5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1037950750" sldId="292"/>
            <ac:spMk id="8" creationId="{09588DA8-065E-4F6F-8EFD-43104AB2E0CF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1037950750" sldId="292"/>
            <ac:spMk id="10" creationId="{C4285719-470E-454C-AF62-8323075F1F5B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1037950750" sldId="292"/>
            <ac:spMk id="12" creationId="{CD9FE4EF-C4D8-49A0-B2FF-81D8DB7D8A24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1037950750" sldId="292"/>
            <ac:spMk id="14" creationId="{4300840D-0A0B-4512-BACA-B439D5B9C57C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1037950750" sldId="292"/>
            <ac:spMk id="16" creationId="{D2B78728-A580-49A7-84F9-6EF6F583ADE0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1037950750" sldId="292"/>
            <ac:spMk id="18" creationId="{38FAA1A1-D861-433F-88FA-1E9D6FD31D11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1037950750" sldId="292"/>
            <ac:spMk id="20" creationId="{8D71EDA1-87BF-4D5D-AB79-F346FD19278A}"/>
          </ac:spMkLst>
        </pc:spChg>
      </pc:sldChg>
      <pc:sldChg chg="addSp delSp delDesignElem">
        <pc:chgData name="Andrew Mendez" userId="d9c8531c-5066-4223-a104-10d80a590609" providerId="ADAL" clId="{A0061E56-BDE2-4A29-8845-9A1C363C7819}" dt="2024-04-28T17:01:54.249" v="229"/>
        <pc:sldMkLst>
          <pc:docMk/>
          <pc:sldMk cId="1758211700" sldId="294"/>
        </pc:sldMkLst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1758211700" sldId="294"/>
            <ac:spMk id="59" creationId="{9203DE33-2CD4-4CA8-9AF3-37C3B65133B0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1758211700" sldId="294"/>
            <ac:spMk id="61" creationId="{0AF57B88-1D4C-41FA-A761-EC1DD10C35CB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1758211700" sldId="294"/>
            <ac:spMk id="63" creationId="{D2548F45-5164-4ABB-8212-7F293FDED8D4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1758211700" sldId="294"/>
            <ac:spMk id="65" creationId="{5E81CCFB-7BEF-4186-86FB-D09450B4D02D}"/>
          </ac:spMkLst>
        </pc:spChg>
      </pc:sldChg>
      <pc:sldChg chg="addSp delSp delDesignElem">
        <pc:chgData name="Andrew Mendez" userId="d9c8531c-5066-4223-a104-10d80a590609" providerId="ADAL" clId="{A0061E56-BDE2-4A29-8845-9A1C363C7819}" dt="2024-04-28T17:01:54.249" v="229"/>
        <pc:sldMkLst>
          <pc:docMk/>
          <pc:sldMk cId="759484311" sldId="295"/>
        </pc:sldMkLst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759484311" sldId="295"/>
            <ac:spMk id="66" creationId="{C38CD1F2-2CDE-4B42-BB23-EC7686F92569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759484311" sldId="295"/>
            <ac:spMk id="68" creationId="{E9827173-10F7-4BE6-8CC8-39A46D781209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759484311" sldId="295"/>
            <ac:spMk id="78" creationId="{21301226-F3C6-4744-94AE-2460B381D86F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759484311" sldId="295"/>
            <ac:spMk id="80" creationId="{4EC57637-D435-4155-993A-0E3A8BBBA560}"/>
          </ac:spMkLst>
        </pc:spChg>
        <pc:grpChg chg="add del">
          <ac:chgData name="Andrew Mendez" userId="d9c8531c-5066-4223-a104-10d80a590609" providerId="ADAL" clId="{A0061E56-BDE2-4A29-8845-9A1C363C7819}" dt="2024-04-28T17:01:54.249" v="229"/>
          <ac:grpSpMkLst>
            <pc:docMk/>
            <pc:sldMk cId="759484311" sldId="295"/>
            <ac:grpSpMk id="70" creationId="{60FB2829-9E66-4DBD-BC15-FC5D73246DDB}"/>
          </ac:grpSpMkLst>
        </pc:grpChg>
        <pc:grpChg chg="add del">
          <ac:chgData name="Andrew Mendez" userId="d9c8531c-5066-4223-a104-10d80a590609" providerId="ADAL" clId="{A0061E56-BDE2-4A29-8845-9A1C363C7819}" dt="2024-04-28T17:01:54.249" v="229"/>
          <ac:grpSpMkLst>
            <pc:docMk/>
            <pc:sldMk cId="759484311" sldId="295"/>
            <ac:grpSpMk id="82" creationId="{0B81AE96-B9C7-4679-BC62-F2C79F2E8F37}"/>
          </ac:grpSpMkLst>
        </pc:grpChg>
        <pc:grpChg chg="add del">
          <ac:chgData name="Andrew Mendez" userId="d9c8531c-5066-4223-a104-10d80a590609" providerId="ADAL" clId="{A0061E56-BDE2-4A29-8845-9A1C363C7819}" dt="2024-04-28T17:01:54.249" v="229"/>
          <ac:grpSpMkLst>
            <pc:docMk/>
            <pc:sldMk cId="759484311" sldId="295"/>
            <ac:grpSpMk id="88" creationId="{DBFD3A89-3666-47FE-913F-6C75228F5D3F}"/>
          </ac:grpSpMkLst>
        </pc:grpChg>
        <pc:grpChg chg="add del">
          <ac:chgData name="Andrew Mendez" userId="d9c8531c-5066-4223-a104-10d80a590609" providerId="ADAL" clId="{A0061E56-BDE2-4A29-8845-9A1C363C7819}" dt="2024-04-28T17:01:54.249" v="229"/>
          <ac:grpSpMkLst>
            <pc:docMk/>
            <pc:sldMk cId="759484311" sldId="295"/>
            <ac:grpSpMk id="94" creationId="{ACA2F7C3-1A69-44EE-A8B6-A4552E2C849E}"/>
          </ac:grpSpMkLst>
        </pc:grpChg>
      </pc:sldChg>
      <pc:sldChg chg="addSp delSp delDesignElem">
        <pc:chgData name="Andrew Mendez" userId="d9c8531c-5066-4223-a104-10d80a590609" providerId="ADAL" clId="{A0061E56-BDE2-4A29-8845-9A1C363C7819}" dt="2024-04-28T17:01:54.249" v="229"/>
        <pc:sldMkLst>
          <pc:docMk/>
          <pc:sldMk cId="3524758388" sldId="296"/>
        </pc:sldMkLst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3524758388" sldId="296"/>
            <ac:spMk id="152" creationId="{7A976E23-29EC-4E20-9EF6-B7CC4A8210C3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3524758388" sldId="296"/>
            <ac:spMk id="154" creationId="{DF5FCEC6-E657-46F1-925F-13ED192124CE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3524758388" sldId="296"/>
            <ac:spMk id="164" creationId="{FF0BDB76-BCEC-498E-BA26-C763CD9FA3E7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3524758388" sldId="296"/>
            <ac:spMk id="172" creationId="{1452CEF2-C9EC-4C15-99E4-C781AB08AB91}"/>
          </ac:spMkLst>
        </pc:spChg>
        <pc:grpChg chg="add del">
          <ac:chgData name="Andrew Mendez" userId="d9c8531c-5066-4223-a104-10d80a590609" providerId="ADAL" clId="{A0061E56-BDE2-4A29-8845-9A1C363C7819}" dt="2024-04-28T17:01:54.249" v="229"/>
          <ac:grpSpMkLst>
            <pc:docMk/>
            <pc:sldMk cId="3524758388" sldId="296"/>
            <ac:grpSpMk id="156" creationId="{E5BA8FCE-96F8-40B3-804C-10C27C02F41C}"/>
          </ac:grpSpMkLst>
        </pc:grpChg>
        <pc:grpChg chg="add del">
          <ac:chgData name="Andrew Mendez" userId="d9c8531c-5066-4223-a104-10d80a590609" providerId="ADAL" clId="{A0061E56-BDE2-4A29-8845-9A1C363C7819}" dt="2024-04-28T17:01:54.249" v="229"/>
          <ac:grpSpMkLst>
            <pc:docMk/>
            <pc:sldMk cId="3524758388" sldId="296"/>
            <ac:grpSpMk id="166" creationId="{DD8DF5DF-A251-4BC2-8965-4EDDD01FC56E}"/>
          </ac:grpSpMkLst>
        </pc:grpChg>
        <pc:grpChg chg="add del">
          <ac:chgData name="Andrew Mendez" userId="d9c8531c-5066-4223-a104-10d80a590609" providerId="ADAL" clId="{A0061E56-BDE2-4A29-8845-9A1C363C7819}" dt="2024-04-28T17:01:54.249" v="229"/>
          <ac:grpSpMkLst>
            <pc:docMk/>
            <pc:sldMk cId="3524758388" sldId="296"/>
            <ac:grpSpMk id="174" creationId="{600459E6-26A3-4EAC-A34C-D0792D88CC26}"/>
          </ac:grpSpMkLst>
        </pc:grpChg>
        <pc:grpChg chg="add del">
          <ac:chgData name="Andrew Mendez" userId="d9c8531c-5066-4223-a104-10d80a590609" providerId="ADAL" clId="{A0061E56-BDE2-4A29-8845-9A1C363C7819}" dt="2024-04-28T17:01:54.249" v="229"/>
          <ac:grpSpMkLst>
            <pc:docMk/>
            <pc:sldMk cId="3524758388" sldId="296"/>
            <ac:grpSpMk id="180" creationId="{94F13521-5DF8-4DF5-A0B9-A718234B3AE9}"/>
          </ac:grpSpMkLst>
        </pc:grpChg>
      </pc:sldChg>
      <pc:sldChg chg="addSp delSp modSp delDesignElem">
        <pc:chgData name="Andrew Mendez" userId="d9c8531c-5066-4223-a104-10d80a590609" providerId="ADAL" clId="{A0061E56-BDE2-4A29-8845-9A1C363C7819}" dt="2024-04-28T17:01:54.249" v="229"/>
        <pc:sldMkLst>
          <pc:docMk/>
          <pc:sldMk cId="2083139572" sldId="298"/>
        </pc:sldMkLst>
        <pc:spChg chg="mod">
          <ac:chgData name="Andrew Mendez" userId="d9c8531c-5066-4223-a104-10d80a590609" providerId="ADAL" clId="{A0061E56-BDE2-4A29-8845-9A1C363C7819}" dt="2024-04-28T16:37:50.770" v="3" actId="20577"/>
          <ac:spMkLst>
            <pc:docMk/>
            <pc:sldMk cId="2083139572" sldId="298"/>
            <ac:spMk id="5" creationId="{30CAEBB0-92EC-E5B6-6C9A-62D430DAAFFC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083139572" sldId="298"/>
            <ac:spMk id="152" creationId="{7A976E23-29EC-4E20-9EF6-B7CC4A8210C3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083139572" sldId="298"/>
            <ac:spMk id="154" creationId="{DF5FCEC6-E657-46F1-925F-13ED192124CE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083139572" sldId="298"/>
            <ac:spMk id="164" creationId="{FF0BDB76-BCEC-498E-BA26-C763CD9FA3E7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083139572" sldId="298"/>
            <ac:spMk id="172" creationId="{1452CEF2-C9EC-4C15-99E4-C781AB08AB91}"/>
          </ac:spMkLst>
        </pc:spChg>
        <pc:grpChg chg="add del">
          <ac:chgData name="Andrew Mendez" userId="d9c8531c-5066-4223-a104-10d80a590609" providerId="ADAL" clId="{A0061E56-BDE2-4A29-8845-9A1C363C7819}" dt="2024-04-28T17:01:54.249" v="229"/>
          <ac:grpSpMkLst>
            <pc:docMk/>
            <pc:sldMk cId="2083139572" sldId="298"/>
            <ac:grpSpMk id="156" creationId="{E5BA8FCE-96F8-40B3-804C-10C27C02F41C}"/>
          </ac:grpSpMkLst>
        </pc:grpChg>
        <pc:grpChg chg="add del">
          <ac:chgData name="Andrew Mendez" userId="d9c8531c-5066-4223-a104-10d80a590609" providerId="ADAL" clId="{A0061E56-BDE2-4A29-8845-9A1C363C7819}" dt="2024-04-28T17:01:54.249" v="229"/>
          <ac:grpSpMkLst>
            <pc:docMk/>
            <pc:sldMk cId="2083139572" sldId="298"/>
            <ac:grpSpMk id="166" creationId="{DD8DF5DF-A251-4BC2-8965-4EDDD01FC56E}"/>
          </ac:grpSpMkLst>
        </pc:grpChg>
        <pc:grpChg chg="add del">
          <ac:chgData name="Andrew Mendez" userId="d9c8531c-5066-4223-a104-10d80a590609" providerId="ADAL" clId="{A0061E56-BDE2-4A29-8845-9A1C363C7819}" dt="2024-04-28T17:01:54.249" v="229"/>
          <ac:grpSpMkLst>
            <pc:docMk/>
            <pc:sldMk cId="2083139572" sldId="298"/>
            <ac:grpSpMk id="174" creationId="{600459E6-26A3-4EAC-A34C-D0792D88CC26}"/>
          </ac:grpSpMkLst>
        </pc:grpChg>
        <pc:grpChg chg="add del">
          <ac:chgData name="Andrew Mendez" userId="d9c8531c-5066-4223-a104-10d80a590609" providerId="ADAL" clId="{A0061E56-BDE2-4A29-8845-9A1C363C7819}" dt="2024-04-28T17:01:54.249" v="229"/>
          <ac:grpSpMkLst>
            <pc:docMk/>
            <pc:sldMk cId="2083139572" sldId="298"/>
            <ac:grpSpMk id="180" creationId="{94F13521-5DF8-4DF5-A0B9-A718234B3AE9}"/>
          </ac:grpSpMkLst>
        </pc:grpChg>
      </pc:sldChg>
      <pc:sldChg chg="addSp delSp delDesignElem">
        <pc:chgData name="Andrew Mendez" userId="d9c8531c-5066-4223-a104-10d80a590609" providerId="ADAL" clId="{A0061E56-BDE2-4A29-8845-9A1C363C7819}" dt="2024-04-28T17:01:54.249" v="229"/>
        <pc:sldMkLst>
          <pc:docMk/>
          <pc:sldMk cId="2150945706" sldId="299"/>
        </pc:sldMkLst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150945706" sldId="299"/>
            <ac:spMk id="202" creationId="{9AA72BD9-2C5A-4EDC-931F-5AA08EACA0F3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150945706" sldId="299"/>
            <ac:spMk id="204" creationId="{DD3981AC-7B61-4947-BCF3-F7AA7FA385B9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150945706" sldId="299"/>
            <ac:spMk id="206" creationId="{55D4142C-5077-457F-A6AD-3FECFDB39685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150945706" sldId="299"/>
            <ac:spMk id="208" creationId="{7A5F0580-5EE9-419F-96EE-B6529EF6E7D0}"/>
          </ac:spMkLst>
        </pc:spChg>
      </pc:sldChg>
      <pc:sldChg chg="addSp delSp delDesignElem">
        <pc:chgData name="Andrew Mendez" userId="d9c8531c-5066-4223-a104-10d80a590609" providerId="ADAL" clId="{A0061E56-BDE2-4A29-8845-9A1C363C7819}" dt="2024-04-28T17:01:54.249" v="229"/>
        <pc:sldMkLst>
          <pc:docMk/>
          <pc:sldMk cId="2832684938" sldId="300"/>
        </pc:sldMkLst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2832684938" sldId="300"/>
            <ac:spMk id="45" creationId="{047C8CCB-F95D-4249-92DD-651249D3535A}"/>
          </ac:spMkLst>
        </pc:spChg>
      </pc:sldChg>
      <pc:sldChg chg="addSp delSp delDesignElem">
        <pc:chgData name="Andrew Mendez" userId="d9c8531c-5066-4223-a104-10d80a590609" providerId="ADAL" clId="{A0061E56-BDE2-4A29-8845-9A1C363C7819}" dt="2024-04-28T17:01:54.249" v="229"/>
        <pc:sldMkLst>
          <pc:docMk/>
          <pc:sldMk cId="3337715757" sldId="301"/>
        </pc:sldMkLst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3337715757" sldId="301"/>
            <ac:spMk id="152" creationId="{7A976E23-29EC-4E20-9EF6-B7CC4A8210C3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3337715757" sldId="301"/>
            <ac:spMk id="154" creationId="{DF5FCEC6-E657-46F1-925F-13ED192124CE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3337715757" sldId="301"/>
            <ac:spMk id="164" creationId="{FF0BDB76-BCEC-498E-BA26-C763CD9FA3E7}"/>
          </ac:spMkLst>
        </pc:spChg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3337715757" sldId="301"/>
            <ac:spMk id="172" creationId="{1452CEF2-C9EC-4C15-99E4-C781AB08AB91}"/>
          </ac:spMkLst>
        </pc:spChg>
        <pc:grpChg chg="add del">
          <ac:chgData name="Andrew Mendez" userId="d9c8531c-5066-4223-a104-10d80a590609" providerId="ADAL" clId="{A0061E56-BDE2-4A29-8845-9A1C363C7819}" dt="2024-04-28T17:01:54.249" v="229"/>
          <ac:grpSpMkLst>
            <pc:docMk/>
            <pc:sldMk cId="3337715757" sldId="301"/>
            <ac:grpSpMk id="156" creationId="{E5BA8FCE-96F8-40B3-804C-10C27C02F41C}"/>
          </ac:grpSpMkLst>
        </pc:grpChg>
        <pc:grpChg chg="add del">
          <ac:chgData name="Andrew Mendez" userId="d9c8531c-5066-4223-a104-10d80a590609" providerId="ADAL" clId="{A0061E56-BDE2-4A29-8845-9A1C363C7819}" dt="2024-04-28T17:01:54.249" v="229"/>
          <ac:grpSpMkLst>
            <pc:docMk/>
            <pc:sldMk cId="3337715757" sldId="301"/>
            <ac:grpSpMk id="166" creationId="{DD8DF5DF-A251-4BC2-8965-4EDDD01FC56E}"/>
          </ac:grpSpMkLst>
        </pc:grpChg>
        <pc:grpChg chg="add del">
          <ac:chgData name="Andrew Mendez" userId="d9c8531c-5066-4223-a104-10d80a590609" providerId="ADAL" clId="{A0061E56-BDE2-4A29-8845-9A1C363C7819}" dt="2024-04-28T17:01:54.249" v="229"/>
          <ac:grpSpMkLst>
            <pc:docMk/>
            <pc:sldMk cId="3337715757" sldId="301"/>
            <ac:grpSpMk id="174" creationId="{600459E6-26A3-4EAC-A34C-D0792D88CC26}"/>
          </ac:grpSpMkLst>
        </pc:grpChg>
        <pc:grpChg chg="add del">
          <ac:chgData name="Andrew Mendez" userId="d9c8531c-5066-4223-a104-10d80a590609" providerId="ADAL" clId="{A0061E56-BDE2-4A29-8845-9A1C363C7819}" dt="2024-04-28T17:01:54.249" v="229"/>
          <ac:grpSpMkLst>
            <pc:docMk/>
            <pc:sldMk cId="3337715757" sldId="301"/>
            <ac:grpSpMk id="180" creationId="{94F13521-5DF8-4DF5-A0B9-A718234B3AE9}"/>
          </ac:grpSpMkLst>
        </pc:grpChg>
      </pc:sldChg>
      <pc:sldChg chg="addSp delSp delDesignElem">
        <pc:chgData name="Andrew Mendez" userId="d9c8531c-5066-4223-a104-10d80a590609" providerId="ADAL" clId="{A0061E56-BDE2-4A29-8845-9A1C363C7819}" dt="2024-04-28T17:01:54.249" v="229"/>
        <pc:sldMkLst>
          <pc:docMk/>
          <pc:sldMk cId="1065086169" sldId="302"/>
        </pc:sldMkLst>
        <pc:spChg chg="add del">
          <ac:chgData name="Andrew Mendez" userId="d9c8531c-5066-4223-a104-10d80a590609" providerId="ADAL" clId="{A0061E56-BDE2-4A29-8845-9A1C363C7819}" dt="2024-04-28T17:01:54.249" v="229"/>
          <ac:spMkLst>
            <pc:docMk/>
            <pc:sldMk cId="1065086169" sldId="302"/>
            <ac:spMk id="56" creationId="{71B2258F-86CA-4D4D-8270-BC05FCDEBFB3}"/>
          </ac:spMkLst>
        </pc:spChg>
      </pc:sldChg>
      <pc:sldChg chg="addSp modSp new del mod setBg">
        <pc:chgData name="Andrew Mendez" userId="d9c8531c-5066-4223-a104-10d80a590609" providerId="ADAL" clId="{A0061E56-BDE2-4A29-8845-9A1C363C7819}" dt="2024-04-28T17:06:15.780" v="245" actId="2696"/>
        <pc:sldMkLst>
          <pc:docMk/>
          <pc:sldMk cId="1517034447" sldId="303"/>
        </pc:sldMkLst>
        <pc:spChg chg="mod">
          <ac:chgData name="Andrew Mendez" userId="d9c8531c-5066-4223-a104-10d80a590609" providerId="ADAL" clId="{A0061E56-BDE2-4A29-8845-9A1C363C7819}" dt="2024-04-28T17:01:54.249" v="229"/>
          <ac:spMkLst>
            <pc:docMk/>
            <pc:sldMk cId="1517034447" sldId="303"/>
            <ac:spMk id="2" creationId="{9F4FA860-A3D6-5E95-A994-8E91173D8B26}"/>
          </ac:spMkLst>
        </pc:spChg>
        <pc:spChg chg="mod">
          <ac:chgData name="Andrew Mendez" userId="d9c8531c-5066-4223-a104-10d80a590609" providerId="ADAL" clId="{A0061E56-BDE2-4A29-8845-9A1C363C7819}" dt="2024-04-28T17:01:54.249" v="229"/>
          <ac:spMkLst>
            <pc:docMk/>
            <pc:sldMk cId="1517034447" sldId="303"/>
            <ac:spMk id="3" creationId="{F1398E22-63E9-81DD-5035-0DB92B183432}"/>
          </ac:spMkLst>
        </pc:spChg>
        <pc:picChg chg="add">
          <ac:chgData name="Andrew Mendez" userId="d9c8531c-5066-4223-a104-10d80a590609" providerId="ADAL" clId="{A0061E56-BDE2-4A29-8845-9A1C363C7819}" dt="2024-04-28T16:59:16.221" v="55" actId="22"/>
          <ac:picMkLst>
            <pc:docMk/>
            <pc:sldMk cId="1517034447" sldId="303"/>
            <ac:picMk id="5" creationId="{61E86BDD-4D0F-AF0C-9820-4ADCF7BA4FCD}"/>
          </ac:picMkLst>
        </pc:picChg>
        <pc:picChg chg="add mod">
          <ac:chgData name="Andrew Mendez" userId="d9c8531c-5066-4223-a104-10d80a590609" providerId="ADAL" clId="{A0061E56-BDE2-4A29-8845-9A1C363C7819}" dt="2024-04-28T16:59:23.200" v="57" actId="1076"/>
          <ac:picMkLst>
            <pc:docMk/>
            <pc:sldMk cId="1517034447" sldId="303"/>
            <ac:picMk id="7" creationId="{84CDCE7E-1FEF-3862-99AA-BC8679B4A721}"/>
          </ac:picMkLst>
        </pc:picChg>
      </pc:sldChg>
      <pc:sldChg chg="addSp delSp modSp add mod">
        <pc:chgData name="Andrew Mendez" userId="d9c8531c-5066-4223-a104-10d80a590609" providerId="ADAL" clId="{A0061E56-BDE2-4A29-8845-9A1C363C7819}" dt="2024-04-28T17:17:19.602" v="434" actId="1076"/>
        <pc:sldMkLst>
          <pc:docMk/>
          <pc:sldMk cId="1321202567" sldId="304"/>
        </pc:sldMkLst>
        <pc:spChg chg="mod">
          <ac:chgData name="Andrew Mendez" userId="d9c8531c-5066-4223-a104-10d80a590609" providerId="ADAL" clId="{A0061E56-BDE2-4A29-8845-9A1C363C7819}" dt="2024-04-28T17:13:07.913" v="398" actId="26606"/>
          <ac:spMkLst>
            <pc:docMk/>
            <pc:sldMk cId="1321202567" sldId="304"/>
            <ac:spMk id="2" creationId="{20A8662B-03CA-5DC0-B6EB-97C04E4E1197}"/>
          </ac:spMkLst>
        </pc:spChg>
        <pc:spChg chg="add del mod">
          <ac:chgData name="Andrew Mendez" userId="d9c8531c-5066-4223-a104-10d80a590609" providerId="ADAL" clId="{A0061E56-BDE2-4A29-8845-9A1C363C7819}" dt="2024-04-28T17:17:19.602" v="434" actId="1076"/>
          <ac:spMkLst>
            <pc:docMk/>
            <pc:sldMk cId="1321202567" sldId="304"/>
            <ac:spMk id="7" creationId="{9ED0AD48-2C4A-CD87-28F9-4E2CDB746EB4}"/>
          </ac:spMkLst>
        </pc:spChg>
        <pc:spChg chg="del">
          <ac:chgData name="Andrew Mendez" userId="d9c8531c-5066-4223-a104-10d80a590609" providerId="ADAL" clId="{A0061E56-BDE2-4A29-8845-9A1C363C7819}" dt="2024-04-28T17:12:22.286" v="386" actId="26606"/>
          <ac:spMkLst>
            <pc:docMk/>
            <pc:sldMk cId="1321202567" sldId="304"/>
            <ac:spMk id="8" creationId="{0E30439A-8A5B-46EC-8283-9B6B031D40D0}"/>
          </ac:spMkLst>
        </pc:spChg>
        <pc:spChg chg="del">
          <ac:chgData name="Andrew Mendez" userId="d9c8531c-5066-4223-a104-10d80a590609" providerId="ADAL" clId="{A0061E56-BDE2-4A29-8845-9A1C363C7819}" dt="2024-04-28T17:12:22.286" v="386" actId="26606"/>
          <ac:spMkLst>
            <pc:docMk/>
            <pc:sldMk cId="1321202567" sldId="304"/>
            <ac:spMk id="10" creationId="{5CEAD642-85CF-4750-8432-7C80C901F001}"/>
          </ac:spMkLst>
        </pc:spChg>
        <pc:spChg chg="del">
          <ac:chgData name="Andrew Mendez" userId="d9c8531c-5066-4223-a104-10d80a590609" providerId="ADAL" clId="{A0061E56-BDE2-4A29-8845-9A1C363C7819}" dt="2024-04-28T17:12:22.286" v="386" actId="26606"/>
          <ac:spMkLst>
            <pc:docMk/>
            <pc:sldMk cId="1321202567" sldId="304"/>
            <ac:spMk id="12" creationId="{FA33EEAE-15D5-4119-8C1E-89D943F911EF}"/>
          </ac:spMkLst>
        </pc:spChg>
        <pc:spChg chg="del">
          <ac:chgData name="Andrew Mendez" userId="d9c8531c-5066-4223-a104-10d80a590609" providerId="ADAL" clId="{A0061E56-BDE2-4A29-8845-9A1C363C7819}" dt="2024-04-28T17:12:22.286" v="386" actId="26606"/>
          <ac:spMkLst>
            <pc:docMk/>
            <pc:sldMk cId="1321202567" sldId="304"/>
            <ac:spMk id="14" creationId="{730D8B3B-9B80-4025-B934-26DC7D7CD231}"/>
          </ac:spMkLst>
        </pc:spChg>
        <pc:spChg chg="del">
          <ac:chgData name="Andrew Mendez" userId="d9c8531c-5066-4223-a104-10d80a590609" providerId="ADAL" clId="{A0061E56-BDE2-4A29-8845-9A1C363C7819}" dt="2024-04-28T17:12:22.286" v="386" actId="26606"/>
          <ac:spMkLst>
            <pc:docMk/>
            <pc:sldMk cId="1321202567" sldId="304"/>
            <ac:spMk id="16" creationId="{B5A1B09C-1565-46F8-B70F-621C5EB48A09}"/>
          </ac:spMkLst>
        </pc:spChg>
        <pc:spChg chg="del">
          <ac:chgData name="Andrew Mendez" userId="d9c8531c-5066-4223-a104-10d80a590609" providerId="ADAL" clId="{A0061E56-BDE2-4A29-8845-9A1C363C7819}" dt="2024-04-28T17:12:22.286" v="386" actId="26606"/>
          <ac:spMkLst>
            <pc:docMk/>
            <pc:sldMk cId="1321202567" sldId="304"/>
            <ac:spMk id="18" creationId="{8C516CC8-80AC-446C-A56E-9F54B7210402}"/>
          </ac:spMkLst>
        </pc:spChg>
        <pc:spChg chg="del">
          <ac:chgData name="Andrew Mendez" userId="d9c8531c-5066-4223-a104-10d80a590609" providerId="ADAL" clId="{A0061E56-BDE2-4A29-8845-9A1C363C7819}" dt="2024-04-28T17:12:22.286" v="386" actId="26606"/>
          <ac:spMkLst>
            <pc:docMk/>
            <pc:sldMk cId="1321202567" sldId="304"/>
            <ac:spMk id="20" creationId="{53947E58-F088-49F1-A3D1-DEA690192E84}"/>
          </ac:spMkLst>
        </pc:spChg>
        <pc:spChg chg="add del">
          <ac:chgData name="Andrew Mendez" userId="d9c8531c-5066-4223-a104-10d80a590609" providerId="ADAL" clId="{A0061E56-BDE2-4A29-8845-9A1C363C7819}" dt="2024-04-28T17:12:46.950" v="389" actId="26606"/>
          <ac:spMkLst>
            <pc:docMk/>
            <pc:sldMk cId="1321202567" sldId="304"/>
            <ac:spMk id="25" creationId="{8C790BE2-4E4F-4AAF-81A2-4A6F4885EBE6}"/>
          </ac:spMkLst>
        </pc:spChg>
        <pc:spChg chg="add del">
          <ac:chgData name="Andrew Mendez" userId="d9c8531c-5066-4223-a104-10d80a590609" providerId="ADAL" clId="{A0061E56-BDE2-4A29-8845-9A1C363C7819}" dt="2024-04-28T17:12:46.950" v="389" actId="26606"/>
          <ac:spMkLst>
            <pc:docMk/>
            <pc:sldMk cId="1321202567" sldId="304"/>
            <ac:spMk id="27" creationId="{D28B54C3-B57B-472A-B96E-1FCB67093DC2}"/>
          </ac:spMkLst>
        </pc:spChg>
        <pc:spChg chg="add del">
          <ac:chgData name="Andrew Mendez" userId="d9c8531c-5066-4223-a104-10d80a590609" providerId="ADAL" clId="{A0061E56-BDE2-4A29-8845-9A1C363C7819}" dt="2024-04-28T17:12:46.950" v="389" actId="26606"/>
          <ac:spMkLst>
            <pc:docMk/>
            <pc:sldMk cId="1321202567" sldId="304"/>
            <ac:spMk id="29" creationId="{7DB3C429-F8DA-49B9-AF84-21996FCF78B5}"/>
          </ac:spMkLst>
        </pc:spChg>
        <pc:spChg chg="add del">
          <ac:chgData name="Andrew Mendez" userId="d9c8531c-5066-4223-a104-10d80a590609" providerId="ADAL" clId="{A0061E56-BDE2-4A29-8845-9A1C363C7819}" dt="2024-04-28T17:12:46.950" v="389" actId="26606"/>
          <ac:spMkLst>
            <pc:docMk/>
            <pc:sldMk cId="1321202567" sldId="304"/>
            <ac:spMk id="31" creationId="{E12088DD-B1AD-40E0-8B86-1D87A2CCD9BE}"/>
          </ac:spMkLst>
        </pc:spChg>
        <pc:spChg chg="add del">
          <ac:chgData name="Andrew Mendez" userId="d9c8531c-5066-4223-a104-10d80a590609" providerId="ADAL" clId="{A0061E56-BDE2-4A29-8845-9A1C363C7819}" dt="2024-04-28T17:12:46.950" v="389" actId="26606"/>
          <ac:spMkLst>
            <pc:docMk/>
            <pc:sldMk cId="1321202567" sldId="304"/>
            <ac:spMk id="33" creationId="{C4C9F2B0-1044-46EB-8AEB-C3BFFDE6C2CC}"/>
          </ac:spMkLst>
        </pc:spChg>
        <pc:spChg chg="add del">
          <ac:chgData name="Andrew Mendez" userId="d9c8531c-5066-4223-a104-10d80a590609" providerId="ADAL" clId="{A0061E56-BDE2-4A29-8845-9A1C363C7819}" dt="2024-04-28T17:12:46.950" v="389" actId="26606"/>
          <ac:spMkLst>
            <pc:docMk/>
            <pc:sldMk cId="1321202567" sldId="304"/>
            <ac:spMk id="35" creationId="{0C395952-4E26-45A2-8756-2ADFD6E53C6E}"/>
          </ac:spMkLst>
        </pc:spChg>
        <pc:spChg chg="add del">
          <ac:chgData name="Andrew Mendez" userId="d9c8531c-5066-4223-a104-10d80a590609" providerId="ADAL" clId="{A0061E56-BDE2-4A29-8845-9A1C363C7819}" dt="2024-04-28T17:12:46.950" v="389" actId="26606"/>
          <ac:spMkLst>
            <pc:docMk/>
            <pc:sldMk cId="1321202567" sldId="304"/>
            <ac:spMk id="37" creationId="{4734BADF-9461-4621-B112-2D7BABEA7DD0}"/>
          </ac:spMkLst>
        </pc:spChg>
        <pc:spChg chg="add del">
          <ac:chgData name="Andrew Mendez" userId="d9c8531c-5066-4223-a104-10d80a590609" providerId="ADAL" clId="{A0061E56-BDE2-4A29-8845-9A1C363C7819}" dt="2024-04-28T17:13:07.913" v="398" actId="26606"/>
          <ac:spMkLst>
            <pc:docMk/>
            <pc:sldMk cId="1321202567" sldId="304"/>
            <ac:spMk id="42" creationId="{2151139A-886F-4B97-8815-729AD3831BBD}"/>
          </ac:spMkLst>
        </pc:spChg>
        <pc:spChg chg="add del">
          <ac:chgData name="Andrew Mendez" userId="d9c8531c-5066-4223-a104-10d80a590609" providerId="ADAL" clId="{A0061E56-BDE2-4A29-8845-9A1C363C7819}" dt="2024-04-28T17:13:07.913" v="398" actId="26606"/>
          <ac:spMkLst>
            <pc:docMk/>
            <pc:sldMk cId="1321202567" sldId="304"/>
            <ac:spMk id="44" creationId="{AB5E08C4-8CDD-4623-A5B8-E998C6DEE3B7}"/>
          </ac:spMkLst>
        </pc:spChg>
        <pc:spChg chg="add del">
          <ac:chgData name="Andrew Mendez" userId="d9c8531c-5066-4223-a104-10d80a590609" providerId="ADAL" clId="{A0061E56-BDE2-4A29-8845-9A1C363C7819}" dt="2024-04-28T17:13:07.913" v="398" actId="26606"/>
          <ac:spMkLst>
            <pc:docMk/>
            <pc:sldMk cId="1321202567" sldId="304"/>
            <ac:spMk id="46" creationId="{AFFC87AC-C919-4FE5-BAC3-39509E001152}"/>
          </ac:spMkLst>
        </pc:spChg>
        <pc:spChg chg="add del">
          <ac:chgData name="Andrew Mendez" userId="d9c8531c-5066-4223-a104-10d80a590609" providerId="ADAL" clId="{A0061E56-BDE2-4A29-8845-9A1C363C7819}" dt="2024-04-28T17:13:07.913" v="398" actId="26606"/>
          <ac:spMkLst>
            <pc:docMk/>
            <pc:sldMk cId="1321202567" sldId="304"/>
            <ac:spMk id="48" creationId="{7D0659F6-0853-468D-B1B2-44FDBE98B80F}"/>
          </ac:spMkLst>
        </pc:spChg>
        <pc:spChg chg="add del">
          <ac:chgData name="Andrew Mendez" userId="d9c8531c-5066-4223-a104-10d80a590609" providerId="ADAL" clId="{A0061E56-BDE2-4A29-8845-9A1C363C7819}" dt="2024-04-28T17:13:07.913" v="398" actId="26606"/>
          <ac:spMkLst>
            <pc:docMk/>
            <pc:sldMk cId="1321202567" sldId="304"/>
            <ac:spMk id="50" creationId="{15F33878-D502-4FFA-8ACE-F2AECDB2A23F}"/>
          </ac:spMkLst>
        </pc:spChg>
        <pc:spChg chg="add del">
          <ac:chgData name="Andrew Mendez" userId="d9c8531c-5066-4223-a104-10d80a590609" providerId="ADAL" clId="{A0061E56-BDE2-4A29-8845-9A1C363C7819}" dt="2024-04-28T17:13:07.913" v="398" actId="26606"/>
          <ac:spMkLst>
            <pc:docMk/>
            <pc:sldMk cId="1321202567" sldId="304"/>
            <ac:spMk id="52" creationId="{977ACDD7-882D-4B81-A213-84C82B96B01E}"/>
          </ac:spMkLst>
        </pc:spChg>
        <pc:spChg chg="add del">
          <ac:chgData name="Andrew Mendez" userId="d9c8531c-5066-4223-a104-10d80a590609" providerId="ADAL" clId="{A0061E56-BDE2-4A29-8845-9A1C363C7819}" dt="2024-04-28T17:13:07.913" v="398" actId="26606"/>
          <ac:spMkLst>
            <pc:docMk/>
            <pc:sldMk cId="1321202567" sldId="304"/>
            <ac:spMk id="57" creationId="{C4879EFC-8E62-4E00-973C-C45EE9EC676D}"/>
          </ac:spMkLst>
        </pc:spChg>
        <pc:spChg chg="add del">
          <ac:chgData name="Andrew Mendez" userId="d9c8531c-5066-4223-a104-10d80a590609" providerId="ADAL" clId="{A0061E56-BDE2-4A29-8845-9A1C363C7819}" dt="2024-04-28T17:13:07.913" v="398" actId="26606"/>
          <ac:spMkLst>
            <pc:docMk/>
            <pc:sldMk cId="1321202567" sldId="304"/>
            <ac:spMk id="59" creationId="{D6A9C53F-5F90-40A5-8C85-5412D39C8C68}"/>
          </ac:spMkLst>
        </pc:spChg>
        <pc:picChg chg="add mod ord">
          <ac:chgData name="Andrew Mendez" userId="d9c8531c-5066-4223-a104-10d80a590609" providerId="ADAL" clId="{A0061E56-BDE2-4A29-8845-9A1C363C7819}" dt="2024-04-28T17:17:08.715" v="433" actId="14100"/>
          <ac:picMkLst>
            <pc:docMk/>
            <pc:sldMk cId="1321202567" sldId="304"/>
            <ac:picMk id="4" creationId="{A96270D0-E9A4-C878-05F9-922CBB85607E}"/>
          </ac:picMkLst>
        </pc:picChg>
        <pc:picChg chg="add mod">
          <ac:chgData name="Andrew Mendez" userId="d9c8531c-5066-4223-a104-10d80a590609" providerId="ADAL" clId="{A0061E56-BDE2-4A29-8845-9A1C363C7819}" dt="2024-04-28T17:17:00.907" v="431" actId="14100"/>
          <ac:picMkLst>
            <pc:docMk/>
            <pc:sldMk cId="1321202567" sldId="304"/>
            <ac:picMk id="6" creationId="{FE465D34-1723-7805-060F-F595617F383F}"/>
          </ac:picMkLst>
        </pc:picChg>
      </pc:sldChg>
      <pc:sldChg chg="addSp delSp modSp add mod">
        <pc:chgData name="Andrew Mendez" userId="d9c8531c-5066-4223-a104-10d80a590609" providerId="ADAL" clId="{A0061E56-BDE2-4A29-8845-9A1C363C7819}" dt="2024-04-28T17:11:46.001" v="358" actId="1076"/>
        <pc:sldMkLst>
          <pc:docMk/>
          <pc:sldMk cId="3720527588" sldId="305"/>
        </pc:sldMkLst>
        <pc:spChg chg="mod ord">
          <ac:chgData name="Andrew Mendez" userId="d9c8531c-5066-4223-a104-10d80a590609" providerId="ADAL" clId="{A0061E56-BDE2-4A29-8845-9A1C363C7819}" dt="2024-04-28T17:07:54.848" v="263" actId="26606"/>
          <ac:spMkLst>
            <pc:docMk/>
            <pc:sldMk cId="3720527588" sldId="305"/>
            <ac:spMk id="2" creationId="{20A8662B-03CA-5DC0-B6EB-97C04E4E1197}"/>
          </ac:spMkLst>
        </pc:spChg>
        <pc:spChg chg="add mod">
          <ac:chgData name="Andrew Mendez" userId="d9c8531c-5066-4223-a104-10d80a590609" providerId="ADAL" clId="{A0061E56-BDE2-4A29-8845-9A1C363C7819}" dt="2024-04-28T17:11:46.001" v="358" actId="1076"/>
          <ac:spMkLst>
            <pc:docMk/>
            <pc:sldMk cId="3720527588" sldId="305"/>
            <ac:spMk id="5" creationId="{3B8CA340-862A-A5FB-B372-81AA139240E4}"/>
          </ac:spMkLst>
        </pc:spChg>
        <pc:spChg chg="add del">
          <ac:chgData name="Andrew Mendez" userId="d9c8531c-5066-4223-a104-10d80a590609" providerId="ADAL" clId="{A0061E56-BDE2-4A29-8845-9A1C363C7819}" dt="2024-04-28T17:07:54.848" v="263" actId="26606"/>
          <ac:spMkLst>
            <pc:docMk/>
            <pc:sldMk cId="3720527588" sldId="305"/>
            <ac:spMk id="8" creationId="{0E30439A-8A5B-46EC-8283-9B6B031D40D0}"/>
          </ac:spMkLst>
        </pc:spChg>
        <pc:spChg chg="add del">
          <ac:chgData name="Andrew Mendez" userId="d9c8531c-5066-4223-a104-10d80a590609" providerId="ADAL" clId="{A0061E56-BDE2-4A29-8845-9A1C363C7819}" dt="2024-04-28T17:07:54.848" v="263" actId="26606"/>
          <ac:spMkLst>
            <pc:docMk/>
            <pc:sldMk cId="3720527588" sldId="305"/>
            <ac:spMk id="10" creationId="{5CEAD642-85CF-4750-8432-7C80C901F001}"/>
          </ac:spMkLst>
        </pc:spChg>
        <pc:spChg chg="add del">
          <ac:chgData name="Andrew Mendez" userId="d9c8531c-5066-4223-a104-10d80a590609" providerId="ADAL" clId="{A0061E56-BDE2-4A29-8845-9A1C363C7819}" dt="2024-04-28T17:07:54.848" v="263" actId="26606"/>
          <ac:spMkLst>
            <pc:docMk/>
            <pc:sldMk cId="3720527588" sldId="305"/>
            <ac:spMk id="12" creationId="{FA33EEAE-15D5-4119-8C1E-89D943F911EF}"/>
          </ac:spMkLst>
        </pc:spChg>
        <pc:spChg chg="add del">
          <ac:chgData name="Andrew Mendez" userId="d9c8531c-5066-4223-a104-10d80a590609" providerId="ADAL" clId="{A0061E56-BDE2-4A29-8845-9A1C363C7819}" dt="2024-04-28T17:07:54.848" v="263" actId="26606"/>
          <ac:spMkLst>
            <pc:docMk/>
            <pc:sldMk cId="3720527588" sldId="305"/>
            <ac:spMk id="14" creationId="{730D8B3B-9B80-4025-B934-26DC7D7CD231}"/>
          </ac:spMkLst>
        </pc:spChg>
        <pc:spChg chg="add del">
          <ac:chgData name="Andrew Mendez" userId="d9c8531c-5066-4223-a104-10d80a590609" providerId="ADAL" clId="{A0061E56-BDE2-4A29-8845-9A1C363C7819}" dt="2024-04-28T17:07:54.848" v="263" actId="26606"/>
          <ac:spMkLst>
            <pc:docMk/>
            <pc:sldMk cId="3720527588" sldId="305"/>
            <ac:spMk id="16" creationId="{B5A1B09C-1565-46F8-B70F-621C5EB48A09}"/>
          </ac:spMkLst>
        </pc:spChg>
        <pc:spChg chg="add del">
          <ac:chgData name="Andrew Mendez" userId="d9c8531c-5066-4223-a104-10d80a590609" providerId="ADAL" clId="{A0061E56-BDE2-4A29-8845-9A1C363C7819}" dt="2024-04-28T17:07:54.848" v="263" actId="26606"/>
          <ac:spMkLst>
            <pc:docMk/>
            <pc:sldMk cId="3720527588" sldId="305"/>
            <ac:spMk id="18" creationId="{8C516CC8-80AC-446C-A56E-9F54B7210402}"/>
          </ac:spMkLst>
        </pc:spChg>
        <pc:spChg chg="add del">
          <ac:chgData name="Andrew Mendez" userId="d9c8531c-5066-4223-a104-10d80a590609" providerId="ADAL" clId="{A0061E56-BDE2-4A29-8845-9A1C363C7819}" dt="2024-04-28T17:07:54.848" v="263" actId="26606"/>
          <ac:spMkLst>
            <pc:docMk/>
            <pc:sldMk cId="3720527588" sldId="305"/>
            <ac:spMk id="20" creationId="{53947E58-F088-49F1-A3D1-DEA690192E84}"/>
          </ac:spMkLst>
        </pc:spChg>
        <pc:spChg chg="add del">
          <ac:chgData name="Andrew Mendez" userId="d9c8531c-5066-4223-a104-10d80a590609" providerId="ADAL" clId="{A0061E56-BDE2-4A29-8845-9A1C363C7819}" dt="2024-04-28T17:07:45.449" v="262" actId="26606"/>
          <ac:spMkLst>
            <pc:docMk/>
            <pc:sldMk cId="3720527588" sldId="305"/>
            <ac:spMk id="22" creationId="{C7D023E4-8DE1-436E-9847-ED6A4B4B04FD}"/>
          </ac:spMkLst>
        </pc:spChg>
        <pc:spChg chg="add del">
          <ac:chgData name="Andrew Mendez" userId="d9c8531c-5066-4223-a104-10d80a590609" providerId="ADAL" clId="{A0061E56-BDE2-4A29-8845-9A1C363C7819}" dt="2024-04-28T17:07:45.449" v="262" actId="26606"/>
          <ac:spMkLst>
            <pc:docMk/>
            <pc:sldMk cId="3720527588" sldId="305"/>
            <ac:spMk id="23" creationId="{8B2B1708-8CE4-4A20-94F5-55118AE2CBD7}"/>
          </ac:spMkLst>
        </pc:spChg>
        <pc:spChg chg="add del">
          <ac:chgData name="Andrew Mendez" userId="d9c8531c-5066-4223-a104-10d80a590609" providerId="ADAL" clId="{A0061E56-BDE2-4A29-8845-9A1C363C7819}" dt="2024-04-28T17:06:30.649" v="247" actId="26606"/>
          <ac:spMkLst>
            <pc:docMk/>
            <pc:sldMk cId="3720527588" sldId="305"/>
            <ac:spMk id="25" creationId="{932495F0-C5CB-4823-AE70-EED61EBAB1BD}"/>
          </ac:spMkLst>
        </pc:spChg>
        <pc:spChg chg="add">
          <ac:chgData name="Andrew Mendez" userId="d9c8531c-5066-4223-a104-10d80a590609" providerId="ADAL" clId="{A0061E56-BDE2-4A29-8845-9A1C363C7819}" dt="2024-04-28T17:07:54.848" v="263" actId="26606"/>
          <ac:spMkLst>
            <pc:docMk/>
            <pc:sldMk cId="3720527588" sldId="305"/>
            <ac:spMk id="26" creationId="{2151139A-886F-4B97-8815-729AD3831BBD}"/>
          </ac:spMkLst>
        </pc:spChg>
        <pc:spChg chg="add del">
          <ac:chgData name="Andrew Mendez" userId="d9c8531c-5066-4223-a104-10d80a590609" providerId="ADAL" clId="{A0061E56-BDE2-4A29-8845-9A1C363C7819}" dt="2024-04-28T17:06:30.649" v="247" actId="26606"/>
          <ac:spMkLst>
            <pc:docMk/>
            <pc:sldMk cId="3720527588" sldId="305"/>
            <ac:spMk id="27" creationId="{CB8B9C25-D80D-48EC-B83A-231219A80C3F}"/>
          </ac:spMkLst>
        </pc:spChg>
        <pc:spChg chg="add">
          <ac:chgData name="Andrew Mendez" userId="d9c8531c-5066-4223-a104-10d80a590609" providerId="ADAL" clId="{A0061E56-BDE2-4A29-8845-9A1C363C7819}" dt="2024-04-28T17:07:54.848" v="263" actId="26606"/>
          <ac:spMkLst>
            <pc:docMk/>
            <pc:sldMk cId="3720527588" sldId="305"/>
            <ac:spMk id="28" creationId="{AB5E08C4-8CDD-4623-A5B8-E998C6DEE3B7}"/>
          </ac:spMkLst>
        </pc:spChg>
        <pc:spChg chg="add del">
          <ac:chgData name="Andrew Mendez" userId="d9c8531c-5066-4223-a104-10d80a590609" providerId="ADAL" clId="{A0061E56-BDE2-4A29-8845-9A1C363C7819}" dt="2024-04-28T17:06:30.649" v="247" actId="26606"/>
          <ac:spMkLst>
            <pc:docMk/>
            <pc:sldMk cId="3720527588" sldId="305"/>
            <ac:spMk id="29" creationId="{601CC70B-8875-45A1-8AFD-7D546E3C0C16}"/>
          </ac:spMkLst>
        </pc:spChg>
        <pc:spChg chg="add">
          <ac:chgData name="Andrew Mendez" userId="d9c8531c-5066-4223-a104-10d80a590609" providerId="ADAL" clId="{A0061E56-BDE2-4A29-8845-9A1C363C7819}" dt="2024-04-28T17:07:54.848" v="263" actId="26606"/>
          <ac:spMkLst>
            <pc:docMk/>
            <pc:sldMk cId="3720527588" sldId="305"/>
            <ac:spMk id="32" creationId="{AFFC87AC-C919-4FE5-BAC3-39509E001152}"/>
          </ac:spMkLst>
        </pc:spChg>
        <pc:spChg chg="add">
          <ac:chgData name="Andrew Mendez" userId="d9c8531c-5066-4223-a104-10d80a590609" providerId="ADAL" clId="{A0061E56-BDE2-4A29-8845-9A1C363C7819}" dt="2024-04-28T17:07:54.848" v="263" actId="26606"/>
          <ac:spMkLst>
            <pc:docMk/>
            <pc:sldMk cId="3720527588" sldId="305"/>
            <ac:spMk id="41" creationId="{7D0659F6-0853-468D-B1B2-44FDBE98B80F}"/>
          </ac:spMkLst>
        </pc:spChg>
        <pc:spChg chg="add">
          <ac:chgData name="Andrew Mendez" userId="d9c8531c-5066-4223-a104-10d80a590609" providerId="ADAL" clId="{A0061E56-BDE2-4A29-8845-9A1C363C7819}" dt="2024-04-28T17:07:54.848" v="263" actId="26606"/>
          <ac:spMkLst>
            <pc:docMk/>
            <pc:sldMk cId="3720527588" sldId="305"/>
            <ac:spMk id="42" creationId="{15F33878-D502-4FFA-8ACE-F2AECDB2A23F}"/>
          </ac:spMkLst>
        </pc:spChg>
        <pc:spChg chg="add">
          <ac:chgData name="Andrew Mendez" userId="d9c8531c-5066-4223-a104-10d80a590609" providerId="ADAL" clId="{A0061E56-BDE2-4A29-8845-9A1C363C7819}" dt="2024-04-28T17:07:54.848" v="263" actId="26606"/>
          <ac:spMkLst>
            <pc:docMk/>
            <pc:sldMk cId="3720527588" sldId="305"/>
            <ac:spMk id="43" creationId="{977ACDD7-882D-4B81-A213-84C82B96B01E}"/>
          </ac:spMkLst>
        </pc:spChg>
        <pc:grpChg chg="add del">
          <ac:chgData name="Andrew Mendez" userId="d9c8531c-5066-4223-a104-10d80a590609" providerId="ADAL" clId="{A0061E56-BDE2-4A29-8845-9A1C363C7819}" dt="2024-04-28T17:07:45.449" v="262" actId="26606"/>
          <ac:grpSpMkLst>
            <pc:docMk/>
            <pc:sldMk cId="3720527588" sldId="305"/>
            <ac:grpSpMk id="24" creationId="{3E84BE2F-C43D-43D9-A96D-152600326812}"/>
          </ac:grpSpMkLst>
        </pc:grpChg>
        <pc:grpChg chg="add del">
          <ac:chgData name="Andrew Mendez" userId="d9c8531c-5066-4223-a104-10d80a590609" providerId="ADAL" clId="{A0061E56-BDE2-4A29-8845-9A1C363C7819}" dt="2024-04-28T17:07:45.449" v="262" actId="26606"/>
          <ac:grpSpMkLst>
            <pc:docMk/>
            <pc:sldMk cId="3720527588" sldId="305"/>
            <ac:grpSpMk id="33" creationId="{E27AF472-EAE3-4572-AB69-B92BD10DBC6D}"/>
          </ac:grpSpMkLst>
        </pc:grpChg>
        <pc:picChg chg="add mod ord">
          <ac:chgData name="Andrew Mendez" userId="d9c8531c-5066-4223-a104-10d80a590609" providerId="ADAL" clId="{A0061E56-BDE2-4A29-8845-9A1C363C7819}" dt="2024-04-28T17:10:43.069" v="355" actId="14100"/>
          <ac:picMkLst>
            <pc:docMk/>
            <pc:sldMk cId="3720527588" sldId="305"/>
            <ac:picMk id="3" creationId="{C05D0611-DA58-F26F-5C5E-AF7AAC8810C8}"/>
          </ac:picMkLst>
        </pc:picChg>
        <pc:picChg chg="add mod">
          <ac:chgData name="Andrew Mendez" userId="d9c8531c-5066-4223-a104-10d80a590609" providerId="ADAL" clId="{A0061E56-BDE2-4A29-8845-9A1C363C7819}" dt="2024-04-28T17:10:54.583" v="357" actId="14100"/>
          <ac:picMkLst>
            <pc:docMk/>
            <pc:sldMk cId="3720527588" sldId="305"/>
            <ac:picMk id="4" creationId="{ED677BB5-6217-CC0C-F140-9AA4BD36BC07}"/>
          </ac:picMkLst>
        </pc:picChg>
      </pc:sldChg>
      <pc:sldChg chg="delSp modSp add del mod">
        <pc:chgData name="Andrew Mendez" userId="d9c8531c-5066-4223-a104-10d80a590609" providerId="ADAL" clId="{A0061E56-BDE2-4A29-8845-9A1C363C7819}" dt="2024-04-28T17:20:14.814" v="489" actId="2696"/>
        <pc:sldMkLst>
          <pc:docMk/>
          <pc:sldMk cId="517639199" sldId="306"/>
        </pc:sldMkLst>
        <pc:spChg chg="mod">
          <ac:chgData name="Andrew Mendez" userId="d9c8531c-5066-4223-a104-10d80a590609" providerId="ADAL" clId="{A0061E56-BDE2-4A29-8845-9A1C363C7819}" dt="2024-04-28T17:19:17.268" v="488" actId="20577"/>
          <ac:spMkLst>
            <pc:docMk/>
            <pc:sldMk cId="517639199" sldId="306"/>
            <ac:spMk id="2" creationId="{20A8662B-03CA-5DC0-B6EB-97C04E4E1197}"/>
          </ac:spMkLst>
        </pc:spChg>
        <pc:spChg chg="del mod">
          <ac:chgData name="Andrew Mendez" userId="d9c8531c-5066-4223-a104-10d80a590609" providerId="ADAL" clId="{A0061E56-BDE2-4A29-8845-9A1C363C7819}" dt="2024-04-28T17:19:11.326" v="466"/>
          <ac:spMkLst>
            <pc:docMk/>
            <pc:sldMk cId="517639199" sldId="306"/>
            <ac:spMk id="7" creationId="{9ED0AD48-2C4A-CD87-28F9-4E2CDB746EB4}"/>
          </ac:spMkLst>
        </pc:spChg>
        <pc:picChg chg="del">
          <ac:chgData name="Andrew Mendez" userId="d9c8531c-5066-4223-a104-10d80a590609" providerId="ADAL" clId="{A0061E56-BDE2-4A29-8845-9A1C363C7819}" dt="2024-04-28T17:19:12.064" v="467" actId="478"/>
          <ac:picMkLst>
            <pc:docMk/>
            <pc:sldMk cId="517639199" sldId="306"/>
            <ac:picMk id="4" creationId="{A96270D0-E9A4-C878-05F9-922CBB85607E}"/>
          </ac:picMkLst>
        </pc:picChg>
        <pc:picChg chg="del">
          <ac:chgData name="Andrew Mendez" userId="d9c8531c-5066-4223-a104-10d80a590609" providerId="ADAL" clId="{A0061E56-BDE2-4A29-8845-9A1C363C7819}" dt="2024-04-28T17:19:11.324" v="464" actId="478"/>
          <ac:picMkLst>
            <pc:docMk/>
            <pc:sldMk cId="517639199" sldId="306"/>
            <ac:picMk id="6" creationId="{FE465D34-1723-7805-060F-F595617F383F}"/>
          </ac:picMkLst>
        </pc:picChg>
      </pc:sldChg>
      <pc:sldChg chg="addSp delSp modSp add mod">
        <pc:chgData name="Andrew Mendez" userId="d9c8531c-5066-4223-a104-10d80a590609" providerId="ADAL" clId="{A0061E56-BDE2-4A29-8845-9A1C363C7819}" dt="2024-04-28T17:40:38.236" v="867" actId="27636"/>
        <pc:sldMkLst>
          <pc:docMk/>
          <pc:sldMk cId="1894605938" sldId="306"/>
        </pc:sldMkLst>
        <pc:spChg chg="mod">
          <ac:chgData name="Andrew Mendez" userId="d9c8531c-5066-4223-a104-10d80a590609" providerId="ADAL" clId="{A0061E56-BDE2-4A29-8845-9A1C363C7819}" dt="2024-04-28T17:25:50.556" v="590" actId="20577"/>
          <ac:spMkLst>
            <pc:docMk/>
            <pc:sldMk cId="1894605938" sldId="306"/>
            <ac:spMk id="2" creationId="{5F31669F-A9C5-B9D8-0416-2B6D5F5908D5}"/>
          </ac:spMkLst>
        </pc:spChg>
        <pc:spChg chg="mod">
          <ac:chgData name="Andrew Mendez" userId="d9c8531c-5066-4223-a104-10d80a590609" providerId="ADAL" clId="{A0061E56-BDE2-4A29-8845-9A1C363C7819}" dt="2024-04-28T17:40:38.236" v="867" actId="27636"/>
          <ac:spMkLst>
            <pc:docMk/>
            <pc:sldMk cId="1894605938" sldId="306"/>
            <ac:spMk id="3" creationId="{5A0CFD05-8BBE-8A52-8A16-7D6D045CBE9D}"/>
          </ac:spMkLst>
        </pc:spChg>
        <pc:picChg chg="del">
          <ac:chgData name="Andrew Mendez" userId="d9c8531c-5066-4223-a104-10d80a590609" providerId="ADAL" clId="{A0061E56-BDE2-4A29-8845-9A1C363C7819}" dt="2024-04-28T17:20:35.101" v="491" actId="478"/>
          <ac:picMkLst>
            <pc:docMk/>
            <pc:sldMk cId="1894605938" sldId="306"/>
            <ac:picMk id="4" creationId="{7D4E90BF-F8FF-6B1E-123A-1A65C3BAACA1}"/>
          </ac:picMkLst>
        </pc:picChg>
        <pc:picChg chg="add mod">
          <ac:chgData name="Andrew Mendez" userId="d9c8531c-5066-4223-a104-10d80a590609" providerId="ADAL" clId="{A0061E56-BDE2-4A29-8845-9A1C363C7819}" dt="2024-04-28T17:25:22.836" v="494" actId="1076"/>
          <ac:picMkLst>
            <pc:docMk/>
            <pc:sldMk cId="1894605938" sldId="306"/>
            <ac:picMk id="6" creationId="{53E22E49-FA79-E247-BD65-1BB3717A54A2}"/>
          </ac:picMkLst>
        </pc:picChg>
      </pc:sldChg>
      <pc:sldChg chg="new del">
        <pc:chgData name="Andrew Mendez" userId="d9c8531c-5066-4223-a104-10d80a590609" providerId="ADAL" clId="{A0061E56-BDE2-4A29-8845-9A1C363C7819}" dt="2024-04-28T17:19:03.314" v="461" actId="2696"/>
        <pc:sldMkLst>
          <pc:docMk/>
          <pc:sldMk cId="2615963292" sldId="306"/>
        </pc:sldMkLst>
      </pc:sldChg>
      <pc:sldChg chg="modSp">
        <pc:chgData name="Andrew Mendez" userId="d9c8531c-5066-4223-a104-10d80a590609" providerId="ADAL" clId="{A0061E56-BDE2-4A29-8845-9A1C363C7819}" dt="2024-04-29T15:49:25.633" v="1231" actId="20577"/>
        <pc:sldMkLst>
          <pc:docMk/>
          <pc:sldMk cId="1421184150" sldId="308"/>
        </pc:sldMkLst>
        <pc:graphicFrameChg chg="mod">
          <ac:chgData name="Andrew Mendez" userId="d9c8531c-5066-4223-a104-10d80a590609" providerId="ADAL" clId="{A0061E56-BDE2-4A29-8845-9A1C363C7819}" dt="2024-04-29T15:49:25.633" v="1231" actId="20577"/>
          <ac:graphicFrameMkLst>
            <pc:docMk/>
            <pc:sldMk cId="1421184150" sldId="308"/>
            <ac:graphicFrameMk id="4" creationId="{3701B14B-2A8F-5C43-EC8D-C07522C47E66}"/>
          </ac:graphicFrameMkLst>
        </pc:graphicFrameChg>
      </pc:sldChg>
    </pc:docChg>
  </pc:docChgLst>
  <pc:docChgLst>
    <pc:chgData name="Ethan Ericson" userId="96577932-aa52-4476-a8c3-12318db0e52b" providerId="ADAL" clId="{AEEA8F53-C20E-493D-BD30-9E27F15EA017}"/>
    <pc:docChg chg="undo custSel addSld delSld modSld sldOrd">
      <pc:chgData name="Ethan Ericson" userId="96577932-aa52-4476-a8c3-12318db0e52b" providerId="ADAL" clId="{AEEA8F53-C20E-493D-BD30-9E27F15EA017}" dt="2024-04-29T23:32:51.893" v="5177" actId="20577"/>
      <pc:docMkLst>
        <pc:docMk/>
      </pc:docMkLst>
      <pc:sldChg chg="modSp modNotesTx">
        <pc:chgData name="Ethan Ericson" userId="96577932-aa52-4476-a8c3-12318db0e52b" providerId="ADAL" clId="{AEEA8F53-C20E-493D-BD30-9E27F15EA017}" dt="2024-04-27T00:29:40.914" v="5173"/>
        <pc:sldMkLst>
          <pc:docMk/>
          <pc:sldMk cId="3870749941" sldId="258"/>
        </pc:sldMkLst>
        <pc:graphicFrameChg chg="mod">
          <ac:chgData name="Ethan Ericson" userId="96577932-aa52-4476-a8c3-12318db0e52b" providerId="ADAL" clId="{AEEA8F53-C20E-493D-BD30-9E27F15EA017}" dt="2024-04-27T00:29:40.914" v="5173"/>
          <ac:graphicFrameMkLst>
            <pc:docMk/>
            <pc:sldMk cId="3870749941" sldId="258"/>
            <ac:graphicFrameMk id="20" creationId="{D328BD4A-8B22-6A08-49EC-6045DE126413}"/>
          </ac:graphicFrameMkLst>
        </pc:graphicFrameChg>
      </pc:sldChg>
      <pc:sldChg chg="addSp modSp mod modNotesTx">
        <pc:chgData name="Ethan Ericson" userId="96577932-aa52-4476-a8c3-12318db0e52b" providerId="ADAL" clId="{AEEA8F53-C20E-493D-BD30-9E27F15EA017}" dt="2024-04-27T00:29:59.759" v="5174" actId="20577"/>
        <pc:sldMkLst>
          <pc:docMk/>
          <pc:sldMk cId="1560289126" sldId="259"/>
        </pc:sldMkLst>
        <pc:spChg chg="add mod">
          <ac:chgData name="Ethan Ericson" userId="96577932-aa52-4476-a8c3-12318db0e52b" providerId="ADAL" clId="{AEEA8F53-C20E-493D-BD30-9E27F15EA017}" dt="2024-04-26T18:44:22.213" v="46" actId="115"/>
          <ac:spMkLst>
            <pc:docMk/>
            <pc:sldMk cId="1560289126" sldId="259"/>
            <ac:spMk id="3" creationId="{3E0BC723-C4C7-DA38-2B25-1E410281AF5D}"/>
          </ac:spMkLst>
        </pc:spChg>
        <pc:spChg chg="add mod">
          <ac:chgData name="Ethan Ericson" userId="96577932-aa52-4476-a8c3-12318db0e52b" providerId="ADAL" clId="{AEEA8F53-C20E-493D-BD30-9E27F15EA017}" dt="2024-04-26T19:00:16.671" v="54" actId="20577"/>
          <ac:spMkLst>
            <pc:docMk/>
            <pc:sldMk cId="1560289126" sldId="259"/>
            <ac:spMk id="4" creationId="{D9CD6726-21FA-3773-239F-08697087D519}"/>
          </ac:spMkLst>
        </pc:spChg>
        <pc:spChg chg="add mod">
          <ac:chgData name="Ethan Ericson" userId="96577932-aa52-4476-a8c3-12318db0e52b" providerId="ADAL" clId="{AEEA8F53-C20E-493D-BD30-9E27F15EA017}" dt="2024-04-26T19:00:30.583" v="64" actId="20577"/>
          <ac:spMkLst>
            <pc:docMk/>
            <pc:sldMk cId="1560289126" sldId="259"/>
            <ac:spMk id="6" creationId="{6CF518A5-AFA7-1183-BE14-F21FFD083E5A}"/>
          </ac:spMkLst>
        </pc:spChg>
        <pc:spChg chg="add mod">
          <ac:chgData name="Ethan Ericson" userId="96577932-aa52-4476-a8c3-12318db0e52b" providerId="ADAL" clId="{AEEA8F53-C20E-493D-BD30-9E27F15EA017}" dt="2024-04-26T19:00:43.590" v="75" actId="20577"/>
          <ac:spMkLst>
            <pc:docMk/>
            <pc:sldMk cId="1560289126" sldId="259"/>
            <ac:spMk id="7" creationId="{AE26D7CB-B18A-1FB2-367C-DED0039DF174}"/>
          </ac:spMkLst>
        </pc:spChg>
        <pc:graphicFrameChg chg="mod">
          <ac:chgData name="Ethan Ericson" userId="96577932-aa52-4476-a8c3-12318db0e52b" providerId="ADAL" clId="{AEEA8F53-C20E-493D-BD30-9E27F15EA017}" dt="2024-04-27T00:29:59.759" v="5174" actId="20577"/>
          <ac:graphicFrameMkLst>
            <pc:docMk/>
            <pc:sldMk cId="1560289126" sldId="259"/>
            <ac:graphicFrameMk id="5" creationId="{EAA800A7-7EF6-B7CF-26C7-DE288E9AFB88}"/>
          </ac:graphicFrameMkLst>
        </pc:graphicFrameChg>
      </pc:sldChg>
      <pc:sldChg chg="modSp mod">
        <pc:chgData name="Ethan Ericson" userId="96577932-aa52-4476-a8c3-12318db0e52b" providerId="ADAL" clId="{AEEA8F53-C20E-493D-BD30-9E27F15EA017}" dt="2024-04-26T19:08:53.839" v="150" actId="20577"/>
        <pc:sldMkLst>
          <pc:docMk/>
          <pc:sldMk cId="1521822708" sldId="266"/>
        </pc:sldMkLst>
        <pc:spChg chg="mod">
          <ac:chgData name="Ethan Ericson" userId="96577932-aa52-4476-a8c3-12318db0e52b" providerId="ADAL" clId="{AEEA8F53-C20E-493D-BD30-9E27F15EA017}" dt="2024-04-26T19:08:53.839" v="150" actId="20577"/>
          <ac:spMkLst>
            <pc:docMk/>
            <pc:sldMk cId="1521822708" sldId="266"/>
            <ac:spMk id="4" creationId="{8B3B1BD9-6C79-F819-C7B2-A5759C023B49}"/>
          </ac:spMkLst>
        </pc:spChg>
      </pc:sldChg>
      <pc:sldChg chg="delSp modSp del mod">
        <pc:chgData name="Ethan Ericson" userId="96577932-aa52-4476-a8c3-12318db0e52b" providerId="ADAL" clId="{AEEA8F53-C20E-493D-BD30-9E27F15EA017}" dt="2024-04-26T19:08:37.948" v="133" actId="2696"/>
        <pc:sldMkLst>
          <pc:docMk/>
          <pc:sldMk cId="2359418409" sldId="267"/>
        </pc:sldMkLst>
        <pc:spChg chg="mod">
          <ac:chgData name="Ethan Ericson" userId="96577932-aa52-4476-a8c3-12318db0e52b" providerId="ADAL" clId="{AEEA8F53-C20E-493D-BD30-9E27F15EA017}" dt="2024-04-26T19:07:55.433" v="120" actId="21"/>
          <ac:spMkLst>
            <pc:docMk/>
            <pc:sldMk cId="2359418409" sldId="267"/>
            <ac:spMk id="4" creationId="{C385F250-3381-8496-E478-E98E23226E1C}"/>
          </ac:spMkLst>
        </pc:spChg>
        <pc:spChg chg="del mod">
          <ac:chgData name="Ethan Ericson" userId="96577932-aa52-4476-a8c3-12318db0e52b" providerId="ADAL" clId="{AEEA8F53-C20E-493D-BD30-9E27F15EA017}" dt="2024-04-26T19:07:18.366" v="115" actId="478"/>
          <ac:spMkLst>
            <pc:docMk/>
            <pc:sldMk cId="2359418409" sldId="267"/>
            <ac:spMk id="5" creationId="{78171047-BD9E-8774-D170-470F00DA66C1}"/>
          </ac:spMkLst>
        </pc:spChg>
        <pc:spChg chg="del mod">
          <ac:chgData name="Ethan Ericson" userId="96577932-aa52-4476-a8c3-12318db0e52b" providerId="ADAL" clId="{AEEA8F53-C20E-493D-BD30-9E27F15EA017}" dt="2024-04-26T19:07:16.846" v="114" actId="478"/>
          <ac:spMkLst>
            <pc:docMk/>
            <pc:sldMk cId="2359418409" sldId="267"/>
            <ac:spMk id="6" creationId="{FA4ADEE7-FE52-7B01-8FFD-1F7C4B0D826F}"/>
          </ac:spMkLst>
        </pc:spChg>
        <pc:picChg chg="del mod">
          <ac:chgData name="Ethan Ericson" userId="96577932-aa52-4476-a8c3-12318db0e52b" providerId="ADAL" clId="{AEEA8F53-C20E-493D-BD30-9E27F15EA017}" dt="2024-04-26T19:08:23.553" v="130" actId="21"/>
          <ac:picMkLst>
            <pc:docMk/>
            <pc:sldMk cId="2359418409" sldId="267"/>
            <ac:picMk id="7" creationId="{338A4A20-6CB5-B8C2-650D-968A7C957121}"/>
          </ac:picMkLst>
        </pc:picChg>
        <pc:picChg chg="del mod">
          <ac:chgData name="Ethan Ericson" userId="96577932-aa52-4476-a8c3-12318db0e52b" providerId="ADAL" clId="{AEEA8F53-C20E-493D-BD30-9E27F15EA017}" dt="2024-04-26T19:08:23.553" v="130" actId="21"/>
          <ac:picMkLst>
            <pc:docMk/>
            <pc:sldMk cId="2359418409" sldId="267"/>
            <ac:picMk id="8" creationId="{0EE9DC70-DE1B-3874-185A-E36934EE30A0}"/>
          </ac:picMkLst>
        </pc:picChg>
      </pc:sldChg>
      <pc:sldChg chg="addSp delSp modSp del mod ord">
        <pc:chgData name="Ethan Ericson" userId="96577932-aa52-4476-a8c3-12318db0e52b" providerId="ADAL" clId="{AEEA8F53-C20E-493D-BD30-9E27F15EA017}" dt="2024-04-26T21:10:21.085" v="699" actId="2696"/>
        <pc:sldMkLst>
          <pc:docMk/>
          <pc:sldMk cId="1501283879" sldId="268"/>
        </pc:sldMkLst>
        <pc:spChg chg="mod">
          <ac:chgData name="Ethan Ericson" userId="96577932-aa52-4476-a8c3-12318db0e52b" providerId="ADAL" clId="{AEEA8F53-C20E-493D-BD30-9E27F15EA017}" dt="2024-04-26T21:10:18.717" v="698" actId="27636"/>
          <ac:spMkLst>
            <pc:docMk/>
            <pc:sldMk cId="1501283879" sldId="268"/>
            <ac:spMk id="4" creationId="{778AAFED-320A-E8AE-2325-FA093A593DCE}"/>
          </ac:spMkLst>
        </pc:spChg>
        <pc:picChg chg="add del mod">
          <ac:chgData name="Ethan Ericson" userId="96577932-aa52-4476-a8c3-12318db0e52b" providerId="ADAL" clId="{AEEA8F53-C20E-493D-BD30-9E27F15EA017}" dt="2024-04-26T20:23:27.626" v="691" actId="478"/>
          <ac:picMkLst>
            <pc:docMk/>
            <pc:sldMk cId="1501283879" sldId="268"/>
            <ac:picMk id="3" creationId="{EBCE5199-BD99-B707-B192-DB4D2CBDB7CC}"/>
          </ac:picMkLst>
        </pc:picChg>
        <pc:picChg chg="del">
          <ac:chgData name="Ethan Ericson" userId="96577932-aa52-4476-a8c3-12318db0e52b" providerId="ADAL" clId="{AEEA8F53-C20E-493D-BD30-9E27F15EA017}" dt="2024-04-26T19:21:54.679" v="587" actId="478"/>
          <ac:picMkLst>
            <pc:docMk/>
            <pc:sldMk cId="1501283879" sldId="268"/>
            <ac:picMk id="6" creationId="{E170B74D-9E6D-0E21-5224-B3591D789EBF}"/>
          </ac:picMkLst>
        </pc:picChg>
        <pc:picChg chg="del mod">
          <ac:chgData name="Ethan Ericson" userId="96577932-aa52-4476-a8c3-12318db0e52b" providerId="ADAL" clId="{AEEA8F53-C20E-493D-BD30-9E27F15EA017}" dt="2024-04-26T19:53:03.185" v="610" actId="478"/>
          <ac:picMkLst>
            <pc:docMk/>
            <pc:sldMk cId="1501283879" sldId="268"/>
            <ac:picMk id="7" creationId="{8AD1D46A-3F81-4C4E-84F4-E0F82FDDF69F}"/>
          </ac:picMkLst>
        </pc:picChg>
        <pc:picChg chg="add del mod">
          <ac:chgData name="Ethan Ericson" userId="96577932-aa52-4476-a8c3-12318db0e52b" providerId="ADAL" clId="{AEEA8F53-C20E-493D-BD30-9E27F15EA017}" dt="2024-04-26T20:23:29.824" v="692" actId="478"/>
          <ac:picMkLst>
            <pc:docMk/>
            <pc:sldMk cId="1501283879" sldId="268"/>
            <ac:picMk id="8" creationId="{0324892B-C82F-EDB2-3929-412EA1F6D8C9}"/>
          </ac:picMkLst>
        </pc:picChg>
      </pc:sldChg>
      <pc:sldChg chg="addSp delSp modSp mod">
        <pc:chgData name="Ethan Ericson" userId="96577932-aa52-4476-a8c3-12318db0e52b" providerId="ADAL" clId="{AEEA8F53-C20E-493D-BD30-9E27F15EA017}" dt="2024-04-27T00:08:00.066" v="4412" actId="20577"/>
        <pc:sldMkLst>
          <pc:docMk/>
          <pc:sldMk cId="1190075573" sldId="269"/>
        </pc:sldMkLst>
        <pc:spChg chg="del">
          <ac:chgData name="Ethan Ericson" userId="96577932-aa52-4476-a8c3-12318db0e52b" providerId="ADAL" clId="{AEEA8F53-C20E-493D-BD30-9E27F15EA017}" dt="2024-04-27T00:02:02.839" v="3990" actId="478"/>
          <ac:spMkLst>
            <pc:docMk/>
            <pc:sldMk cId="1190075573" sldId="269"/>
            <ac:spMk id="2" creationId="{053F26FA-DB9A-4A6D-78BD-F1770992B044}"/>
          </ac:spMkLst>
        </pc:spChg>
        <pc:spChg chg="del">
          <ac:chgData name="Ethan Ericson" userId="96577932-aa52-4476-a8c3-12318db0e52b" providerId="ADAL" clId="{AEEA8F53-C20E-493D-BD30-9E27F15EA017}" dt="2024-04-26T23:41:02.126" v="3563" actId="478"/>
          <ac:spMkLst>
            <pc:docMk/>
            <pc:sldMk cId="1190075573" sldId="269"/>
            <ac:spMk id="3" creationId="{0165A6B1-293F-F4F0-5305-AEA07DF01FAF}"/>
          </ac:spMkLst>
        </pc:spChg>
        <pc:spChg chg="add del mod">
          <ac:chgData name="Ethan Ericson" userId="96577932-aa52-4476-a8c3-12318db0e52b" providerId="ADAL" clId="{AEEA8F53-C20E-493D-BD30-9E27F15EA017}" dt="2024-04-26T23:41:04.212" v="3564" actId="478"/>
          <ac:spMkLst>
            <pc:docMk/>
            <pc:sldMk cId="1190075573" sldId="269"/>
            <ac:spMk id="6" creationId="{BE9B6F25-F893-2FA3-A409-ED961F0945F0}"/>
          </ac:spMkLst>
        </pc:spChg>
        <pc:spChg chg="add del mod">
          <ac:chgData name="Ethan Ericson" userId="96577932-aa52-4476-a8c3-12318db0e52b" providerId="ADAL" clId="{AEEA8F53-C20E-493D-BD30-9E27F15EA017}" dt="2024-04-27T00:02:05.245" v="3992" actId="478"/>
          <ac:spMkLst>
            <pc:docMk/>
            <pc:sldMk cId="1190075573" sldId="269"/>
            <ac:spMk id="8" creationId="{1EA9E14E-6E48-D250-B027-6C37E4F61BCA}"/>
          </ac:spMkLst>
        </pc:spChg>
        <pc:spChg chg="add mod">
          <ac:chgData name="Ethan Ericson" userId="96577932-aa52-4476-a8c3-12318db0e52b" providerId="ADAL" clId="{AEEA8F53-C20E-493D-BD30-9E27F15EA017}" dt="2024-04-27T00:02:13.305" v="4010" actId="14100"/>
          <ac:spMkLst>
            <pc:docMk/>
            <pc:sldMk cId="1190075573" sldId="269"/>
            <ac:spMk id="10" creationId="{DC7653A7-1A59-454D-7D42-1A07F81E16DF}"/>
          </ac:spMkLst>
        </pc:spChg>
        <pc:spChg chg="add mod">
          <ac:chgData name="Ethan Ericson" userId="96577932-aa52-4476-a8c3-12318db0e52b" providerId="ADAL" clId="{AEEA8F53-C20E-493D-BD30-9E27F15EA017}" dt="2024-04-27T00:08:00.066" v="4412" actId="20577"/>
          <ac:spMkLst>
            <pc:docMk/>
            <pc:sldMk cId="1190075573" sldId="269"/>
            <ac:spMk id="12" creationId="{61B121B5-355A-3001-D142-D0ED9CDC7066}"/>
          </ac:spMkLst>
        </pc:spChg>
        <pc:spChg chg="add del mod">
          <ac:chgData name="Ethan Ericson" userId="96577932-aa52-4476-a8c3-12318db0e52b" providerId="ADAL" clId="{AEEA8F53-C20E-493D-BD30-9E27F15EA017}" dt="2024-04-27T00:03:50.580" v="4301" actId="478"/>
          <ac:spMkLst>
            <pc:docMk/>
            <pc:sldMk cId="1190075573" sldId="269"/>
            <ac:spMk id="14" creationId="{1D903BC1-8D56-5058-75DE-ED774B2EB122}"/>
          </ac:spMkLst>
        </pc:spChg>
      </pc:sldChg>
      <pc:sldChg chg="modSp mod">
        <pc:chgData name="Ethan Ericson" userId="96577932-aa52-4476-a8c3-12318db0e52b" providerId="ADAL" clId="{AEEA8F53-C20E-493D-BD30-9E27F15EA017}" dt="2024-04-26T19:05:26.111" v="99" actId="14100"/>
        <pc:sldMkLst>
          <pc:docMk/>
          <pc:sldMk cId="3954458482" sldId="275"/>
        </pc:sldMkLst>
        <pc:spChg chg="mod">
          <ac:chgData name="Ethan Ericson" userId="96577932-aa52-4476-a8c3-12318db0e52b" providerId="ADAL" clId="{AEEA8F53-C20E-493D-BD30-9E27F15EA017}" dt="2024-04-26T19:05:26.111" v="99" actId="14100"/>
          <ac:spMkLst>
            <pc:docMk/>
            <pc:sldMk cId="3954458482" sldId="275"/>
            <ac:spMk id="2" creationId="{05EF760B-E0D8-8E51-923F-E49CE3EC1106}"/>
          </ac:spMkLst>
        </pc:spChg>
      </pc:sldChg>
      <pc:sldChg chg="modSp mod">
        <pc:chgData name="Ethan Ericson" userId="96577932-aa52-4476-a8c3-12318db0e52b" providerId="ADAL" clId="{AEEA8F53-C20E-493D-BD30-9E27F15EA017}" dt="2024-04-27T00:11:58.233" v="4600" actId="21"/>
        <pc:sldMkLst>
          <pc:docMk/>
          <pc:sldMk cId="2085703212" sldId="277"/>
        </pc:sldMkLst>
        <pc:spChg chg="mod">
          <ac:chgData name="Ethan Ericson" userId="96577932-aa52-4476-a8c3-12318db0e52b" providerId="ADAL" clId="{AEEA8F53-C20E-493D-BD30-9E27F15EA017}" dt="2024-04-27T00:11:58.233" v="4600" actId="21"/>
          <ac:spMkLst>
            <pc:docMk/>
            <pc:sldMk cId="2085703212" sldId="277"/>
            <ac:spMk id="3" creationId="{F88FFDEF-E445-835E-85F4-89C9497E2AC5}"/>
          </ac:spMkLst>
        </pc:spChg>
      </pc:sldChg>
      <pc:sldChg chg="addSp delSp modSp add mod ord">
        <pc:chgData name="Ethan Ericson" userId="96577932-aa52-4476-a8c3-12318db0e52b" providerId="ADAL" clId="{AEEA8F53-C20E-493D-BD30-9E27F15EA017}" dt="2024-04-26T22:56:53.282" v="2785" actId="1076"/>
        <pc:sldMkLst>
          <pc:docMk/>
          <pc:sldMk cId="3467793849" sldId="280"/>
        </pc:sldMkLst>
        <pc:spChg chg="mod">
          <ac:chgData name="Ethan Ericson" userId="96577932-aa52-4476-a8c3-12318db0e52b" providerId="ADAL" clId="{AEEA8F53-C20E-493D-BD30-9E27F15EA017}" dt="2024-04-26T22:55:05.762" v="2761" actId="20577"/>
          <ac:spMkLst>
            <pc:docMk/>
            <pc:sldMk cId="3467793849" sldId="280"/>
            <ac:spMk id="2" creationId="{05EF760B-E0D8-8E51-923F-E49CE3EC1106}"/>
          </ac:spMkLst>
        </pc:spChg>
        <pc:spChg chg="add mod">
          <ac:chgData name="Ethan Ericson" userId="96577932-aa52-4476-a8c3-12318db0e52b" providerId="ADAL" clId="{AEEA8F53-C20E-493D-BD30-9E27F15EA017}" dt="2024-04-26T19:16:13.742" v="380" actId="27107"/>
          <ac:spMkLst>
            <pc:docMk/>
            <pc:sldMk cId="3467793849" sldId="280"/>
            <ac:spMk id="3" creationId="{8B5A87D0-D5E2-83DD-8288-5A69B61845B3}"/>
          </ac:spMkLst>
        </pc:spChg>
        <pc:spChg chg="add del mod">
          <ac:chgData name="Ethan Ericson" userId="96577932-aa52-4476-a8c3-12318db0e52b" providerId="ADAL" clId="{AEEA8F53-C20E-493D-BD30-9E27F15EA017}" dt="2024-04-26T22:56:43.097" v="2781" actId="478"/>
          <ac:spMkLst>
            <pc:docMk/>
            <pc:sldMk cId="3467793849" sldId="280"/>
            <ac:spMk id="5" creationId="{3625CDDC-FBAE-7559-21A8-7B3AA0F1376C}"/>
          </ac:spMkLst>
        </pc:spChg>
        <pc:picChg chg="del">
          <ac:chgData name="Ethan Ericson" userId="96577932-aa52-4476-a8c3-12318db0e52b" providerId="ADAL" clId="{AEEA8F53-C20E-493D-BD30-9E27F15EA017}" dt="2024-04-26T19:07:51.093" v="119" actId="478"/>
          <ac:picMkLst>
            <pc:docMk/>
            <pc:sldMk cId="3467793849" sldId="280"/>
            <ac:picMk id="4" creationId="{2E5A7644-08A8-059A-DB8F-EBEE45B819FC}"/>
          </ac:picMkLst>
        </pc:picChg>
        <pc:picChg chg="add mod">
          <ac:chgData name="Ethan Ericson" userId="96577932-aa52-4476-a8c3-12318db0e52b" providerId="ADAL" clId="{AEEA8F53-C20E-493D-BD30-9E27F15EA017}" dt="2024-04-26T22:56:53.282" v="2785" actId="1076"/>
          <ac:picMkLst>
            <pc:docMk/>
            <pc:sldMk cId="3467793849" sldId="280"/>
            <ac:picMk id="7" creationId="{338A4A20-6CB5-B8C2-650D-968A7C957121}"/>
          </ac:picMkLst>
        </pc:picChg>
        <pc:picChg chg="add del mod">
          <ac:chgData name="Ethan Ericson" userId="96577932-aa52-4476-a8c3-12318db0e52b" providerId="ADAL" clId="{AEEA8F53-C20E-493D-BD30-9E27F15EA017}" dt="2024-04-26T22:56:44.865" v="2782" actId="478"/>
          <ac:picMkLst>
            <pc:docMk/>
            <pc:sldMk cId="3467793849" sldId="280"/>
            <ac:picMk id="8" creationId="{0EE9DC70-DE1B-3874-185A-E36934EE30A0}"/>
          </ac:picMkLst>
        </pc:picChg>
      </pc:sldChg>
      <pc:sldChg chg="addSp delSp add del setBg delDesignElem">
        <pc:chgData name="Ethan Ericson" userId="96577932-aa52-4476-a8c3-12318db0e52b" providerId="ADAL" clId="{AEEA8F53-C20E-493D-BD30-9E27F15EA017}" dt="2024-04-26T19:19:37.778" v="509"/>
        <pc:sldMkLst>
          <pc:docMk/>
          <pc:sldMk cId="2494007512" sldId="281"/>
        </pc:sldMkLst>
        <pc:spChg chg="add del">
          <ac:chgData name="Ethan Ericson" userId="96577932-aa52-4476-a8c3-12318db0e52b" providerId="ADAL" clId="{AEEA8F53-C20E-493D-BD30-9E27F15EA017}" dt="2024-04-26T19:19:37.778" v="509"/>
          <ac:spMkLst>
            <pc:docMk/>
            <pc:sldMk cId="2494007512" sldId="281"/>
            <ac:spMk id="9" creationId="{A4E37431-20F0-4DD6-84A9-ED2B644943A2}"/>
          </ac:spMkLst>
        </pc:spChg>
        <pc:spChg chg="add del">
          <ac:chgData name="Ethan Ericson" userId="96577932-aa52-4476-a8c3-12318db0e52b" providerId="ADAL" clId="{AEEA8F53-C20E-493D-BD30-9E27F15EA017}" dt="2024-04-26T19:19:37.778" v="509"/>
          <ac:spMkLst>
            <pc:docMk/>
            <pc:sldMk cId="2494007512" sldId="281"/>
            <ac:spMk id="11" creationId="{0AE98B72-66C6-4AB4-AF0D-BA830DE86393}"/>
          </ac:spMkLst>
        </pc:spChg>
        <pc:spChg chg="add del">
          <ac:chgData name="Ethan Ericson" userId="96577932-aa52-4476-a8c3-12318db0e52b" providerId="ADAL" clId="{AEEA8F53-C20E-493D-BD30-9E27F15EA017}" dt="2024-04-26T19:19:37.778" v="509"/>
          <ac:spMkLst>
            <pc:docMk/>
            <pc:sldMk cId="2494007512" sldId="281"/>
            <ac:spMk id="13" creationId="{407EAFC6-733F-403D-BB4D-05A3A28742F1}"/>
          </ac:spMkLst>
        </pc:spChg>
        <pc:spChg chg="add del">
          <ac:chgData name="Ethan Ericson" userId="96577932-aa52-4476-a8c3-12318db0e52b" providerId="ADAL" clId="{AEEA8F53-C20E-493D-BD30-9E27F15EA017}" dt="2024-04-26T19:19:37.778" v="509"/>
          <ac:spMkLst>
            <pc:docMk/>
            <pc:sldMk cId="2494007512" sldId="281"/>
            <ac:spMk id="15" creationId="{17A36730-4CB0-4F61-AD11-A44C9765833F}"/>
          </ac:spMkLst>
        </pc:spChg>
        <pc:spChg chg="add del">
          <ac:chgData name="Ethan Ericson" userId="96577932-aa52-4476-a8c3-12318db0e52b" providerId="ADAL" clId="{AEEA8F53-C20E-493D-BD30-9E27F15EA017}" dt="2024-04-26T19:19:37.778" v="509"/>
          <ac:spMkLst>
            <pc:docMk/>
            <pc:sldMk cId="2494007512" sldId="281"/>
            <ac:spMk id="17" creationId="{C69C79E1-F916-4929-A4F3-DE763D4BFA57}"/>
          </ac:spMkLst>
        </pc:spChg>
        <pc:spChg chg="add del">
          <ac:chgData name="Ethan Ericson" userId="96577932-aa52-4476-a8c3-12318db0e52b" providerId="ADAL" clId="{AEEA8F53-C20E-493D-BD30-9E27F15EA017}" dt="2024-04-26T19:19:37.778" v="509"/>
          <ac:spMkLst>
            <pc:docMk/>
            <pc:sldMk cId="2494007512" sldId="281"/>
            <ac:spMk id="19" creationId="{767334AB-16BD-4EC7-8C6B-4B5171600933}"/>
          </ac:spMkLst>
        </pc:spChg>
      </pc:sldChg>
      <pc:sldChg chg="add del">
        <pc:chgData name="Ethan Ericson" userId="96577932-aa52-4476-a8c3-12318db0e52b" providerId="ADAL" clId="{AEEA8F53-C20E-493D-BD30-9E27F15EA017}" dt="2024-04-26T19:20:24.540" v="511" actId="2890"/>
        <pc:sldMkLst>
          <pc:docMk/>
          <pc:sldMk cId="2647556815" sldId="281"/>
        </pc:sldMkLst>
      </pc:sldChg>
      <pc:sldChg chg="new del">
        <pc:chgData name="Ethan Ericson" userId="96577932-aa52-4476-a8c3-12318db0e52b" providerId="ADAL" clId="{AEEA8F53-C20E-493D-BD30-9E27F15EA017}" dt="2024-04-26T19:19:20.141" v="506" actId="680"/>
        <pc:sldMkLst>
          <pc:docMk/>
          <pc:sldMk cId="3115993973" sldId="281"/>
        </pc:sldMkLst>
      </pc:sldChg>
      <pc:sldChg chg="addSp delSp modSp add del mod ord">
        <pc:chgData name="Ethan Ericson" userId="96577932-aa52-4476-a8c3-12318db0e52b" providerId="ADAL" clId="{AEEA8F53-C20E-493D-BD30-9E27F15EA017}" dt="2024-04-26T22:21:59.707" v="1074" actId="2696"/>
        <pc:sldMkLst>
          <pc:docMk/>
          <pc:sldMk cId="3580038459" sldId="281"/>
        </pc:sldMkLst>
        <pc:spChg chg="mod">
          <ac:chgData name="Ethan Ericson" userId="96577932-aa52-4476-a8c3-12318db0e52b" providerId="ADAL" clId="{AEEA8F53-C20E-493D-BD30-9E27F15EA017}" dt="2024-04-26T19:20:49.280" v="577" actId="20577"/>
          <ac:spMkLst>
            <pc:docMk/>
            <pc:sldMk cId="3580038459" sldId="281"/>
            <ac:spMk id="2" creationId="{053F26FA-DB9A-4A6D-78BD-F1770992B044}"/>
          </ac:spMkLst>
        </pc:spChg>
        <pc:spChg chg="del mod">
          <ac:chgData name="Ethan Ericson" userId="96577932-aa52-4476-a8c3-12318db0e52b" providerId="ADAL" clId="{AEEA8F53-C20E-493D-BD30-9E27F15EA017}" dt="2024-04-26T19:21:02.703" v="579" actId="478"/>
          <ac:spMkLst>
            <pc:docMk/>
            <pc:sldMk cId="3580038459" sldId="281"/>
            <ac:spMk id="3" creationId="{0165A6B1-293F-F4F0-5305-AEA07DF01FAF}"/>
          </ac:spMkLst>
        </pc:spChg>
        <pc:picChg chg="del">
          <ac:chgData name="Ethan Ericson" userId="96577932-aa52-4476-a8c3-12318db0e52b" providerId="ADAL" clId="{AEEA8F53-C20E-493D-BD30-9E27F15EA017}" dt="2024-04-26T19:21:10.487" v="580" actId="478"/>
          <ac:picMkLst>
            <pc:docMk/>
            <pc:sldMk cId="3580038459" sldId="281"/>
            <ac:picMk id="4" creationId="{9166E765-693B-3267-46F0-51D2F954E2D8}"/>
          </ac:picMkLst>
        </pc:picChg>
        <pc:picChg chg="add mod">
          <ac:chgData name="Ethan Ericson" userId="96577932-aa52-4476-a8c3-12318db0e52b" providerId="ADAL" clId="{AEEA8F53-C20E-493D-BD30-9E27F15EA017}" dt="2024-04-26T19:51:37.593" v="608" actId="1076"/>
          <ac:picMkLst>
            <pc:docMk/>
            <pc:sldMk cId="3580038459" sldId="281"/>
            <ac:picMk id="5" creationId="{3BEB782A-A038-7DA5-DA3D-4D7022834E6E}"/>
          </ac:picMkLst>
        </pc:picChg>
      </pc:sldChg>
      <pc:sldChg chg="addSp delSp modSp add del mod">
        <pc:chgData name="Ethan Ericson" userId="96577932-aa52-4476-a8c3-12318db0e52b" providerId="ADAL" clId="{AEEA8F53-C20E-493D-BD30-9E27F15EA017}" dt="2024-04-26T22:22:02.957" v="1075" actId="2696"/>
        <pc:sldMkLst>
          <pc:docMk/>
          <pc:sldMk cId="3474094043" sldId="282"/>
        </pc:sldMkLst>
        <pc:spChg chg="mod">
          <ac:chgData name="Ethan Ericson" userId="96577932-aa52-4476-a8c3-12318db0e52b" providerId="ADAL" clId="{AEEA8F53-C20E-493D-BD30-9E27F15EA017}" dt="2024-04-26T19:22:09.727" v="601" actId="20577"/>
          <ac:spMkLst>
            <pc:docMk/>
            <pc:sldMk cId="3474094043" sldId="282"/>
            <ac:spMk id="2" creationId="{053F26FA-DB9A-4A6D-78BD-F1770992B044}"/>
          </ac:spMkLst>
        </pc:spChg>
        <pc:picChg chg="add mod">
          <ac:chgData name="Ethan Ericson" userId="96577932-aa52-4476-a8c3-12318db0e52b" providerId="ADAL" clId="{AEEA8F53-C20E-493D-BD30-9E27F15EA017}" dt="2024-04-26T19:51:34.378" v="607" actId="1076"/>
          <ac:picMkLst>
            <pc:docMk/>
            <pc:sldMk cId="3474094043" sldId="282"/>
            <ac:picMk id="4" creationId="{8D81BDBE-26C6-4009-770A-A859E9F18085}"/>
          </ac:picMkLst>
        </pc:picChg>
        <pc:picChg chg="del mod">
          <ac:chgData name="Ethan Ericson" userId="96577932-aa52-4476-a8c3-12318db0e52b" providerId="ADAL" clId="{AEEA8F53-C20E-493D-BD30-9E27F15EA017}" dt="2024-04-26T19:22:12.848" v="603" actId="478"/>
          <ac:picMkLst>
            <pc:docMk/>
            <pc:sldMk cId="3474094043" sldId="282"/>
            <ac:picMk id="5" creationId="{3BEB782A-A038-7DA5-DA3D-4D7022834E6E}"/>
          </ac:picMkLst>
        </pc:picChg>
      </pc:sldChg>
      <pc:sldChg chg="addSp delSp modSp add mod ord">
        <pc:chgData name="Ethan Ericson" userId="96577932-aa52-4476-a8c3-12318db0e52b" providerId="ADAL" clId="{AEEA8F53-C20E-493D-BD30-9E27F15EA017}" dt="2024-04-26T23:51:53.476" v="3745" actId="20577"/>
        <pc:sldMkLst>
          <pc:docMk/>
          <pc:sldMk cId="3802414453" sldId="283"/>
        </pc:sldMkLst>
        <pc:spChg chg="mod">
          <ac:chgData name="Ethan Ericson" userId="96577932-aa52-4476-a8c3-12318db0e52b" providerId="ADAL" clId="{AEEA8F53-C20E-493D-BD30-9E27F15EA017}" dt="2024-04-26T22:59:30.280" v="2806" actId="14100"/>
          <ac:spMkLst>
            <pc:docMk/>
            <pc:sldMk cId="3802414453" sldId="283"/>
            <ac:spMk id="2" creationId="{053F26FA-DB9A-4A6D-78BD-F1770992B044}"/>
          </ac:spMkLst>
        </pc:spChg>
        <pc:spChg chg="add mod">
          <ac:chgData name="Ethan Ericson" userId="96577932-aa52-4476-a8c3-12318db0e52b" providerId="ADAL" clId="{AEEA8F53-C20E-493D-BD30-9E27F15EA017}" dt="2024-04-26T22:51:21.553" v="2593" actId="20577"/>
          <ac:spMkLst>
            <pc:docMk/>
            <pc:sldMk cId="3802414453" sldId="283"/>
            <ac:spMk id="8" creationId="{42763EDC-FED1-186C-0BA5-BED9F1AA7B97}"/>
          </ac:spMkLst>
        </pc:spChg>
        <pc:spChg chg="add mod">
          <ac:chgData name="Ethan Ericson" userId="96577932-aa52-4476-a8c3-12318db0e52b" providerId="ADAL" clId="{AEEA8F53-C20E-493D-BD30-9E27F15EA017}" dt="2024-04-26T23:51:53.476" v="3745" actId="20577"/>
          <ac:spMkLst>
            <pc:docMk/>
            <pc:sldMk cId="3802414453" sldId="283"/>
            <ac:spMk id="10" creationId="{1517106B-44DB-467E-1371-C631417136A5}"/>
          </ac:spMkLst>
        </pc:spChg>
        <pc:spChg chg="add mod">
          <ac:chgData name="Ethan Ericson" userId="96577932-aa52-4476-a8c3-12318db0e52b" providerId="ADAL" clId="{AEEA8F53-C20E-493D-BD30-9E27F15EA017}" dt="2024-04-26T23:51:45.007" v="3741" actId="1076"/>
          <ac:spMkLst>
            <pc:docMk/>
            <pc:sldMk cId="3802414453" sldId="283"/>
            <ac:spMk id="12" creationId="{92AA014A-D734-C169-EFB9-E4F3041D44E1}"/>
          </ac:spMkLst>
        </pc:spChg>
        <pc:picChg chg="add del mod">
          <ac:chgData name="Ethan Ericson" userId="96577932-aa52-4476-a8c3-12318db0e52b" providerId="ADAL" clId="{AEEA8F53-C20E-493D-BD30-9E27F15EA017}" dt="2024-04-26T21:54:50.734" v="792" actId="478"/>
          <ac:picMkLst>
            <pc:docMk/>
            <pc:sldMk cId="3802414453" sldId="283"/>
            <ac:picMk id="4" creationId="{7E02954D-D0FA-1925-7316-AA011C8F0234}"/>
          </ac:picMkLst>
        </pc:picChg>
        <pc:picChg chg="del">
          <ac:chgData name="Ethan Ericson" userId="96577932-aa52-4476-a8c3-12318db0e52b" providerId="ADAL" clId="{AEEA8F53-C20E-493D-BD30-9E27F15EA017}" dt="2024-04-26T21:10:29.901" v="701" actId="478"/>
          <ac:picMkLst>
            <pc:docMk/>
            <pc:sldMk cId="3802414453" sldId="283"/>
            <ac:picMk id="5" creationId="{3BEB782A-A038-7DA5-DA3D-4D7022834E6E}"/>
          </ac:picMkLst>
        </pc:picChg>
        <pc:picChg chg="add mod">
          <ac:chgData name="Ethan Ericson" userId="96577932-aa52-4476-a8c3-12318db0e52b" providerId="ADAL" clId="{AEEA8F53-C20E-493D-BD30-9E27F15EA017}" dt="2024-04-26T21:55:14.529" v="795" actId="1076"/>
          <ac:picMkLst>
            <pc:docMk/>
            <pc:sldMk cId="3802414453" sldId="283"/>
            <ac:picMk id="7" creationId="{E3E7E2B7-7A6E-E3FB-3491-3F37C9067D77}"/>
          </ac:picMkLst>
        </pc:picChg>
      </pc:sldChg>
      <pc:sldChg chg="addSp delSp modSp add mod ord">
        <pc:chgData name="Ethan Ericson" userId="96577932-aa52-4476-a8c3-12318db0e52b" providerId="ADAL" clId="{AEEA8F53-C20E-493D-BD30-9E27F15EA017}" dt="2024-04-27T00:22:17.665" v="4784" actId="27107"/>
        <pc:sldMkLst>
          <pc:docMk/>
          <pc:sldMk cId="1962667338" sldId="284"/>
        </pc:sldMkLst>
        <pc:spChg chg="del mod">
          <ac:chgData name="Ethan Ericson" userId="96577932-aa52-4476-a8c3-12318db0e52b" providerId="ADAL" clId="{AEEA8F53-C20E-493D-BD30-9E27F15EA017}" dt="2024-04-26T22:59:57.981" v="2809" actId="478"/>
          <ac:spMkLst>
            <pc:docMk/>
            <pc:sldMk cId="1962667338" sldId="284"/>
            <ac:spMk id="2" creationId="{053F26FA-DB9A-4A6D-78BD-F1770992B044}"/>
          </ac:spMkLst>
        </pc:spChg>
        <pc:spChg chg="add del mod">
          <ac:chgData name="Ethan Ericson" userId="96577932-aa52-4476-a8c3-12318db0e52b" providerId="ADAL" clId="{AEEA8F53-C20E-493D-BD30-9E27F15EA017}" dt="2024-04-26T22:57:53.163" v="2789" actId="22"/>
          <ac:spMkLst>
            <pc:docMk/>
            <pc:sldMk cId="1962667338" sldId="284"/>
            <ac:spMk id="10" creationId="{0F42C32C-C9D5-51ED-3081-2839108E6F6B}"/>
          </ac:spMkLst>
        </pc:spChg>
        <pc:spChg chg="add del mod">
          <ac:chgData name="Ethan Ericson" userId="96577932-aa52-4476-a8c3-12318db0e52b" providerId="ADAL" clId="{AEEA8F53-C20E-493D-BD30-9E27F15EA017}" dt="2024-04-26T22:59:12.851" v="2804" actId="47"/>
          <ac:spMkLst>
            <pc:docMk/>
            <pc:sldMk cId="1962667338" sldId="284"/>
            <ac:spMk id="14" creationId="{3889FACB-A109-780E-634D-050F8A94F81F}"/>
          </ac:spMkLst>
        </pc:spChg>
        <pc:spChg chg="add del mod">
          <ac:chgData name="Ethan Ericson" userId="96577932-aa52-4476-a8c3-12318db0e52b" providerId="ADAL" clId="{AEEA8F53-C20E-493D-BD30-9E27F15EA017}" dt="2024-04-26T22:59:54.921" v="2808" actId="478"/>
          <ac:spMkLst>
            <pc:docMk/>
            <pc:sldMk cId="1962667338" sldId="284"/>
            <ac:spMk id="16" creationId="{53C7BD0A-6FEA-6CD3-509C-0514BF22A45E}"/>
          </ac:spMkLst>
        </pc:spChg>
        <pc:spChg chg="add del mod">
          <ac:chgData name="Ethan Ericson" userId="96577932-aa52-4476-a8c3-12318db0e52b" providerId="ADAL" clId="{AEEA8F53-C20E-493D-BD30-9E27F15EA017}" dt="2024-04-26T23:00:00.170" v="2810" actId="478"/>
          <ac:spMkLst>
            <pc:docMk/>
            <pc:sldMk cId="1962667338" sldId="284"/>
            <ac:spMk id="20" creationId="{111B76B0-E963-3203-5519-1E4EF7688859}"/>
          </ac:spMkLst>
        </pc:spChg>
        <pc:spChg chg="add del">
          <ac:chgData name="Ethan Ericson" userId="96577932-aa52-4476-a8c3-12318db0e52b" providerId="ADAL" clId="{AEEA8F53-C20E-493D-BD30-9E27F15EA017}" dt="2024-04-26T23:00:04.132" v="2812" actId="22"/>
          <ac:spMkLst>
            <pc:docMk/>
            <pc:sldMk cId="1962667338" sldId="284"/>
            <ac:spMk id="22" creationId="{BEAB8C03-BF2E-D57A-3FED-EA27AFD107D7}"/>
          </ac:spMkLst>
        </pc:spChg>
        <pc:spChg chg="add mod">
          <ac:chgData name="Ethan Ericson" userId="96577932-aa52-4476-a8c3-12318db0e52b" providerId="ADAL" clId="{AEEA8F53-C20E-493D-BD30-9E27F15EA017}" dt="2024-04-26T23:00:39.400" v="2847" actId="14100"/>
          <ac:spMkLst>
            <pc:docMk/>
            <pc:sldMk cId="1962667338" sldId="284"/>
            <ac:spMk id="23" creationId="{924DC256-B71E-FB3A-A736-B5202D57248D}"/>
          </ac:spMkLst>
        </pc:spChg>
        <pc:spChg chg="add mod">
          <ac:chgData name="Ethan Ericson" userId="96577932-aa52-4476-a8c3-12318db0e52b" providerId="ADAL" clId="{AEEA8F53-C20E-493D-BD30-9E27F15EA017}" dt="2024-04-26T23:35:23.507" v="3271" actId="20577"/>
          <ac:spMkLst>
            <pc:docMk/>
            <pc:sldMk cId="1962667338" sldId="284"/>
            <ac:spMk id="24" creationId="{737D4B49-BEE1-A5F5-D85A-F41111170F83}"/>
          </ac:spMkLst>
        </pc:spChg>
        <pc:spChg chg="add del mod">
          <ac:chgData name="Ethan Ericson" userId="96577932-aa52-4476-a8c3-12318db0e52b" providerId="ADAL" clId="{AEEA8F53-C20E-493D-BD30-9E27F15EA017}" dt="2024-04-26T23:37:51.987" v="3437" actId="478"/>
          <ac:spMkLst>
            <pc:docMk/>
            <pc:sldMk cId="1962667338" sldId="284"/>
            <ac:spMk id="25" creationId="{A5B4140B-68B9-A102-7202-EF3B3F56D0BE}"/>
          </ac:spMkLst>
        </pc:spChg>
        <pc:spChg chg="add mod">
          <ac:chgData name="Ethan Ericson" userId="96577932-aa52-4476-a8c3-12318db0e52b" providerId="ADAL" clId="{AEEA8F53-C20E-493D-BD30-9E27F15EA017}" dt="2024-04-27T00:22:17.665" v="4784" actId="27107"/>
          <ac:spMkLst>
            <pc:docMk/>
            <pc:sldMk cId="1962667338" sldId="284"/>
            <ac:spMk id="26" creationId="{12149237-2394-98A6-F5A0-DCF2B8720B5B}"/>
          </ac:spMkLst>
        </pc:spChg>
        <pc:picChg chg="del">
          <ac:chgData name="Ethan Ericson" userId="96577932-aa52-4476-a8c3-12318db0e52b" providerId="ADAL" clId="{AEEA8F53-C20E-493D-BD30-9E27F15EA017}" dt="2024-04-26T21:18:01.924" v="737" actId="478"/>
          <ac:picMkLst>
            <pc:docMk/>
            <pc:sldMk cId="1962667338" sldId="284"/>
            <ac:picMk id="4" creationId="{7E02954D-D0FA-1925-7316-AA011C8F0234}"/>
          </ac:picMkLst>
        </pc:picChg>
        <pc:picChg chg="add del mod">
          <ac:chgData name="Ethan Ericson" userId="96577932-aa52-4476-a8c3-12318db0e52b" providerId="ADAL" clId="{AEEA8F53-C20E-493D-BD30-9E27F15EA017}" dt="2024-04-26T21:53:43.303" v="789" actId="478"/>
          <ac:picMkLst>
            <pc:docMk/>
            <pc:sldMk cId="1962667338" sldId="284"/>
            <ac:picMk id="5" creationId="{981A75E2-A996-8590-1B73-F4CC49D0BB8D}"/>
          </ac:picMkLst>
        </pc:picChg>
        <pc:picChg chg="add mod">
          <ac:chgData name="Ethan Ericson" userId="96577932-aa52-4476-a8c3-12318db0e52b" providerId="ADAL" clId="{AEEA8F53-C20E-493D-BD30-9E27F15EA017}" dt="2024-04-26T21:53:53.913" v="791" actId="1076"/>
          <ac:picMkLst>
            <pc:docMk/>
            <pc:sldMk cId="1962667338" sldId="284"/>
            <ac:picMk id="7" creationId="{8B0DFE34-533E-4FBA-26CE-BED731B60B59}"/>
          </ac:picMkLst>
        </pc:picChg>
        <pc:picChg chg="add mod">
          <ac:chgData name="Ethan Ericson" userId="96577932-aa52-4476-a8c3-12318db0e52b" providerId="ADAL" clId="{AEEA8F53-C20E-493D-BD30-9E27F15EA017}" dt="2024-04-26T22:58:04.731" v="2792" actId="1076"/>
          <ac:picMkLst>
            <pc:docMk/>
            <pc:sldMk cId="1962667338" sldId="284"/>
            <ac:picMk id="12" creationId="{4A4E3044-9B1B-104D-06A1-F790B3BD727F}"/>
          </ac:picMkLst>
        </pc:picChg>
      </pc:sldChg>
      <pc:sldChg chg="addSp delSp modSp add del mod">
        <pc:chgData name="Ethan Ericson" userId="96577932-aa52-4476-a8c3-12318db0e52b" providerId="ADAL" clId="{AEEA8F53-C20E-493D-BD30-9E27F15EA017}" dt="2024-04-26T23:39:43.945" v="3558" actId="2696"/>
        <pc:sldMkLst>
          <pc:docMk/>
          <pc:sldMk cId="3394392340" sldId="285"/>
        </pc:sldMkLst>
        <pc:spChg chg="mod">
          <ac:chgData name="Ethan Ericson" userId="96577932-aa52-4476-a8c3-12318db0e52b" providerId="ADAL" clId="{AEEA8F53-C20E-493D-BD30-9E27F15EA017}" dt="2024-04-26T21:20:35.125" v="764" actId="20577"/>
          <ac:spMkLst>
            <pc:docMk/>
            <pc:sldMk cId="3394392340" sldId="285"/>
            <ac:spMk id="2" creationId="{053F26FA-DB9A-4A6D-78BD-F1770992B044}"/>
          </ac:spMkLst>
        </pc:spChg>
        <pc:picChg chg="add mod">
          <ac:chgData name="Ethan Ericson" userId="96577932-aa52-4476-a8c3-12318db0e52b" providerId="ADAL" clId="{AEEA8F53-C20E-493D-BD30-9E27F15EA017}" dt="2024-04-26T21:21:25.358" v="787" actId="1076"/>
          <ac:picMkLst>
            <pc:docMk/>
            <pc:sldMk cId="3394392340" sldId="285"/>
            <ac:picMk id="4" creationId="{01FC2D99-D179-9E0C-6178-1B8E05C8697D}"/>
          </ac:picMkLst>
        </pc:picChg>
        <pc:picChg chg="del">
          <ac:chgData name="Ethan Ericson" userId="96577932-aa52-4476-a8c3-12318db0e52b" providerId="ADAL" clId="{AEEA8F53-C20E-493D-BD30-9E27F15EA017}" dt="2024-04-26T21:20:48.564" v="780" actId="478"/>
          <ac:picMkLst>
            <pc:docMk/>
            <pc:sldMk cId="3394392340" sldId="285"/>
            <ac:picMk id="5" creationId="{981A75E2-A996-8590-1B73-F4CC49D0BB8D}"/>
          </ac:picMkLst>
        </pc:picChg>
      </pc:sldChg>
      <pc:sldChg chg="addSp delSp modSp add del mod">
        <pc:chgData name="Ethan Ericson" userId="96577932-aa52-4476-a8c3-12318db0e52b" providerId="ADAL" clId="{AEEA8F53-C20E-493D-BD30-9E27F15EA017}" dt="2024-04-26T23:40:26.613" v="3562" actId="2696"/>
        <pc:sldMkLst>
          <pc:docMk/>
          <pc:sldMk cId="3900470212" sldId="286"/>
        </pc:sldMkLst>
        <pc:spChg chg="mod">
          <ac:chgData name="Ethan Ericson" userId="96577932-aa52-4476-a8c3-12318db0e52b" providerId="ADAL" clId="{AEEA8F53-C20E-493D-BD30-9E27F15EA017}" dt="2024-04-26T21:20:44.117" v="779" actId="20577"/>
          <ac:spMkLst>
            <pc:docMk/>
            <pc:sldMk cId="3900470212" sldId="286"/>
            <ac:spMk id="2" creationId="{053F26FA-DB9A-4A6D-78BD-F1770992B044}"/>
          </ac:spMkLst>
        </pc:spChg>
        <pc:picChg chg="add del mod">
          <ac:chgData name="Ethan Ericson" userId="96577932-aa52-4476-a8c3-12318db0e52b" providerId="ADAL" clId="{AEEA8F53-C20E-493D-BD30-9E27F15EA017}" dt="2024-04-26T21:21:02.606" v="784" actId="21"/>
          <ac:picMkLst>
            <pc:docMk/>
            <pc:sldMk cId="3900470212" sldId="286"/>
            <ac:picMk id="4" creationId="{01FC2D99-D179-9E0C-6178-1B8E05C8697D}"/>
          </ac:picMkLst>
        </pc:picChg>
        <pc:picChg chg="del">
          <ac:chgData name="Ethan Ericson" userId="96577932-aa52-4476-a8c3-12318db0e52b" providerId="ADAL" clId="{AEEA8F53-C20E-493D-BD30-9E27F15EA017}" dt="2024-04-26T21:20:50.076" v="781" actId="478"/>
          <ac:picMkLst>
            <pc:docMk/>
            <pc:sldMk cId="3900470212" sldId="286"/>
            <ac:picMk id="5" creationId="{981A75E2-A996-8590-1B73-F4CC49D0BB8D}"/>
          </ac:picMkLst>
        </pc:picChg>
        <pc:picChg chg="add mod">
          <ac:chgData name="Ethan Ericson" userId="96577932-aa52-4476-a8c3-12318db0e52b" providerId="ADAL" clId="{AEEA8F53-C20E-493D-BD30-9E27F15EA017}" dt="2024-04-26T22:14:38.154" v="798" actId="1076"/>
          <ac:picMkLst>
            <pc:docMk/>
            <pc:sldMk cId="3900470212" sldId="286"/>
            <ac:picMk id="7" creationId="{F74FF189-2970-10E8-05D2-43973773D369}"/>
          </ac:picMkLst>
        </pc:picChg>
      </pc:sldChg>
      <pc:sldChg chg="addSp delSp modSp add del mod ord modShow modNotesTx">
        <pc:chgData name="Ethan Ericson" userId="96577932-aa52-4476-a8c3-12318db0e52b" providerId="ADAL" clId="{AEEA8F53-C20E-493D-BD30-9E27F15EA017}" dt="2024-04-27T00:21:51.656" v="4781" actId="2696"/>
        <pc:sldMkLst>
          <pc:docMk/>
          <pc:sldMk cId="3486690953" sldId="287"/>
        </pc:sldMkLst>
        <pc:spChg chg="mod">
          <ac:chgData name="Ethan Ericson" userId="96577932-aa52-4476-a8c3-12318db0e52b" providerId="ADAL" clId="{AEEA8F53-C20E-493D-BD30-9E27F15EA017}" dt="2024-04-26T22:21:07.921" v="1070" actId="1076"/>
          <ac:spMkLst>
            <pc:docMk/>
            <pc:sldMk cId="3486690953" sldId="287"/>
            <ac:spMk id="2" creationId="{3A2EB5BC-524D-FA73-3902-B9B3AEAA16E8}"/>
          </ac:spMkLst>
        </pc:spChg>
        <pc:spChg chg="add mod">
          <ac:chgData name="Ethan Ericson" userId="96577932-aa52-4476-a8c3-12318db0e52b" providerId="ADAL" clId="{AEEA8F53-C20E-493D-BD30-9E27F15EA017}" dt="2024-04-26T22:52:38.570" v="2630" actId="20577"/>
          <ac:spMkLst>
            <pc:docMk/>
            <pc:sldMk cId="3486690953" sldId="287"/>
            <ac:spMk id="7" creationId="{E5CEF667-91D9-A307-CFDC-833FA7CD23FC}"/>
          </ac:spMkLst>
        </pc:spChg>
        <pc:spChg chg="add del">
          <ac:chgData name="Ethan Ericson" userId="96577932-aa52-4476-a8c3-12318db0e52b" providerId="ADAL" clId="{AEEA8F53-C20E-493D-BD30-9E27F15EA017}" dt="2024-04-26T22:19:47.455" v="919" actId="478"/>
          <ac:spMkLst>
            <pc:docMk/>
            <pc:sldMk cId="3486690953" sldId="287"/>
            <ac:spMk id="9" creationId="{23D6B0F0-77C7-580F-E959-1E6A3358259C}"/>
          </ac:spMkLst>
        </pc:spChg>
        <pc:spChg chg="del">
          <ac:chgData name="Ethan Ericson" userId="96577932-aa52-4476-a8c3-12318db0e52b" providerId="ADAL" clId="{AEEA8F53-C20E-493D-BD30-9E27F15EA017}" dt="2024-04-26T22:16:11.308" v="821" actId="26606"/>
          <ac:spMkLst>
            <pc:docMk/>
            <pc:sldMk cId="3486690953" sldId="287"/>
            <ac:spMk id="10" creationId="{2151139A-886F-4B97-8815-729AD3831BBD}"/>
          </ac:spMkLst>
        </pc:spChg>
        <pc:spChg chg="del">
          <ac:chgData name="Ethan Ericson" userId="96577932-aa52-4476-a8c3-12318db0e52b" providerId="ADAL" clId="{AEEA8F53-C20E-493D-BD30-9E27F15EA017}" dt="2024-04-26T22:16:11.308" v="821" actId="26606"/>
          <ac:spMkLst>
            <pc:docMk/>
            <pc:sldMk cId="3486690953" sldId="287"/>
            <ac:spMk id="12" creationId="{AB5E08C4-8CDD-4623-A5B8-E998C6DEE3B7}"/>
          </ac:spMkLst>
        </pc:spChg>
        <pc:spChg chg="del">
          <ac:chgData name="Ethan Ericson" userId="96577932-aa52-4476-a8c3-12318db0e52b" providerId="ADAL" clId="{AEEA8F53-C20E-493D-BD30-9E27F15EA017}" dt="2024-04-26T22:16:11.308" v="821" actId="26606"/>
          <ac:spMkLst>
            <pc:docMk/>
            <pc:sldMk cId="3486690953" sldId="287"/>
            <ac:spMk id="14" creationId="{AFFC87AC-C919-4FE5-BAC3-39509E001152}"/>
          </ac:spMkLst>
        </pc:spChg>
        <pc:spChg chg="del">
          <ac:chgData name="Ethan Ericson" userId="96577932-aa52-4476-a8c3-12318db0e52b" providerId="ADAL" clId="{AEEA8F53-C20E-493D-BD30-9E27F15EA017}" dt="2024-04-26T22:16:11.308" v="821" actId="26606"/>
          <ac:spMkLst>
            <pc:docMk/>
            <pc:sldMk cId="3486690953" sldId="287"/>
            <ac:spMk id="16" creationId="{7D0659F6-0853-468D-B1B2-44FDBE98B80F}"/>
          </ac:spMkLst>
        </pc:spChg>
        <pc:spChg chg="del">
          <ac:chgData name="Ethan Ericson" userId="96577932-aa52-4476-a8c3-12318db0e52b" providerId="ADAL" clId="{AEEA8F53-C20E-493D-BD30-9E27F15EA017}" dt="2024-04-26T22:16:11.308" v="821" actId="26606"/>
          <ac:spMkLst>
            <pc:docMk/>
            <pc:sldMk cId="3486690953" sldId="287"/>
            <ac:spMk id="18" creationId="{15F33878-D502-4FFA-8ACE-F2AECDB2A23F}"/>
          </ac:spMkLst>
        </pc:spChg>
        <pc:spChg chg="del">
          <ac:chgData name="Ethan Ericson" userId="96577932-aa52-4476-a8c3-12318db0e52b" providerId="ADAL" clId="{AEEA8F53-C20E-493D-BD30-9E27F15EA017}" dt="2024-04-26T22:16:11.308" v="821" actId="26606"/>
          <ac:spMkLst>
            <pc:docMk/>
            <pc:sldMk cId="3486690953" sldId="287"/>
            <ac:spMk id="20" creationId="{977ACDD7-882D-4B81-A213-84C82B96B01E}"/>
          </ac:spMkLst>
        </pc:spChg>
        <pc:spChg chg="add">
          <ac:chgData name="Ethan Ericson" userId="96577932-aa52-4476-a8c3-12318db0e52b" providerId="ADAL" clId="{AEEA8F53-C20E-493D-BD30-9E27F15EA017}" dt="2024-04-26T22:16:11.308" v="821" actId="26606"/>
          <ac:spMkLst>
            <pc:docMk/>
            <pc:sldMk cId="3486690953" sldId="287"/>
            <ac:spMk id="25" creationId="{2151139A-886F-4B97-8815-729AD3831BBD}"/>
          </ac:spMkLst>
        </pc:spChg>
        <pc:spChg chg="add">
          <ac:chgData name="Ethan Ericson" userId="96577932-aa52-4476-a8c3-12318db0e52b" providerId="ADAL" clId="{AEEA8F53-C20E-493D-BD30-9E27F15EA017}" dt="2024-04-26T22:16:11.308" v="821" actId="26606"/>
          <ac:spMkLst>
            <pc:docMk/>
            <pc:sldMk cId="3486690953" sldId="287"/>
            <ac:spMk id="27" creationId="{AB5E08C4-8CDD-4623-A5B8-E998C6DEE3B7}"/>
          </ac:spMkLst>
        </pc:spChg>
        <pc:spChg chg="add">
          <ac:chgData name="Ethan Ericson" userId="96577932-aa52-4476-a8c3-12318db0e52b" providerId="ADAL" clId="{AEEA8F53-C20E-493D-BD30-9E27F15EA017}" dt="2024-04-26T22:16:11.308" v="821" actId="26606"/>
          <ac:spMkLst>
            <pc:docMk/>
            <pc:sldMk cId="3486690953" sldId="287"/>
            <ac:spMk id="29" creationId="{AFFC87AC-C919-4FE5-BAC3-39509E001152}"/>
          </ac:spMkLst>
        </pc:spChg>
        <pc:spChg chg="add">
          <ac:chgData name="Ethan Ericson" userId="96577932-aa52-4476-a8c3-12318db0e52b" providerId="ADAL" clId="{AEEA8F53-C20E-493D-BD30-9E27F15EA017}" dt="2024-04-26T22:16:11.308" v="821" actId="26606"/>
          <ac:spMkLst>
            <pc:docMk/>
            <pc:sldMk cId="3486690953" sldId="287"/>
            <ac:spMk id="31" creationId="{7D0659F6-0853-468D-B1B2-44FDBE98B80F}"/>
          </ac:spMkLst>
        </pc:spChg>
        <pc:spChg chg="add">
          <ac:chgData name="Ethan Ericson" userId="96577932-aa52-4476-a8c3-12318db0e52b" providerId="ADAL" clId="{AEEA8F53-C20E-493D-BD30-9E27F15EA017}" dt="2024-04-26T22:16:11.308" v="821" actId="26606"/>
          <ac:spMkLst>
            <pc:docMk/>
            <pc:sldMk cId="3486690953" sldId="287"/>
            <ac:spMk id="33" creationId="{15F33878-D502-4FFA-8ACE-F2AECDB2A23F}"/>
          </ac:spMkLst>
        </pc:spChg>
        <pc:spChg chg="add">
          <ac:chgData name="Ethan Ericson" userId="96577932-aa52-4476-a8c3-12318db0e52b" providerId="ADAL" clId="{AEEA8F53-C20E-493D-BD30-9E27F15EA017}" dt="2024-04-26T22:16:11.308" v="821" actId="26606"/>
          <ac:spMkLst>
            <pc:docMk/>
            <pc:sldMk cId="3486690953" sldId="287"/>
            <ac:spMk id="35" creationId="{977ACDD7-882D-4B81-A213-84C82B96B01E}"/>
          </ac:spMkLst>
        </pc:spChg>
        <pc:picChg chg="add mod ord">
          <ac:chgData name="Ethan Ericson" userId="96577932-aa52-4476-a8c3-12318db0e52b" providerId="ADAL" clId="{AEEA8F53-C20E-493D-BD30-9E27F15EA017}" dt="2024-04-26T22:18:08.304" v="905" actId="1076"/>
          <ac:picMkLst>
            <pc:docMk/>
            <pc:sldMk cId="3486690953" sldId="287"/>
            <ac:picMk id="3" creationId="{9F57F939-E676-B98E-C510-220A267994BB}"/>
          </ac:picMkLst>
        </pc:picChg>
        <pc:picChg chg="del">
          <ac:chgData name="Ethan Ericson" userId="96577932-aa52-4476-a8c3-12318db0e52b" providerId="ADAL" clId="{AEEA8F53-C20E-493D-BD30-9E27F15EA017}" dt="2024-04-26T22:15:41.446" v="802" actId="478"/>
          <ac:picMkLst>
            <pc:docMk/>
            <pc:sldMk cId="3486690953" sldId="287"/>
            <ac:picMk id="4" creationId="{622820EB-4D35-541D-518F-78CDA6F8DCD7}"/>
          </ac:picMkLst>
        </pc:picChg>
        <pc:picChg chg="del">
          <ac:chgData name="Ethan Ericson" userId="96577932-aa52-4476-a8c3-12318db0e52b" providerId="ADAL" clId="{AEEA8F53-C20E-493D-BD30-9E27F15EA017}" dt="2024-04-26T22:15:41.770" v="803" actId="478"/>
          <ac:picMkLst>
            <pc:docMk/>
            <pc:sldMk cId="3486690953" sldId="287"/>
            <ac:picMk id="5" creationId="{4193CB61-C835-427B-AAF3-9C52F85D585B}"/>
          </ac:picMkLst>
        </pc:picChg>
        <pc:picChg chg="add mod">
          <ac:chgData name="Ethan Ericson" userId="96577932-aa52-4476-a8c3-12318db0e52b" providerId="ADAL" clId="{AEEA8F53-C20E-493D-BD30-9E27F15EA017}" dt="2024-04-26T22:18:18.375" v="906" actId="1076"/>
          <ac:picMkLst>
            <pc:docMk/>
            <pc:sldMk cId="3486690953" sldId="287"/>
            <ac:picMk id="6" creationId="{E4C443F6-D88F-873A-B6DF-9B72D523F7A8}"/>
          </ac:picMkLst>
        </pc:picChg>
      </pc:sldChg>
      <pc:sldChg chg="addSp delSp modSp add mod ord">
        <pc:chgData name="Ethan Ericson" userId="96577932-aa52-4476-a8c3-12318db0e52b" providerId="ADAL" clId="{AEEA8F53-C20E-493D-BD30-9E27F15EA017}" dt="2024-04-27T00:21:41.239" v="4780" actId="1076"/>
        <pc:sldMkLst>
          <pc:docMk/>
          <pc:sldMk cId="2169549888" sldId="288"/>
        </pc:sldMkLst>
        <pc:spChg chg="mod">
          <ac:chgData name="Ethan Ericson" userId="96577932-aa52-4476-a8c3-12318db0e52b" providerId="ADAL" clId="{AEEA8F53-C20E-493D-BD30-9E27F15EA017}" dt="2024-04-26T22:41:51.592" v="1850" actId="1076"/>
          <ac:spMkLst>
            <pc:docMk/>
            <pc:sldMk cId="2169549888" sldId="288"/>
            <ac:spMk id="2" creationId="{3A2EB5BC-524D-FA73-3902-B9B3AEAA16E8}"/>
          </ac:spMkLst>
        </pc:spChg>
        <pc:spChg chg="add mod">
          <ac:chgData name="Ethan Ericson" userId="96577932-aa52-4476-a8c3-12318db0e52b" providerId="ADAL" clId="{AEEA8F53-C20E-493D-BD30-9E27F15EA017}" dt="2024-04-27T00:21:41.239" v="4780" actId="1076"/>
          <ac:spMkLst>
            <pc:docMk/>
            <pc:sldMk cId="2169549888" sldId="288"/>
            <ac:spMk id="3" creationId="{6F877030-631A-5F11-97A4-A1F32E031B28}"/>
          </ac:spMkLst>
        </pc:spChg>
        <pc:spChg chg="add mod">
          <ac:chgData name="Ethan Ericson" userId="96577932-aa52-4476-a8c3-12318db0e52b" providerId="ADAL" clId="{AEEA8F53-C20E-493D-BD30-9E27F15EA017}" dt="2024-04-26T22:41:19.765" v="1813"/>
          <ac:spMkLst>
            <pc:docMk/>
            <pc:sldMk cId="2169549888" sldId="288"/>
            <ac:spMk id="6" creationId="{3C06265C-E4C1-8ACC-9B5C-021F14B6D27B}"/>
          </ac:spMkLst>
        </pc:spChg>
        <pc:spChg chg="add mod">
          <ac:chgData name="Ethan Ericson" userId="96577932-aa52-4476-a8c3-12318db0e52b" providerId="ADAL" clId="{AEEA8F53-C20E-493D-BD30-9E27F15EA017}" dt="2024-04-27T00:21:41.239" v="4780" actId="1076"/>
          <ac:spMkLst>
            <pc:docMk/>
            <pc:sldMk cId="2169549888" sldId="288"/>
            <ac:spMk id="7" creationId="{42D11EB6-0E1E-C7E3-74A7-1CD480A74708}"/>
          </ac:spMkLst>
        </pc:spChg>
        <pc:spChg chg="add mod">
          <ac:chgData name="Ethan Ericson" userId="96577932-aa52-4476-a8c3-12318db0e52b" providerId="ADAL" clId="{AEEA8F53-C20E-493D-BD30-9E27F15EA017}" dt="2024-04-27T00:21:41.239" v="4780" actId="1076"/>
          <ac:spMkLst>
            <pc:docMk/>
            <pc:sldMk cId="2169549888" sldId="288"/>
            <ac:spMk id="8" creationId="{64CD9B97-E2DC-16BA-7296-295B54A578C6}"/>
          </ac:spMkLst>
        </pc:spChg>
        <pc:spChg chg="add mod">
          <ac:chgData name="Ethan Ericson" userId="96577932-aa52-4476-a8c3-12318db0e52b" providerId="ADAL" clId="{AEEA8F53-C20E-493D-BD30-9E27F15EA017}" dt="2024-04-27T00:21:26.485" v="4779" actId="1076"/>
          <ac:spMkLst>
            <pc:docMk/>
            <pc:sldMk cId="2169549888" sldId="288"/>
            <ac:spMk id="9" creationId="{3E1F7D4E-18C3-9FD0-5683-EABA674C4494}"/>
          </ac:spMkLst>
        </pc:spChg>
        <pc:spChg chg="add del mod">
          <ac:chgData name="Ethan Ericson" userId="96577932-aa52-4476-a8c3-12318db0e52b" providerId="ADAL" clId="{AEEA8F53-C20E-493D-BD30-9E27F15EA017}" dt="2024-04-27T00:21:03.726" v="4777" actId="478"/>
          <ac:spMkLst>
            <pc:docMk/>
            <pc:sldMk cId="2169549888" sldId="288"/>
            <ac:spMk id="11" creationId="{FF3F66BA-05B2-C693-C3BD-F414E229AF42}"/>
          </ac:spMkLst>
        </pc:spChg>
        <pc:picChg chg="del">
          <ac:chgData name="Ethan Ericson" userId="96577932-aa52-4476-a8c3-12318db0e52b" providerId="ADAL" clId="{AEEA8F53-C20E-493D-BD30-9E27F15EA017}" dt="2024-04-26T22:39:59.489" v="1768" actId="478"/>
          <ac:picMkLst>
            <pc:docMk/>
            <pc:sldMk cId="2169549888" sldId="288"/>
            <ac:picMk id="4" creationId="{622820EB-4D35-541D-518F-78CDA6F8DCD7}"/>
          </ac:picMkLst>
        </pc:picChg>
        <pc:picChg chg="del">
          <ac:chgData name="Ethan Ericson" userId="96577932-aa52-4476-a8c3-12318db0e52b" providerId="ADAL" clId="{AEEA8F53-C20E-493D-BD30-9E27F15EA017}" dt="2024-04-26T22:40:00.024" v="1769" actId="478"/>
          <ac:picMkLst>
            <pc:docMk/>
            <pc:sldMk cId="2169549888" sldId="288"/>
            <ac:picMk id="5" creationId="{4193CB61-C835-427B-AAF3-9C52F85D585B}"/>
          </ac:picMkLst>
        </pc:picChg>
      </pc:sldChg>
      <pc:sldChg chg="delSp modSp add del mod ord modShow">
        <pc:chgData name="Ethan Ericson" userId="96577932-aa52-4476-a8c3-12318db0e52b" providerId="ADAL" clId="{AEEA8F53-C20E-493D-BD30-9E27F15EA017}" dt="2024-04-27T00:21:00.134" v="4775" actId="2696"/>
        <pc:sldMkLst>
          <pc:docMk/>
          <pc:sldMk cId="2712725460" sldId="289"/>
        </pc:sldMkLst>
        <pc:spChg chg="mod">
          <ac:chgData name="Ethan Ericson" userId="96577932-aa52-4476-a8c3-12318db0e52b" providerId="ADAL" clId="{AEEA8F53-C20E-493D-BD30-9E27F15EA017}" dt="2024-04-26T22:55:45.921" v="2771" actId="20577"/>
          <ac:spMkLst>
            <pc:docMk/>
            <pc:sldMk cId="2712725460" sldId="289"/>
            <ac:spMk id="2" creationId="{05EF760B-E0D8-8E51-923F-E49CE3EC1106}"/>
          </ac:spMkLst>
        </pc:spChg>
        <pc:spChg chg="mod">
          <ac:chgData name="Ethan Ericson" userId="96577932-aa52-4476-a8c3-12318db0e52b" providerId="ADAL" clId="{AEEA8F53-C20E-493D-BD30-9E27F15EA017}" dt="2024-04-26T22:55:55.005" v="2773"/>
          <ac:spMkLst>
            <pc:docMk/>
            <pc:sldMk cId="2712725460" sldId="289"/>
            <ac:spMk id="3" creationId="{8B5A87D0-D5E2-83DD-8288-5A69B61845B3}"/>
          </ac:spMkLst>
        </pc:spChg>
        <pc:spChg chg="del mod">
          <ac:chgData name="Ethan Ericson" userId="96577932-aa52-4476-a8c3-12318db0e52b" providerId="ADAL" clId="{AEEA8F53-C20E-493D-BD30-9E27F15EA017}" dt="2024-04-26T22:55:55.750" v="2775"/>
          <ac:spMkLst>
            <pc:docMk/>
            <pc:sldMk cId="2712725460" sldId="289"/>
            <ac:spMk id="5" creationId="{3625CDDC-FBAE-7559-21A8-7B3AA0F1376C}"/>
          </ac:spMkLst>
        </pc:spChg>
        <pc:picChg chg="del">
          <ac:chgData name="Ethan Ericson" userId="96577932-aa52-4476-a8c3-12318db0e52b" providerId="ADAL" clId="{AEEA8F53-C20E-493D-BD30-9E27F15EA017}" dt="2024-04-26T22:55:57.937" v="2776" actId="478"/>
          <ac:picMkLst>
            <pc:docMk/>
            <pc:sldMk cId="2712725460" sldId="289"/>
            <ac:picMk id="7" creationId="{338A4A20-6CB5-B8C2-650D-968A7C957121}"/>
          </ac:picMkLst>
        </pc:picChg>
        <pc:picChg chg="mod">
          <ac:chgData name="Ethan Ericson" userId="96577932-aa52-4476-a8c3-12318db0e52b" providerId="ADAL" clId="{AEEA8F53-C20E-493D-BD30-9E27F15EA017}" dt="2024-04-26T22:56:10.850" v="2780" actId="1076"/>
          <ac:picMkLst>
            <pc:docMk/>
            <pc:sldMk cId="2712725460" sldId="289"/>
            <ac:picMk id="8" creationId="{0EE9DC70-DE1B-3874-185A-E36934EE30A0}"/>
          </ac:picMkLst>
        </pc:picChg>
      </pc:sldChg>
      <pc:sldChg chg="addSp delSp modSp add del mod ord modShow">
        <pc:chgData name="Ethan Ericson" userId="96577932-aa52-4476-a8c3-12318db0e52b" providerId="ADAL" clId="{AEEA8F53-C20E-493D-BD30-9E27F15EA017}" dt="2024-04-27T00:21:55.220" v="4782" actId="2696"/>
        <pc:sldMkLst>
          <pc:docMk/>
          <pc:sldMk cId="4291278791" sldId="290"/>
        </pc:sldMkLst>
        <pc:picChg chg="del">
          <ac:chgData name="Ethan Ericson" userId="96577932-aa52-4476-a8c3-12318db0e52b" providerId="ADAL" clId="{AEEA8F53-C20E-493D-BD30-9E27F15EA017}" dt="2024-04-26T23:39:19.882" v="3552" actId="478"/>
          <ac:picMkLst>
            <pc:docMk/>
            <pc:sldMk cId="4291278791" sldId="290"/>
            <ac:picMk id="3" creationId="{9F57F939-E676-B98E-C510-220A267994BB}"/>
          </ac:picMkLst>
        </pc:picChg>
        <pc:picChg chg="add mod">
          <ac:chgData name="Ethan Ericson" userId="96577932-aa52-4476-a8c3-12318db0e52b" providerId="ADAL" clId="{AEEA8F53-C20E-493D-BD30-9E27F15EA017}" dt="2024-04-26T23:39:37.039" v="3556" actId="1076"/>
          <ac:picMkLst>
            <pc:docMk/>
            <pc:sldMk cId="4291278791" sldId="290"/>
            <ac:picMk id="4" creationId="{984945FD-B914-A2D2-C020-D1CBA049FA90}"/>
          </ac:picMkLst>
        </pc:picChg>
        <pc:picChg chg="add mod">
          <ac:chgData name="Ethan Ericson" userId="96577932-aa52-4476-a8c3-12318db0e52b" providerId="ADAL" clId="{AEEA8F53-C20E-493D-BD30-9E27F15EA017}" dt="2024-04-26T23:40:01.855" v="3561" actId="1076"/>
          <ac:picMkLst>
            <pc:docMk/>
            <pc:sldMk cId="4291278791" sldId="290"/>
            <ac:picMk id="5" creationId="{45648223-94B8-D453-582E-2B70AEBDC482}"/>
          </ac:picMkLst>
        </pc:picChg>
        <pc:picChg chg="del">
          <ac:chgData name="Ethan Ericson" userId="96577932-aa52-4476-a8c3-12318db0e52b" providerId="ADAL" clId="{AEEA8F53-C20E-493D-BD30-9E27F15EA017}" dt="2024-04-26T23:39:40.018" v="3557" actId="478"/>
          <ac:picMkLst>
            <pc:docMk/>
            <pc:sldMk cId="4291278791" sldId="290"/>
            <ac:picMk id="6" creationId="{E4C443F6-D88F-873A-B6DF-9B72D523F7A8}"/>
          </ac:picMkLst>
        </pc:picChg>
      </pc:sldChg>
      <pc:sldChg chg="addSp delSp modSp add del mod ord modShow modNotesTx">
        <pc:chgData name="Ethan Ericson" userId="96577932-aa52-4476-a8c3-12318db0e52b" providerId="ADAL" clId="{AEEA8F53-C20E-493D-BD30-9E27F15EA017}" dt="2024-04-27T00:21:58.146" v="4783" actId="2696"/>
        <pc:sldMkLst>
          <pc:docMk/>
          <pc:sldMk cId="3037585569" sldId="291"/>
        </pc:sldMkLst>
        <pc:picChg chg="del">
          <ac:chgData name="Ethan Ericson" userId="96577932-aa52-4476-a8c3-12318db0e52b" providerId="ADAL" clId="{AEEA8F53-C20E-493D-BD30-9E27F15EA017}" dt="2024-04-27T00:05:31.260" v="4305" actId="478"/>
          <ac:picMkLst>
            <pc:docMk/>
            <pc:sldMk cId="3037585569" sldId="291"/>
            <ac:picMk id="4" creationId="{984945FD-B914-A2D2-C020-D1CBA049FA90}"/>
          </ac:picMkLst>
        </pc:picChg>
        <pc:picChg chg="del">
          <ac:chgData name="Ethan Ericson" userId="96577932-aa52-4476-a8c3-12318db0e52b" providerId="ADAL" clId="{AEEA8F53-C20E-493D-BD30-9E27F15EA017}" dt="2024-04-27T00:06:33.460" v="4310" actId="478"/>
          <ac:picMkLst>
            <pc:docMk/>
            <pc:sldMk cId="3037585569" sldId="291"/>
            <ac:picMk id="5" creationId="{45648223-94B8-D453-582E-2B70AEBDC482}"/>
          </ac:picMkLst>
        </pc:picChg>
        <pc:picChg chg="add mod">
          <ac:chgData name="Ethan Ericson" userId="96577932-aa52-4476-a8c3-12318db0e52b" providerId="ADAL" clId="{AEEA8F53-C20E-493D-BD30-9E27F15EA017}" dt="2024-04-27T00:06:27.613" v="4309" actId="1076"/>
          <ac:picMkLst>
            <pc:docMk/>
            <pc:sldMk cId="3037585569" sldId="291"/>
            <ac:picMk id="6" creationId="{8BB1EF77-4251-8405-556F-3B0A56C12B45}"/>
          </ac:picMkLst>
        </pc:picChg>
        <pc:picChg chg="add mod">
          <ac:chgData name="Ethan Ericson" userId="96577932-aa52-4476-a8c3-12318db0e52b" providerId="ADAL" clId="{AEEA8F53-C20E-493D-BD30-9E27F15EA017}" dt="2024-04-27T00:06:49.228" v="4313" actId="1076"/>
          <ac:picMkLst>
            <pc:docMk/>
            <pc:sldMk cId="3037585569" sldId="291"/>
            <ac:picMk id="9" creationId="{C492D6D9-3329-3BEC-FD08-F95A0C370648}"/>
          </ac:picMkLst>
        </pc:picChg>
      </pc:sldChg>
      <pc:sldChg chg="modSp add mod">
        <pc:chgData name="Ethan Ericson" userId="96577932-aa52-4476-a8c3-12318db0e52b" providerId="ADAL" clId="{AEEA8F53-C20E-493D-BD30-9E27F15EA017}" dt="2024-04-27T00:28:34.565" v="5163" actId="20577"/>
        <pc:sldMkLst>
          <pc:docMk/>
          <pc:sldMk cId="1037950750" sldId="292"/>
        </pc:sldMkLst>
        <pc:spChg chg="mod">
          <ac:chgData name="Ethan Ericson" userId="96577932-aa52-4476-a8c3-12318db0e52b" providerId="ADAL" clId="{AEEA8F53-C20E-493D-BD30-9E27F15EA017}" dt="2024-04-27T00:13:32.300" v="4646" actId="1076"/>
          <ac:spMkLst>
            <pc:docMk/>
            <pc:sldMk cId="1037950750" sldId="292"/>
            <ac:spMk id="2" creationId="{9556F7EF-AB24-9248-8CBC-20898ECBF19C}"/>
          </ac:spMkLst>
        </pc:spChg>
        <pc:spChg chg="mod">
          <ac:chgData name="Ethan Ericson" userId="96577932-aa52-4476-a8c3-12318db0e52b" providerId="ADAL" clId="{AEEA8F53-C20E-493D-BD30-9E27F15EA017}" dt="2024-04-27T00:28:34.565" v="5163" actId="20577"/>
          <ac:spMkLst>
            <pc:docMk/>
            <pc:sldMk cId="1037950750" sldId="292"/>
            <ac:spMk id="3" creationId="{F88FFDEF-E445-835E-85F4-89C9497E2AC5}"/>
          </ac:spMkLst>
        </pc:spChg>
      </pc:sldChg>
      <pc:sldChg chg="modSp mod">
        <pc:chgData name="Ethan Ericson" userId="96577932-aa52-4476-a8c3-12318db0e52b" providerId="ADAL" clId="{AEEA8F53-C20E-493D-BD30-9E27F15EA017}" dt="2024-04-28T16:34:54.329" v="5175" actId="20577"/>
        <pc:sldMkLst>
          <pc:docMk/>
          <pc:sldMk cId="1065086169" sldId="302"/>
        </pc:sldMkLst>
        <pc:spChg chg="mod">
          <ac:chgData name="Ethan Ericson" userId="96577932-aa52-4476-a8c3-12318db0e52b" providerId="ADAL" clId="{AEEA8F53-C20E-493D-BD30-9E27F15EA017}" dt="2024-04-28T16:34:54.329" v="5175" actId="20577"/>
          <ac:spMkLst>
            <pc:docMk/>
            <pc:sldMk cId="1065086169" sldId="302"/>
            <ac:spMk id="2" creationId="{8246D993-F669-AFC4-377C-884640837694}"/>
          </ac:spMkLst>
        </pc:spChg>
      </pc:sldChg>
      <pc:sldChg chg="modSp mod">
        <pc:chgData name="Ethan Ericson" userId="96577932-aa52-4476-a8c3-12318db0e52b" providerId="ADAL" clId="{AEEA8F53-C20E-493D-BD30-9E27F15EA017}" dt="2024-04-29T23:32:51.893" v="5177" actId="20577"/>
        <pc:sldMkLst>
          <pc:docMk/>
          <pc:sldMk cId="1421184150" sldId="308"/>
        </pc:sldMkLst>
        <pc:spChg chg="mod">
          <ac:chgData name="Ethan Ericson" userId="96577932-aa52-4476-a8c3-12318db0e52b" providerId="ADAL" clId="{AEEA8F53-C20E-493D-BD30-9E27F15EA017}" dt="2024-04-29T23:32:51.893" v="5177" actId="20577"/>
          <ac:spMkLst>
            <pc:docMk/>
            <pc:sldMk cId="1421184150" sldId="308"/>
            <ac:spMk id="2" creationId="{3A2EB5BC-524D-FA73-3902-B9B3AEAA16E8}"/>
          </ac:spMkLst>
        </pc:spChg>
      </pc:sldChg>
    </pc:docChg>
  </pc:docChgLst>
  <pc:docChgLst>
    <pc:chgData name="Harvy Maza Bonilla" userId="S::harvym@uark.edu::829984b6-05c0-4bfc-b95c-ceecdfc2644f" providerId="AD" clId="Web-{3690F0C8-BFA2-4A9C-AAAA-8399D2DF20C0}"/>
    <pc:docChg chg="addSld modSld">
      <pc:chgData name="Harvy Maza Bonilla" userId="S::harvym@uark.edu::829984b6-05c0-4bfc-b95c-ceecdfc2644f" providerId="AD" clId="Web-{3690F0C8-BFA2-4A9C-AAAA-8399D2DF20C0}" dt="2024-04-28T05:25:06.562" v="276" actId="20577"/>
      <pc:docMkLst>
        <pc:docMk/>
      </pc:docMkLst>
      <pc:sldChg chg="addSp delSp modSp mod setBg setClrOvrMap">
        <pc:chgData name="Harvy Maza Bonilla" userId="S::harvym@uark.edu::829984b6-05c0-4bfc-b95c-ceecdfc2644f" providerId="AD" clId="Web-{3690F0C8-BFA2-4A9C-AAAA-8399D2DF20C0}" dt="2024-04-28T05:08:38.221" v="95" actId="1076"/>
        <pc:sldMkLst>
          <pc:docMk/>
          <pc:sldMk cId="301922672" sldId="257"/>
        </pc:sldMkLst>
        <pc:spChg chg="mod">
          <ac:chgData name="Harvy Maza Bonilla" userId="S::harvym@uark.edu::829984b6-05c0-4bfc-b95c-ceecdfc2644f" providerId="AD" clId="Web-{3690F0C8-BFA2-4A9C-AAAA-8399D2DF20C0}" dt="2024-04-28T05:04:36.235" v="18"/>
          <ac:spMkLst>
            <pc:docMk/>
            <pc:sldMk cId="301922672" sldId="257"/>
            <ac:spMk id="4" creationId="{11CC9C95-92C8-917F-4BBC-7215C51DB2BD}"/>
          </ac:spMkLst>
        </pc:spChg>
        <pc:spChg chg="mod">
          <ac:chgData name="Harvy Maza Bonilla" userId="S::harvym@uark.edu::829984b6-05c0-4bfc-b95c-ceecdfc2644f" providerId="AD" clId="Web-{3690F0C8-BFA2-4A9C-AAAA-8399D2DF20C0}" dt="2024-04-28T05:08:38.221" v="95" actId="1076"/>
          <ac:spMkLst>
            <pc:docMk/>
            <pc:sldMk cId="301922672" sldId="257"/>
            <ac:spMk id="5" creationId="{5AE0C6A5-0C73-3F37-0DBD-FE0FDF1484C6}"/>
          </ac:spMkLst>
        </pc:spChg>
        <pc:spChg chg="del">
          <ac:chgData name="Harvy Maza Bonilla" userId="S::harvym@uark.edu::829984b6-05c0-4bfc-b95c-ceecdfc2644f" providerId="AD" clId="Web-{3690F0C8-BFA2-4A9C-AAAA-8399D2DF20C0}" dt="2024-04-28T04:57:04.641" v="2"/>
          <ac:spMkLst>
            <pc:docMk/>
            <pc:sldMk cId="301922672" sldId="257"/>
            <ac:spMk id="10" creationId="{577D6B2E-37A3-429E-A37C-F30ED6487282}"/>
          </ac:spMkLst>
        </pc:spChg>
        <pc:spChg chg="del">
          <ac:chgData name="Harvy Maza Bonilla" userId="S::harvym@uark.edu::829984b6-05c0-4bfc-b95c-ceecdfc2644f" providerId="AD" clId="Web-{3690F0C8-BFA2-4A9C-AAAA-8399D2DF20C0}" dt="2024-04-28T04:57:04.641" v="2"/>
          <ac:spMkLst>
            <pc:docMk/>
            <pc:sldMk cId="301922672" sldId="257"/>
            <ac:spMk id="12" creationId="{5CEAD642-85CF-4750-8432-7C80C901F001}"/>
          </ac:spMkLst>
        </pc:spChg>
        <pc:spChg chg="del">
          <ac:chgData name="Harvy Maza Bonilla" userId="S::harvym@uark.edu::829984b6-05c0-4bfc-b95c-ceecdfc2644f" providerId="AD" clId="Web-{3690F0C8-BFA2-4A9C-AAAA-8399D2DF20C0}" dt="2024-04-28T04:57:04.641" v="2"/>
          <ac:spMkLst>
            <pc:docMk/>
            <pc:sldMk cId="301922672" sldId="257"/>
            <ac:spMk id="14" creationId="{FA33EEAE-15D5-4119-8C1E-89D943F911EF}"/>
          </ac:spMkLst>
        </pc:spChg>
        <pc:spChg chg="del">
          <ac:chgData name="Harvy Maza Bonilla" userId="S::harvym@uark.edu::829984b6-05c0-4bfc-b95c-ceecdfc2644f" providerId="AD" clId="Web-{3690F0C8-BFA2-4A9C-AAAA-8399D2DF20C0}" dt="2024-04-28T04:57:04.641" v="2"/>
          <ac:spMkLst>
            <pc:docMk/>
            <pc:sldMk cId="301922672" sldId="257"/>
            <ac:spMk id="16" creationId="{730D8B3B-9B80-4025-B934-26DC7D7CD231}"/>
          </ac:spMkLst>
        </pc:spChg>
        <pc:spChg chg="del">
          <ac:chgData name="Harvy Maza Bonilla" userId="S::harvym@uark.edu::829984b6-05c0-4bfc-b95c-ceecdfc2644f" providerId="AD" clId="Web-{3690F0C8-BFA2-4A9C-AAAA-8399D2DF20C0}" dt="2024-04-28T04:57:04.641" v="2"/>
          <ac:spMkLst>
            <pc:docMk/>
            <pc:sldMk cId="301922672" sldId="257"/>
            <ac:spMk id="18" creationId="{1064D5D5-227B-4F66-9AEA-46F570E793BD}"/>
          </ac:spMkLst>
        </pc:spChg>
        <pc:spChg chg="del">
          <ac:chgData name="Harvy Maza Bonilla" userId="S::harvym@uark.edu::829984b6-05c0-4bfc-b95c-ceecdfc2644f" providerId="AD" clId="Web-{3690F0C8-BFA2-4A9C-AAAA-8399D2DF20C0}" dt="2024-04-28T04:57:04.641" v="2"/>
          <ac:spMkLst>
            <pc:docMk/>
            <pc:sldMk cId="301922672" sldId="257"/>
            <ac:spMk id="20" creationId="{646B67A4-D328-4747-A82B-65E84FA46368}"/>
          </ac:spMkLst>
        </pc:spChg>
        <pc:spChg chg="del">
          <ac:chgData name="Harvy Maza Bonilla" userId="S::harvym@uark.edu::829984b6-05c0-4bfc-b95c-ceecdfc2644f" providerId="AD" clId="Web-{3690F0C8-BFA2-4A9C-AAAA-8399D2DF20C0}" dt="2024-04-28T04:57:04.641" v="2"/>
          <ac:spMkLst>
            <pc:docMk/>
            <pc:sldMk cId="301922672" sldId="257"/>
            <ac:spMk id="22" creationId="{B5A1B09C-1565-46F8-B70F-621C5EB48A09}"/>
          </ac:spMkLst>
        </pc:spChg>
        <pc:spChg chg="del">
          <ac:chgData name="Harvy Maza Bonilla" userId="S::harvym@uark.edu::829984b6-05c0-4bfc-b95c-ceecdfc2644f" providerId="AD" clId="Web-{3690F0C8-BFA2-4A9C-AAAA-8399D2DF20C0}" dt="2024-04-28T04:57:04.641" v="2"/>
          <ac:spMkLst>
            <pc:docMk/>
            <pc:sldMk cId="301922672" sldId="257"/>
            <ac:spMk id="24" creationId="{8C516CC8-80AC-446C-A56E-9F54B7210402}"/>
          </ac:spMkLst>
        </pc:spChg>
        <pc:spChg chg="add del">
          <ac:chgData name="Harvy Maza Bonilla" userId="S::harvym@uark.edu::829984b6-05c0-4bfc-b95c-ceecdfc2644f" providerId="AD" clId="Web-{3690F0C8-BFA2-4A9C-AAAA-8399D2DF20C0}" dt="2024-04-28T04:58:24.318" v="8"/>
          <ac:spMkLst>
            <pc:docMk/>
            <pc:sldMk cId="301922672" sldId="257"/>
            <ac:spMk id="29" creationId="{71B2258F-86CA-4D4D-8270-BC05FCDEBFB3}"/>
          </ac:spMkLst>
        </pc:spChg>
        <pc:spChg chg="add del">
          <ac:chgData name="Harvy Maza Bonilla" userId="S::harvym@uark.edu::829984b6-05c0-4bfc-b95c-ceecdfc2644f" providerId="AD" clId="Web-{3690F0C8-BFA2-4A9C-AAAA-8399D2DF20C0}" dt="2024-04-28T04:58:24.303" v="7"/>
          <ac:spMkLst>
            <pc:docMk/>
            <pc:sldMk cId="301922672" sldId="257"/>
            <ac:spMk id="34" creationId="{71B2258F-86CA-4D4D-8270-BC05FCDEBFB3}"/>
          </ac:spMkLst>
        </pc:spChg>
        <pc:spChg chg="add del">
          <ac:chgData name="Harvy Maza Bonilla" userId="S::harvym@uark.edu::829984b6-05c0-4bfc-b95c-ceecdfc2644f" providerId="AD" clId="Web-{3690F0C8-BFA2-4A9C-AAAA-8399D2DF20C0}" dt="2024-04-28T05:03:59.045" v="15"/>
          <ac:spMkLst>
            <pc:docMk/>
            <pc:sldMk cId="301922672" sldId="257"/>
            <ac:spMk id="36" creationId="{D5B012D8-7F27-4758-9AC6-C889B154BD73}"/>
          </ac:spMkLst>
        </pc:spChg>
        <pc:spChg chg="add del">
          <ac:chgData name="Harvy Maza Bonilla" userId="S::harvym@uark.edu::829984b6-05c0-4bfc-b95c-ceecdfc2644f" providerId="AD" clId="Web-{3690F0C8-BFA2-4A9C-AAAA-8399D2DF20C0}" dt="2024-04-28T05:03:59.045" v="15"/>
          <ac:spMkLst>
            <pc:docMk/>
            <pc:sldMk cId="301922672" sldId="257"/>
            <ac:spMk id="37" creationId="{6F828D28-8E09-41CC-8229-3070B5467A96}"/>
          </ac:spMkLst>
        </pc:spChg>
        <pc:spChg chg="add del">
          <ac:chgData name="Harvy Maza Bonilla" userId="S::harvym@uark.edu::829984b6-05c0-4bfc-b95c-ceecdfc2644f" providerId="AD" clId="Web-{3690F0C8-BFA2-4A9C-AAAA-8399D2DF20C0}" dt="2024-04-28T05:03:59.045" v="15"/>
          <ac:spMkLst>
            <pc:docMk/>
            <pc:sldMk cId="301922672" sldId="257"/>
            <ac:spMk id="38" creationId="{4063B759-00FC-46D1-9898-8E8625268FAF}"/>
          </ac:spMkLst>
        </pc:spChg>
        <pc:spChg chg="add del">
          <ac:chgData name="Harvy Maza Bonilla" userId="S::harvym@uark.edu::829984b6-05c0-4bfc-b95c-ceecdfc2644f" providerId="AD" clId="Web-{3690F0C8-BFA2-4A9C-AAAA-8399D2DF20C0}" dt="2024-04-28T05:04:36.235" v="18"/>
          <ac:spMkLst>
            <pc:docMk/>
            <pc:sldMk cId="301922672" sldId="257"/>
            <ac:spMk id="40" creationId="{71B2258F-86CA-4D4D-8270-BC05FCDEBFB3}"/>
          </ac:spMkLst>
        </pc:spChg>
        <pc:spChg chg="add del">
          <ac:chgData name="Harvy Maza Bonilla" userId="S::harvym@uark.edu::829984b6-05c0-4bfc-b95c-ceecdfc2644f" providerId="AD" clId="Web-{3690F0C8-BFA2-4A9C-AAAA-8399D2DF20C0}" dt="2024-04-28T05:03:42.388" v="12"/>
          <ac:spMkLst>
            <pc:docMk/>
            <pc:sldMk cId="301922672" sldId="257"/>
            <ac:spMk id="43" creationId="{71B2258F-86CA-4D4D-8270-BC05FCDEBFB3}"/>
          </ac:spMkLst>
        </pc:spChg>
        <pc:spChg chg="add">
          <ac:chgData name="Harvy Maza Bonilla" userId="S::harvym@uark.edu::829984b6-05c0-4bfc-b95c-ceecdfc2644f" providerId="AD" clId="Web-{3690F0C8-BFA2-4A9C-AAAA-8399D2DF20C0}" dt="2024-04-28T05:04:36.235" v="18"/>
          <ac:spMkLst>
            <pc:docMk/>
            <pc:sldMk cId="301922672" sldId="257"/>
            <ac:spMk id="45" creationId="{71B2258F-86CA-4D4D-8270-BC05FCDEBFB3}"/>
          </ac:spMkLst>
        </pc:spChg>
        <pc:picChg chg="del">
          <ac:chgData name="Harvy Maza Bonilla" userId="S::harvym@uark.edu::829984b6-05c0-4bfc-b95c-ceecdfc2644f" providerId="AD" clId="Web-{3690F0C8-BFA2-4A9C-AAAA-8399D2DF20C0}" dt="2024-04-28T04:55:53.433" v="0"/>
          <ac:picMkLst>
            <pc:docMk/>
            <pc:sldMk cId="301922672" sldId="257"/>
            <ac:picMk id="2" creationId="{56E6FDEE-8DBC-7635-AE00-87E6A3A7A324}"/>
          </ac:picMkLst>
        </pc:picChg>
        <pc:picChg chg="add del mod ord">
          <ac:chgData name="Harvy Maza Bonilla" userId="S::harvym@uark.edu::829984b6-05c0-4bfc-b95c-ceecdfc2644f" providerId="AD" clId="Web-{3690F0C8-BFA2-4A9C-AAAA-8399D2DF20C0}" dt="2024-04-28T04:57:36.706" v="4"/>
          <ac:picMkLst>
            <pc:docMk/>
            <pc:sldMk cId="301922672" sldId="257"/>
            <ac:picMk id="3" creationId="{EA91EAD5-81BC-52CD-F236-A183CC965BFB}"/>
          </ac:picMkLst>
        </pc:picChg>
        <pc:picChg chg="add del mod ord">
          <ac:chgData name="Harvy Maza Bonilla" userId="S::harvym@uark.edu::829984b6-05c0-4bfc-b95c-ceecdfc2644f" providerId="AD" clId="Web-{3690F0C8-BFA2-4A9C-AAAA-8399D2DF20C0}" dt="2024-04-28T05:03:14.652" v="9"/>
          <ac:picMkLst>
            <pc:docMk/>
            <pc:sldMk cId="301922672" sldId="257"/>
            <ac:picMk id="6" creationId="{FD0A308C-80BA-3EA1-AD69-E6ACD08DF869}"/>
          </ac:picMkLst>
        </pc:picChg>
        <pc:picChg chg="add del mod ord">
          <ac:chgData name="Harvy Maza Bonilla" userId="S::harvym@uark.edu::829984b6-05c0-4bfc-b95c-ceecdfc2644f" providerId="AD" clId="Web-{3690F0C8-BFA2-4A9C-AAAA-8399D2DF20C0}" dt="2024-04-28T05:03:46.966" v="13"/>
          <ac:picMkLst>
            <pc:docMk/>
            <pc:sldMk cId="301922672" sldId="257"/>
            <ac:picMk id="7" creationId="{1F8D5FF9-EF6F-6D5E-77A5-A7C8D6646F6E}"/>
          </ac:picMkLst>
        </pc:picChg>
        <pc:picChg chg="add del mod ord">
          <ac:chgData name="Harvy Maza Bonilla" userId="S::harvym@uark.edu::829984b6-05c0-4bfc-b95c-ceecdfc2644f" providerId="AD" clId="Web-{3690F0C8-BFA2-4A9C-AAAA-8399D2DF20C0}" dt="2024-04-28T05:04:03.702" v="16"/>
          <ac:picMkLst>
            <pc:docMk/>
            <pc:sldMk cId="301922672" sldId="257"/>
            <ac:picMk id="8" creationId="{527E52A5-E70E-A2ED-B143-0E85E5178525}"/>
          </ac:picMkLst>
        </pc:picChg>
        <pc:picChg chg="add mod ord">
          <ac:chgData name="Harvy Maza Bonilla" userId="S::harvym@uark.edu::829984b6-05c0-4bfc-b95c-ceecdfc2644f" providerId="AD" clId="Web-{3690F0C8-BFA2-4A9C-AAAA-8399D2DF20C0}" dt="2024-04-28T05:04:36.235" v="18"/>
          <ac:picMkLst>
            <pc:docMk/>
            <pc:sldMk cId="301922672" sldId="257"/>
            <ac:picMk id="9" creationId="{C726E805-DD89-7F76-4195-38262A8A2204}"/>
          </ac:picMkLst>
        </pc:picChg>
        <pc:picChg chg="add mod">
          <ac:chgData name="Harvy Maza Bonilla" userId="S::harvym@uark.edu::829984b6-05c0-4bfc-b95c-ceecdfc2644f" providerId="AD" clId="Web-{3690F0C8-BFA2-4A9C-AAAA-8399D2DF20C0}" dt="2024-04-28T05:06:28.227" v="25" actId="1076"/>
          <ac:picMkLst>
            <pc:docMk/>
            <pc:sldMk cId="301922672" sldId="257"/>
            <ac:picMk id="11" creationId="{26AFDCD0-7158-AA6C-A417-2D8124EEED33}"/>
          </ac:picMkLst>
        </pc:picChg>
      </pc:sldChg>
      <pc:sldChg chg="modSp">
        <pc:chgData name="Harvy Maza Bonilla" userId="S::harvym@uark.edu::829984b6-05c0-4bfc-b95c-ceecdfc2644f" providerId="AD" clId="Web-{3690F0C8-BFA2-4A9C-AAAA-8399D2DF20C0}" dt="2024-04-28T05:24:47.920" v="271" actId="20577"/>
        <pc:sldMkLst>
          <pc:docMk/>
          <pc:sldMk cId="2085703212" sldId="277"/>
        </pc:sldMkLst>
        <pc:spChg chg="mod">
          <ac:chgData name="Harvy Maza Bonilla" userId="S::harvym@uark.edu::829984b6-05c0-4bfc-b95c-ceecdfc2644f" providerId="AD" clId="Web-{3690F0C8-BFA2-4A9C-AAAA-8399D2DF20C0}" dt="2024-04-28T05:24:34.544" v="268" actId="20577"/>
          <ac:spMkLst>
            <pc:docMk/>
            <pc:sldMk cId="2085703212" sldId="277"/>
            <ac:spMk id="2" creationId="{9556F7EF-AB24-9248-8CBC-20898ECBF19C}"/>
          </ac:spMkLst>
        </pc:spChg>
        <pc:spChg chg="mod">
          <ac:chgData name="Harvy Maza Bonilla" userId="S::harvym@uark.edu::829984b6-05c0-4bfc-b95c-ceecdfc2644f" providerId="AD" clId="Web-{3690F0C8-BFA2-4A9C-AAAA-8399D2DF20C0}" dt="2024-04-28T05:24:47.920" v="271" actId="20577"/>
          <ac:spMkLst>
            <pc:docMk/>
            <pc:sldMk cId="2085703212" sldId="277"/>
            <ac:spMk id="3" creationId="{F88FFDEF-E445-835E-85F4-89C9497E2AC5}"/>
          </ac:spMkLst>
        </pc:spChg>
      </pc:sldChg>
      <pc:sldChg chg="addSp delSp modSp mod setBg setClrOvrMap">
        <pc:chgData name="Harvy Maza Bonilla" userId="S::harvym@uark.edu::829984b6-05c0-4bfc-b95c-ceecdfc2644f" providerId="AD" clId="Web-{3690F0C8-BFA2-4A9C-AAAA-8399D2DF20C0}" dt="2024-04-28T05:12:34.132" v="113"/>
        <pc:sldMkLst>
          <pc:docMk/>
          <pc:sldMk cId="2059690905" sldId="279"/>
        </pc:sldMkLst>
        <pc:spChg chg="mod ord">
          <ac:chgData name="Harvy Maza Bonilla" userId="S::harvym@uark.edu::829984b6-05c0-4bfc-b95c-ceecdfc2644f" providerId="AD" clId="Web-{3690F0C8-BFA2-4A9C-AAAA-8399D2DF20C0}" dt="2024-04-28T05:12:34.132" v="113"/>
          <ac:spMkLst>
            <pc:docMk/>
            <pc:sldMk cId="2059690905" sldId="279"/>
            <ac:spMk id="2" creationId="{8246D993-F669-AFC4-377C-884640837694}"/>
          </ac:spMkLst>
        </pc:spChg>
        <pc:spChg chg="add del">
          <ac:chgData name="Harvy Maza Bonilla" userId="S::harvym@uark.edu::829984b6-05c0-4bfc-b95c-ceecdfc2644f" providerId="AD" clId="Web-{3690F0C8-BFA2-4A9C-AAAA-8399D2DF20C0}" dt="2024-04-28T05:11:27.482" v="106"/>
          <ac:spMkLst>
            <pc:docMk/>
            <pc:sldMk cId="2059690905" sldId="279"/>
            <ac:spMk id="7" creationId="{577D6B2E-37A3-429E-A37C-F30ED6487282}"/>
          </ac:spMkLst>
        </pc:spChg>
        <pc:spChg chg="add del">
          <ac:chgData name="Harvy Maza Bonilla" userId="S::harvym@uark.edu::829984b6-05c0-4bfc-b95c-ceecdfc2644f" providerId="AD" clId="Web-{3690F0C8-BFA2-4A9C-AAAA-8399D2DF20C0}" dt="2024-04-28T05:11:27.482" v="106"/>
          <ac:spMkLst>
            <pc:docMk/>
            <pc:sldMk cId="2059690905" sldId="279"/>
            <ac:spMk id="9" creationId="{5CEAD642-85CF-4750-8432-7C80C901F001}"/>
          </ac:spMkLst>
        </pc:spChg>
        <pc:spChg chg="add del">
          <ac:chgData name="Harvy Maza Bonilla" userId="S::harvym@uark.edu::829984b6-05c0-4bfc-b95c-ceecdfc2644f" providerId="AD" clId="Web-{3690F0C8-BFA2-4A9C-AAAA-8399D2DF20C0}" dt="2024-04-28T05:11:27.482" v="106"/>
          <ac:spMkLst>
            <pc:docMk/>
            <pc:sldMk cId="2059690905" sldId="279"/>
            <ac:spMk id="11" creationId="{FA33EEAE-15D5-4119-8C1E-89D943F911EF}"/>
          </ac:spMkLst>
        </pc:spChg>
        <pc:spChg chg="add del">
          <ac:chgData name="Harvy Maza Bonilla" userId="S::harvym@uark.edu::829984b6-05c0-4bfc-b95c-ceecdfc2644f" providerId="AD" clId="Web-{3690F0C8-BFA2-4A9C-AAAA-8399D2DF20C0}" dt="2024-04-28T05:11:27.482" v="106"/>
          <ac:spMkLst>
            <pc:docMk/>
            <pc:sldMk cId="2059690905" sldId="279"/>
            <ac:spMk id="13" creationId="{730D8B3B-9B80-4025-B934-26DC7D7CD231}"/>
          </ac:spMkLst>
        </pc:spChg>
        <pc:spChg chg="add del">
          <ac:chgData name="Harvy Maza Bonilla" userId="S::harvym@uark.edu::829984b6-05c0-4bfc-b95c-ceecdfc2644f" providerId="AD" clId="Web-{3690F0C8-BFA2-4A9C-AAAA-8399D2DF20C0}" dt="2024-04-28T05:11:27.482" v="106"/>
          <ac:spMkLst>
            <pc:docMk/>
            <pc:sldMk cId="2059690905" sldId="279"/>
            <ac:spMk id="15" creationId="{1064D5D5-227B-4F66-9AEA-46F570E793BD}"/>
          </ac:spMkLst>
        </pc:spChg>
        <pc:spChg chg="add del">
          <ac:chgData name="Harvy Maza Bonilla" userId="S::harvym@uark.edu::829984b6-05c0-4bfc-b95c-ceecdfc2644f" providerId="AD" clId="Web-{3690F0C8-BFA2-4A9C-AAAA-8399D2DF20C0}" dt="2024-04-28T05:11:27.482" v="106"/>
          <ac:spMkLst>
            <pc:docMk/>
            <pc:sldMk cId="2059690905" sldId="279"/>
            <ac:spMk id="17" creationId="{646B67A4-D328-4747-A82B-65E84FA46368}"/>
          </ac:spMkLst>
        </pc:spChg>
        <pc:spChg chg="add del">
          <ac:chgData name="Harvy Maza Bonilla" userId="S::harvym@uark.edu::829984b6-05c0-4bfc-b95c-ceecdfc2644f" providerId="AD" clId="Web-{3690F0C8-BFA2-4A9C-AAAA-8399D2DF20C0}" dt="2024-04-28T05:11:27.482" v="106"/>
          <ac:spMkLst>
            <pc:docMk/>
            <pc:sldMk cId="2059690905" sldId="279"/>
            <ac:spMk id="19" creationId="{B5A1B09C-1565-46F8-B70F-621C5EB48A09}"/>
          </ac:spMkLst>
        </pc:spChg>
        <pc:spChg chg="add del">
          <ac:chgData name="Harvy Maza Bonilla" userId="S::harvym@uark.edu::829984b6-05c0-4bfc-b95c-ceecdfc2644f" providerId="AD" clId="Web-{3690F0C8-BFA2-4A9C-AAAA-8399D2DF20C0}" dt="2024-04-28T05:11:27.482" v="106"/>
          <ac:spMkLst>
            <pc:docMk/>
            <pc:sldMk cId="2059690905" sldId="279"/>
            <ac:spMk id="21" creationId="{8C516CC8-80AC-446C-A56E-9F54B7210402}"/>
          </ac:spMkLst>
        </pc:spChg>
        <pc:spChg chg="add del">
          <ac:chgData name="Harvy Maza Bonilla" userId="S::harvym@uark.edu::829984b6-05c0-4bfc-b95c-ceecdfc2644f" providerId="AD" clId="Web-{3690F0C8-BFA2-4A9C-AAAA-8399D2DF20C0}" dt="2024-04-28T05:11:22.263" v="103"/>
          <ac:spMkLst>
            <pc:docMk/>
            <pc:sldMk cId="2059690905" sldId="279"/>
            <ac:spMk id="26" creationId="{71B2258F-86CA-4D4D-8270-BC05FCDEBFB3}"/>
          </ac:spMkLst>
        </pc:spChg>
        <pc:spChg chg="add del">
          <ac:chgData name="Harvy Maza Bonilla" userId="S::harvym@uark.edu::829984b6-05c0-4bfc-b95c-ceecdfc2644f" providerId="AD" clId="Web-{3690F0C8-BFA2-4A9C-AAAA-8399D2DF20C0}" dt="2024-04-28T05:11:27.217" v="105"/>
          <ac:spMkLst>
            <pc:docMk/>
            <pc:sldMk cId="2059690905" sldId="279"/>
            <ac:spMk id="28" creationId="{9F6380B4-6A1C-481E-8408-B4E6C75B9B81}"/>
          </ac:spMkLst>
        </pc:spChg>
        <pc:spChg chg="add del">
          <ac:chgData name="Harvy Maza Bonilla" userId="S::harvym@uark.edu::829984b6-05c0-4bfc-b95c-ceecdfc2644f" providerId="AD" clId="Web-{3690F0C8-BFA2-4A9C-AAAA-8399D2DF20C0}" dt="2024-04-28T05:11:27.217" v="105"/>
          <ac:spMkLst>
            <pc:docMk/>
            <pc:sldMk cId="2059690905" sldId="279"/>
            <ac:spMk id="29" creationId="{657F69E0-C4B0-4BEC-A689-4F8D877F05D4}"/>
          </ac:spMkLst>
        </pc:spChg>
        <pc:spChg chg="add del">
          <ac:chgData name="Harvy Maza Bonilla" userId="S::harvym@uark.edu::829984b6-05c0-4bfc-b95c-ceecdfc2644f" providerId="AD" clId="Web-{3690F0C8-BFA2-4A9C-AAAA-8399D2DF20C0}" dt="2024-04-28T05:12:34.132" v="113"/>
          <ac:spMkLst>
            <pc:docMk/>
            <pc:sldMk cId="2059690905" sldId="279"/>
            <ac:spMk id="31" creationId="{C8320351-9FA2-4A26-885B-BB8F3E4902D2}"/>
          </ac:spMkLst>
        </pc:spChg>
        <pc:spChg chg="add del">
          <ac:chgData name="Harvy Maza Bonilla" userId="S::harvym@uark.edu::829984b6-05c0-4bfc-b95c-ceecdfc2644f" providerId="AD" clId="Web-{3690F0C8-BFA2-4A9C-AAAA-8399D2DF20C0}" dt="2024-04-28T05:12:34.132" v="113"/>
          <ac:spMkLst>
            <pc:docMk/>
            <pc:sldMk cId="2059690905" sldId="279"/>
            <ac:spMk id="32" creationId="{68CD2EFB-78C2-4C6E-A6B9-4ED12FAD5B99}"/>
          </ac:spMkLst>
        </pc:spChg>
        <pc:spChg chg="add">
          <ac:chgData name="Harvy Maza Bonilla" userId="S::harvym@uark.edu::829984b6-05c0-4bfc-b95c-ceecdfc2644f" providerId="AD" clId="Web-{3690F0C8-BFA2-4A9C-AAAA-8399D2DF20C0}" dt="2024-04-28T05:12:34.132" v="113"/>
          <ac:spMkLst>
            <pc:docMk/>
            <pc:sldMk cId="2059690905" sldId="279"/>
            <ac:spMk id="37" creationId="{71B2258F-86CA-4D4D-8270-BC05FCDEBFB3}"/>
          </ac:spMkLst>
        </pc:spChg>
        <pc:picChg chg="add del mod">
          <ac:chgData name="Harvy Maza Bonilla" userId="S::harvym@uark.edu::829984b6-05c0-4bfc-b95c-ceecdfc2644f" providerId="AD" clId="Web-{3690F0C8-BFA2-4A9C-AAAA-8399D2DF20C0}" dt="2024-04-28T05:11:57.737" v="111"/>
          <ac:picMkLst>
            <pc:docMk/>
            <pc:sldMk cId="2059690905" sldId="279"/>
            <ac:picMk id="3" creationId="{4D88D6FB-8F3F-E8A4-84B5-AA48E1553E12}"/>
          </ac:picMkLst>
        </pc:picChg>
        <pc:picChg chg="add mod">
          <ac:chgData name="Harvy Maza Bonilla" userId="S::harvym@uark.edu::829984b6-05c0-4bfc-b95c-ceecdfc2644f" providerId="AD" clId="Web-{3690F0C8-BFA2-4A9C-AAAA-8399D2DF20C0}" dt="2024-04-28T05:12:34.132" v="113"/>
          <ac:picMkLst>
            <pc:docMk/>
            <pc:sldMk cId="2059690905" sldId="279"/>
            <ac:picMk id="4" creationId="{0E6B9827-FE82-4F28-D70F-DE00B1813003}"/>
          </ac:picMkLst>
        </pc:picChg>
      </pc:sldChg>
      <pc:sldChg chg="modSp">
        <pc:chgData name="Harvy Maza Bonilla" userId="S::harvym@uark.edu::829984b6-05c0-4bfc-b95c-ceecdfc2644f" providerId="AD" clId="Web-{3690F0C8-BFA2-4A9C-AAAA-8399D2DF20C0}" dt="2024-04-28T05:25:06.562" v="276" actId="20577"/>
        <pc:sldMkLst>
          <pc:docMk/>
          <pc:sldMk cId="1037950750" sldId="292"/>
        </pc:sldMkLst>
        <pc:spChg chg="mod">
          <ac:chgData name="Harvy Maza Bonilla" userId="S::harvym@uark.edu::829984b6-05c0-4bfc-b95c-ceecdfc2644f" providerId="AD" clId="Web-{3690F0C8-BFA2-4A9C-AAAA-8399D2DF20C0}" dt="2024-04-28T05:25:06.562" v="276" actId="20577"/>
          <ac:spMkLst>
            <pc:docMk/>
            <pc:sldMk cId="1037950750" sldId="292"/>
            <ac:spMk id="3" creationId="{F88FFDEF-E445-835E-85F4-89C9497E2AC5}"/>
          </ac:spMkLst>
        </pc:spChg>
      </pc:sldChg>
      <pc:sldChg chg="addSp delSp modSp add mod replId setBg setClrOvrMap">
        <pc:chgData name="Harvy Maza Bonilla" userId="S::harvym@uark.edu::829984b6-05c0-4bfc-b95c-ceecdfc2644f" providerId="AD" clId="Web-{3690F0C8-BFA2-4A9C-AAAA-8399D2DF20C0}" dt="2024-04-28T05:24:00.542" v="243" actId="20577"/>
        <pc:sldMkLst>
          <pc:docMk/>
          <pc:sldMk cId="1065086169" sldId="302"/>
        </pc:sldMkLst>
        <pc:spChg chg="mod ord">
          <ac:chgData name="Harvy Maza Bonilla" userId="S::harvym@uark.edu::829984b6-05c0-4bfc-b95c-ceecdfc2644f" providerId="AD" clId="Web-{3690F0C8-BFA2-4A9C-AAAA-8399D2DF20C0}" dt="2024-04-28T05:24:00.542" v="243" actId="20577"/>
          <ac:spMkLst>
            <pc:docMk/>
            <pc:sldMk cId="1065086169" sldId="302"/>
            <ac:spMk id="2" creationId="{8246D993-F669-AFC4-377C-884640837694}"/>
          </ac:spMkLst>
        </pc:spChg>
        <pc:spChg chg="add del">
          <ac:chgData name="Harvy Maza Bonilla" userId="S::harvym@uark.edu::829984b6-05c0-4bfc-b95c-ceecdfc2644f" providerId="AD" clId="Web-{3690F0C8-BFA2-4A9C-AAAA-8399D2DF20C0}" dt="2024-04-28T05:14:36.125" v="162"/>
          <ac:spMkLst>
            <pc:docMk/>
            <pc:sldMk cId="1065086169" sldId="302"/>
            <ac:spMk id="5" creationId="{28944775-FCCF-56A3-8FFC-9F80CE4A066E}"/>
          </ac:spMkLst>
        </pc:spChg>
        <pc:spChg chg="add del mod">
          <ac:chgData name="Harvy Maza Bonilla" userId="S::harvym@uark.edu::829984b6-05c0-4bfc-b95c-ceecdfc2644f" providerId="AD" clId="Web-{3690F0C8-BFA2-4A9C-AAAA-8399D2DF20C0}" dt="2024-04-28T05:18:30.283" v="185"/>
          <ac:spMkLst>
            <pc:docMk/>
            <pc:sldMk cId="1065086169" sldId="302"/>
            <ac:spMk id="9" creationId="{61AEE059-4694-FAA9-9D87-EA31AD7FAAA7}"/>
          </ac:spMkLst>
        </pc:spChg>
        <pc:spChg chg="del">
          <ac:chgData name="Harvy Maza Bonilla" userId="S::harvym@uark.edu::829984b6-05c0-4bfc-b95c-ceecdfc2644f" providerId="AD" clId="Web-{3690F0C8-BFA2-4A9C-AAAA-8399D2DF20C0}" dt="2024-04-28T05:13:55.216" v="159"/>
          <ac:spMkLst>
            <pc:docMk/>
            <pc:sldMk cId="1065086169" sldId="302"/>
            <ac:spMk id="37" creationId="{71B2258F-86CA-4D4D-8270-BC05FCDEBFB3}"/>
          </ac:spMkLst>
        </pc:spChg>
        <pc:spChg chg="add del">
          <ac:chgData name="Harvy Maza Bonilla" userId="S::harvym@uark.edu::829984b6-05c0-4bfc-b95c-ceecdfc2644f" providerId="AD" clId="Web-{3690F0C8-BFA2-4A9C-AAAA-8399D2DF20C0}" dt="2024-04-28T05:17:06.481" v="168"/>
          <ac:spMkLst>
            <pc:docMk/>
            <pc:sldMk cId="1065086169" sldId="302"/>
            <ac:spMk id="42" creationId="{F609FF9A-4FCE-468E-A86A-C9AB525EAE71}"/>
          </ac:spMkLst>
        </pc:spChg>
        <pc:spChg chg="add del">
          <ac:chgData name="Harvy Maza Bonilla" userId="S::harvym@uark.edu::829984b6-05c0-4bfc-b95c-ceecdfc2644f" providerId="AD" clId="Web-{3690F0C8-BFA2-4A9C-AAAA-8399D2DF20C0}" dt="2024-04-28T05:17:06.481" v="168"/>
          <ac:spMkLst>
            <pc:docMk/>
            <pc:sldMk cId="1065086169" sldId="302"/>
            <ac:spMk id="44" creationId="{021E12D4-3A88-428D-8E5E-AF1AFD923D63}"/>
          </ac:spMkLst>
        </pc:spChg>
        <pc:spChg chg="add del">
          <ac:chgData name="Harvy Maza Bonilla" userId="S::harvym@uark.edu::829984b6-05c0-4bfc-b95c-ceecdfc2644f" providerId="AD" clId="Web-{3690F0C8-BFA2-4A9C-AAAA-8399D2DF20C0}" dt="2024-04-28T05:22:25.239" v="228"/>
          <ac:spMkLst>
            <pc:docMk/>
            <pc:sldMk cId="1065086169" sldId="302"/>
            <ac:spMk id="49" creationId="{C1DD1A8A-57D5-4A81-AD04-532B043C5611}"/>
          </ac:spMkLst>
        </pc:spChg>
        <pc:spChg chg="add del">
          <ac:chgData name="Harvy Maza Bonilla" userId="S::harvym@uark.edu::829984b6-05c0-4bfc-b95c-ceecdfc2644f" providerId="AD" clId="Web-{3690F0C8-BFA2-4A9C-AAAA-8399D2DF20C0}" dt="2024-04-28T05:22:25.239" v="228"/>
          <ac:spMkLst>
            <pc:docMk/>
            <pc:sldMk cId="1065086169" sldId="302"/>
            <ac:spMk id="51" creationId="{007891EC-4501-44ED-A8C8-B11B6DB767AB}"/>
          </ac:spMkLst>
        </pc:spChg>
        <pc:spChg chg="add">
          <ac:chgData name="Harvy Maza Bonilla" userId="S::harvym@uark.edu::829984b6-05c0-4bfc-b95c-ceecdfc2644f" providerId="AD" clId="Web-{3690F0C8-BFA2-4A9C-AAAA-8399D2DF20C0}" dt="2024-04-28T05:22:25.239" v="228"/>
          <ac:spMkLst>
            <pc:docMk/>
            <pc:sldMk cId="1065086169" sldId="302"/>
            <ac:spMk id="56" creationId="{71B2258F-86CA-4D4D-8270-BC05FCDEBFB3}"/>
          </ac:spMkLst>
        </pc:spChg>
        <pc:picChg chg="add del mod">
          <ac:chgData name="Harvy Maza Bonilla" userId="S::harvym@uark.edu::829984b6-05c0-4bfc-b95c-ceecdfc2644f" providerId="AD" clId="Web-{3690F0C8-BFA2-4A9C-AAAA-8399D2DF20C0}" dt="2024-04-28T05:14:06.170" v="160"/>
          <ac:picMkLst>
            <pc:docMk/>
            <pc:sldMk cId="1065086169" sldId="302"/>
            <ac:picMk id="3" creationId="{42B26269-6245-1AE4-5842-80BC03DA03C3}"/>
          </ac:picMkLst>
        </pc:picChg>
        <pc:picChg chg="del">
          <ac:chgData name="Harvy Maza Bonilla" userId="S::harvym@uark.edu::829984b6-05c0-4bfc-b95c-ceecdfc2644f" providerId="AD" clId="Web-{3690F0C8-BFA2-4A9C-AAAA-8399D2DF20C0}" dt="2024-04-28T05:13:23.995" v="157"/>
          <ac:picMkLst>
            <pc:docMk/>
            <pc:sldMk cId="1065086169" sldId="302"/>
            <ac:picMk id="4" creationId="{0E6B9827-FE82-4F28-D70F-DE00B1813003}"/>
          </ac:picMkLst>
        </pc:picChg>
        <pc:picChg chg="add del mod">
          <ac:chgData name="Harvy Maza Bonilla" userId="S::harvym@uark.edu::829984b6-05c0-4bfc-b95c-ceecdfc2644f" providerId="AD" clId="Web-{3690F0C8-BFA2-4A9C-AAAA-8399D2DF20C0}" dt="2024-04-28T05:22:04.081" v="224"/>
          <ac:picMkLst>
            <pc:docMk/>
            <pc:sldMk cId="1065086169" sldId="302"/>
            <ac:picMk id="6" creationId="{07BBC997-AD4D-9A72-2E9B-DDB9D39FA4C2}"/>
          </ac:picMkLst>
        </pc:picChg>
        <pc:picChg chg="add del mod">
          <ac:chgData name="Harvy Maza Bonilla" userId="S::harvym@uark.edu::829984b6-05c0-4bfc-b95c-ceecdfc2644f" providerId="AD" clId="Web-{3690F0C8-BFA2-4A9C-AAAA-8399D2DF20C0}" dt="2024-04-28T05:21:58.143" v="222"/>
          <ac:picMkLst>
            <pc:docMk/>
            <pc:sldMk cId="1065086169" sldId="302"/>
            <ac:picMk id="7" creationId="{37FA7169-A9C8-23A7-6639-EFA6AF7FC414}"/>
          </ac:picMkLst>
        </pc:picChg>
        <pc:picChg chg="add del mod">
          <ac:chgData name="Harvy Maza Bonilla" userId="S::harvym@uark.edu::829984b6-05c0-4bfc-b95c-ceecdfc2644f" providerId="AD" clId="Web-{3690F0C8-BFA2-4A9C-AAAA-8399D2DF20C0}" dt="2024-04-28T05:19:55.164" v="190"/>
          <ac:picMkLst>
            <pc:docMk/>
            <pc:sldMk cId="1065086169" sldId="302"/>
            <ac:picMk id="8" creationId="{9D094280-B0D4-FC14-3517-BEE8F27610F8}"/>
          </ac:picMkLst>
        </pc:picChg>
        <pc:picChg chg="add del mod ord">
          <ac:chgData name="Harvy Maza Bonilla" userId="S::harvym@uark.edu::829984b6-05c0-4bfc-b95c-ceecdfc2644f" providerId="AD" clId="Web-{3690F0C8-BFA2-4A9C-AAAA-8399D2DF20C0}" dt="2024-04-28T05:21:59.721" v="223"/>
          <ac:picMkLst>
            <pc:docMk/>
            <pc:sldMk cId="1065086169" sldId="302"/>
            <ac:picMk id="11" creationId="{3259897F-5DA6-E48B-8FA0-272CB94A483D}"/>
          </ac:picMkLst>
        </pc:picChg>
        <pc:picChg chg="add del mod">
          <ac:chgData name="Harvy Maza Bonilla" userId="S::harvym@uark.edu::829984b6-05c0-4bfc-b95c-ceecdfc2644f" providerId="AD" clId="Web-{3690F0C8-BFA2-4A9C-AAAA-8399D2DF20C0}" dt="2024-04-28T05:22:11.206" v="226"/>
          <ac:picMkLst>
            <pc:docMk/>
            <pc:sldMk cId="1065086169" sldId="302"/>
            <ac:picMk id="12" creationId="{E21317CD-F918-31AD-34F8-6B795AC90932}"/>
          </ac:picMkLst>
        </pc:picChg>
        <pc:picChg chg="add mod">
          <ac:chgData name="Harvy Maza Bonilla" userId="S::harvym@uark.edu::829984b6-05c0-4bfc-b95c-ceecdfc2644f" providerId="AD" clId="Web-{3690F0C8-BFA2-4A9C-AAAA-8399D2DF20C0}" dt="2024-04-28T05:22:25.239" v="228"/>
          <ac:picMkLst>
            <pc:docMk/>
            <pc:sldMk cId="1065086169" sldId="302"/>
            <ac:picMk id="13" creationId="{95C39E2C-FCA3-A30F-0DA0-488D07A8C5F5}"/>
          </ac:picMkLst>
        </pc:picChg>
        <pc:picChg chg="add del mod">
          <ac:chgData name="Harvy Maza Bonilla" userId="S::harvym@uark.edu::829984b6-05c0-4bfc-b95c-ceecdfc2644f" providerId="AD" clId="Web-{3690F0C8-BFA2-4A9C-AAAA-8399D2DF20C0}" dt="2024-04-28T05:22:56.960" v="234"/>
          <ac:picMkLst>
            <pc:docMk/>
            <pc:sldMk cId="1065086169" sldId="302"/>
            <ac:picMk id="14" creationId="{5B6C60B4-164B-02EC-FC3A-A596B315C9A7}"/>
          </ac:picMkLst>
        </pc:picChg>
        <pc:picChg chg="add mod">
          <ac:chgData name="Harvy Maza Bonilla" userId="S::harvym@uark.edu::829984b6-05c0-4bfc-b95c-ceecdfc2644f" providerId="AD" clId="Web-{3690F0C8-BFA2-4A9C-AAAA-8399D2DF20C0}" dt="2024-04-28T05:23:46.932" v="238" actId="1076"/>
          <ac:picMkLst>
            <pc:docMk/>
            <pc:sldMk cId="1065086169" sldId="302"/>
            <ac:picMk id="15" creationId="{9A574D1C-F4D1-041B-5EBD-E53DDF7611CB}"/>
          </ac:picMkLst>
        </pc:picChg>
      </pc:sldChg>
    </pc:docChg>
  </pc:docChgLst>
  <pc:docChgLst>
    <pc:chgData name="Harvy Maza Bonilla" userId="S::harvym@uark.edu::829984b6-05c0-4bfc-b95c-ceecdfc2644f" providerId="AD" clId="Web-{4A29C48A-ACC1-4BE4-89CC-63F258A24389}"/>
    <pc:docChg chg="addSld delSld modSld sldOrd">
      <pc:chgData name="Harvy Maza Bonilla" userId="S::harvym@uark.edu::829984b6-05c0-4bfc-b95c-ceecdfc2644f" providerId="AD" clId="Web-{4A29C48A-ACC1-4BE4-89CC-63F258A24389}" dt="2024-04-28T04:54:51.114" v="2537" actId="1076"/>
      <pc:docMkLst>
        <pc:docMk/>
      </pc:docMkLst>
      <pc:sldChg chg="addSp modSp">
        <pc:chgData name="Harvy Maza Bonilla" userId="S::harvym@uark.edu::829984b6-05c0-4bfc-b95c-ceecdfc2644f" providerId="AD" clId="Web-{4A29C48A-ACC1-4BE4-89CC-63F258A24389}" dt="2024-04-28T04:54:51.114" v="2537" actId="1076"/>
        <pc:sldMkLst>
          <pc:docMk/>
          <pc:sldMk cId="301922672" sldId="257"/>
        </pc:sldMkLst>
        <pc:spChg chg="mod">
          <ac:chgData name="Harvy Maza Bonilla" userId="S::harvym@uark.edu::829984b6-05c0-4bfc-b95c-ceecdfc2644f" providerId="AD" clId="Web-{4A29C48A-ACC1-4BE4-89CC-63F258A24389}" dt="2024-04-28T04:54:51.114" v="2537" actId="1076"/>
          <ac:spMkLst>
            <pc:docMk/>
            <pc:sldMk cId="301922672" sldId="257"/>
            <ac:spMk id="4" creationId="{11CC9C95-92C8-917F-4BBC-7215C51DB2BD}"/>
          </ac:spMkLst>
        </pc:spChg>
        <pc:spChg chg="mod">
          <ac:chgData name="Harvy Maza Bonilla" userId="S::harvym@uark.edu::829984b6-05c0-4bfc-b95c-ceecdfc2644f" providerId="AD" clId="Web-{4A29C48A-ACC1-4BE4-89CC-63F258A24389}" dt="2024-04-28T04:53:28.970" v="2529" actId="20577"/>
          <ac:spMkLst>
            <pc:docMk/>
            <pc:sldMk cId="301922672" sldId="257"/>
            <ac:spMk id="5" creationId="{5AE0C6A5-0C73-3F37-0DBD-FE0FDF1484C6}"/>
          </ac:spMkLst>
        </pc:spChg>
        <pc:picChg chg="add mod">
          <ac:chgData name="Harvy Maza Bonilla" userId="S::harvym@uark.edu::829984b6-05c0-4bfc-b95c-ceecdfc2644f" providerId="AD" clId="Web-{4A29C48A-ACC1-4BE4-89CC-63F258A24389}" dt="2024-04-28T04:54:10.331" v="2532" actId="14100"/>
          <ac:picMkLst>
            <pc:docMk/>
            <pc:sldMk cId="301922672" sldId="257"/>
            <ac:picMk id="2" creationId="{56E6FDEE-8DBC-7635-AE00-87E6A3A7A324}"/>
          </ac:picMkLst>
        </pc:picChg>
      </pc:sldChg>
      <pc:sldChg chg="del ord">
        <pc:chgData name="Harvy Maza Bonilla" userId="S::harvym@uark.edu::829984b6-05c0-4bfc-b95c-ceecdfc2644f" providerId="AD" clId="Web-{4A29C48A-ACC1-4BE4-89CC-63F258A24389}" dt="2024-04-27T21:21:45.211" v="792"/>
        <pc:sldMkLst>
          <pc:docMk/>
          <pc:sldMk cId="1369917974" sldId="260"/>
        </pc:sldMkLst>
      </pc:sldChg>
      <pc:sldChg chg="addSp delSp modSp del">
        <pc:chgData name="Harvy Maza Bonilla" userId="S::harvym@uark.edu::829984b6-05c0-4bfc-b95c-ceecdfc2644f" providerId="AD" clId="Web-{4A29C48A-ACC1-4BE4-89CC-63F258A24389}" dt="2024-04-27T21:22:04.508" v="793"/>
        <pc:sldMkLst>
          <pc:docMk/>
          <pc:sldMk cId="3954458482" sldId="275"/>
        </pc:sldMkLst>
        <pc:spChg chg="mod">
          <ac:chgData name="Harvy Maza Bonilla" userId="S::harvym@uark.edu::829984b6-05c0-4bfc-b95c-ceecdfc2644f" providerId="AD" clId="Web-{4A29C48A-ACC1-4BE4-89CC-63F258A24389}" dt="2024-04-27T20:39:54.635" v="14"/>
          <ac:spMkLst>
            <pc:docMk/>
            <pc:sldMk cId="3954458482" sldId="275"/>
            <ac:spMk id="2" creationId="{05EF760B-E0D8-8E51-923F-E49CE3EC1106}"/>
          </ac:spMkLst>
        </pc:spChg>
        <pc:spChg chg="del">
          <ac:chgData name="Harvy Maza Bonilla" userId="S::harvym@uark.edu::829984b6-05c0-4bfc-b95c-ceecdfc2644f" providerId="AD" clId="Web-{4A29C48A-ACC1-4BE4-89CC-63F258A24389}" dt="2024-04-27T20:39:31.790" v="11"/>
          <ac:spMkLst>
            <pc:docMk/>
            <pc:sldMk cId="3954458482" sldId="275"/>
            <ac:spMk id="9" creationId="{A4E37431-20F0-4DD6-84A9-ED2B644943A2}"/>
          </ac:spMkLst>
        </pc:spChg>
        <pc:spChg chg="del">
          <ac:chgData name="Harvy Maza Bonilla" userId="S::harvym@uark.edu::829984b6-05c0-4bfc-b95c-ceecdfc2644f" providerId="AD" clId="Web-{4A29C48A-ACC1-4BE4-89CC-63F258A24389}" dt="2024-04-27T20:39:31.790" v="11"/>
          <ac:spMkLst>
            <pc:docMk/>
            <pc:sldMk cId="3954458482" sldId="275"/>
            <ac:spMk id="11" creationId="{0AE98B72-66C6-4AB4-AF0D-BA830DE86393}"/>
          </ac:spMkLst>
        </pc:spChg>
        <pc:spChg chg="del">
          <ac:chgData name="Harvy Maza Bonilla" userId="S::harvym@uark.edu::829984b6-05c0-4bfc-b95c-ceecdfc2644f" providerId="AD" clId="Web-{4A29C48A-ACC1-4BE4-89CC-63F258A24389}" dt="2024-04-27T20:39:31.790" v="11"/>
          <ac:spMkLst>
            <pc:docMk/>
            <pc:sldMk cId="3954458482" sldId="275"/>
            <ac:spMk id="13" creationId="{407EAFC6-733F-403D-BB4D-05A3A28742F1}"/>
          </ac:spMkLst>
        </pc:spChg>
        <pc:spChg chg="del">
          <ac:chgData name="Harvy Maza Bonilla" userId="S::harvym@uark.edu::829984b6-05c0-4bfc-b95c-ceecdfc2644f" providerId="AD" clId="Web-{4A29C48A-ACC1-4BE4-89CC-63F258A24389}" dt="2024-04-27T20:39:31.790" v="11"/>
          <ac:spMkLst>
            <pc:docMk/>
            <pc:sldMk cId="3954458482" sldId="275"/>
            <ac:spMk id="15" creationId="{17A36730-4CB0-4F61-AD11-A44C9765833F}"/>
          </ac:spMkLst>
        </pc:spChg>
        <pc:spChg chg="del">
          <ac:chgData name="Harvy Maza Bonilla" userId="S::harvym@uark.edu::829984b6-05c0-4bfc-b95c-ceecdfc2644f" providerId="AD" clId="Web-{4A29C48A-ACC1-4BE4-89CC-63F258A24389}" dt="2024-04-27T20:39:31.790" v="11"/>
          <ac:spMkLst>
            <pc:docMk/>
            <pc:sldMk cId="3954458482" sldId="275"/>
            <ac:spMk id="17" creationId="{C69C79E1-F916-4929-A4F3-DE763D4BFA57}"/>
          </ac:spMkLst>
        </pc:spChg>
        <pc:spChg chg="del">
          <ac:chgData name="Harvy Maza Bonilla" userId="S::harvym@uark.edu::829984b6-05c0-4bfc-b95c-ceecdfc2644f" providerId="AD" clId="Web-{4A29C48A-ACC1-4BE4-89CC-63F258A24389}" dt="2024-04-27T20:39:31.790" v="11"/>
          <ac:spMkLst>
            <pc:docMk/>
            <pc:sldMk cId="3954458482" sldId="275"/>
            <ac:spMk id="19" creationId="{767334AB-16BD-4EC7-8C6B-4B5171600933}"/>
          </ac:spMkLst>
        </pc:spChg>
        <pc:spChg chg="add">
          <ac:chgData name="Harvy Maza Bonilla" userId="S::harvym@uark.edu::829984b6-05c0-4bfc-b95c-ceecdfc2644f" providerId="AD" clId="Web-{4A29C48A-ACC1-4BE4-89CC-63F258A24389}" dt="2024-04-27T20:39:54.635" v="14"/>
          <ac:spMkLst>
            <pc:docMk/>
            <pc:sldMk cId="3954458482" sldId="275"/>
            <ac:spMk id="30" creationId="{8C790BE2-4E4F-4AAF-81A2-4A6F4885EBE6}"/>
          </ac:spMkLst>
        </pc:spChg>
        <pc:spChg chg="add">
          <ac:chgData name="Harvy Maza Bonilla" userId="S::harvym@uark.edu::829984b6-05c0-4bfc-b95c-ceecdfc2644f" providerId="AD" clId="Web-{4A29C48A-ACC1-4BE4-89CC-63F258A24389}" dt="2024-04-27T20:39:54.635" v="14"/>
          <ac:spMkLst>
            <pc:docMk/>
            <pc:sldMk cId="3954458482" sldId="275"/>
            <ac:spMk id="32" creationId="{D28B54C3-B57B-472A-B96E-1FCB67093DC2}"/>
          </ac:spMkLst>
        </pc:spChg>
        <pc:spChg chg="add">
          <ac:chgData name="Harvy Maza Bonilla" userId="S::harvym@uark.edu::829984b6-05c0-4bfc-b95c-ceecdfc2644f" providerId="AD" clId="Web-{4A29C48A-ACC1-4BE4-89CC-63F258A24389}" dt="2024-04-27T20:39:54.635" v="14"/>
          <ac:spMkLst>
            <pc:docMk/>
            <pc:sldMk cId="3954458482" sldId="275"/>
            <ac:spMk id="34" creationId="{7DB3C429-F8DA-49B9-AF84-21996FCF78B5}"/>
          </ac:spMkLst>
        </pc:spChg>
        <pc:spChg chg="add">
          <ac:chgData name="Harvy Maza Bonilla" userId="S::harvym@uark.edu::829984b6-05c0-4bfc-b95c-ceecdfc2644f" providerId="AD" clId="Web-{4A29C48A-ACC1-4BE4-89CC-63F258A24389}" dt="2024-04-27T20:39:54.635" v="14"/>
          <ac:spMkLst>
            <pc:docMk/>
            <pc:sldMk cId="3954458482" sldId="275"/>
            <ac:spMk id="36" creationId="{C4C9F2B0-1044-46EB-8AEB-C3BFFDE6C2CC}"/>
          </ac:spMkLst>
        </pc:spChg>
        <pc:spChg chg="add">
          <ac:chgData name="Harvy Maza Bonilla" userId="S::harvym@uark.edu::829984b6-05c0-4bfc-b95c-ceecdfc2644f" providerId="AD" clId="Web-{4A29C48A-ACC1-4BE4-89CC-63F258A24389}" dt="2024-04-27T20:39:54.635" v="14"/>
          <ac:spMkLst>
            <pc:docMk/>
            <pc:sldMk cId="3954458482" sldId="275"/>
            <ac:spMk id="38" creationId="{32B3ACB3-D689-442E-8A40-8680B0FEB8A2}"/>
          </ac:spMkLst>
        </pc:spChg>
        <pc:picChg chg="del">
          <ac:chgData name="Harvy Maza Bonilla" userId="S::harvym@uark.edu::829984b6-05c0-4bfc-b95c-ceecdfc2644f" providerId="AD" clId="Web-{4A29C48A-ACC1-4BE4-89CC-63F258A24389}" dt="2024-04-27T20:38:39.007" v="7"/>
          <ac:picMkLst>
            <pc:docMk/>
            <pc:sldMk cId="3954458482" sldId="275"/>
            <ac:picMk id="4" creationId="{2E5A7644-08A8-059A-DB8F-EBEE45B819FC}"/>
          </ac:picMkLst>
        </pc:picChg>
        <pc:picChg chg="add mod">
          <ac:chgData name="Harvy Maza Bonilla" userId="S::harvym@uark.edu::829984b6-05c0-4bfc-b95c-ceecdfc2644f" providerId="AD" clId="Web-{4A29C48A-ACC1-4BE4-89CC-63F258A24389}" dt="2024-04-27T20:39:54.635" v="14"/>
          <ac:picMkLst>
            <pc:docMk/>
            <pc:sldMk cId="3954458482" sldId="275"/>
            <ac:picMk id="21" creationId="{B031F720-4731-4E32-44E9-8A42EE430B34}"/>
          </ac:picMkLst>
        </pc:picChg>
        <pc:cxnChg chg="add del">
          <ac:chgData name="Harvy Maza Bonilla" userId="S::harvym@uark.edu::829984b6-05c0-4bfc-b95c-ceecdfc2644f" providerId="AD" clId="Web-{4A29C48A-ACC1-4BE4-89CC-63F258A24389}" dt="2024-04-27T20:39:54.635" v="14"/>
          <ac:cxnSpMkLst>
            <pc:docMk/>
            <pc:sldMk cId="3954458482" sldId="275"/>
            <ac:cxnSpMk id="25" creationId="{33193FD5-6A49-7562-EA76-F15D42E15804}"/>
          </ac:cxnSpMkLst>
        </pc:cxnChg>
      </pc:sldChg>
      <pc:sldChg chg="addSp delSp modSp mod modTransition modClrScheme delDesignElem chgLayout">
        <pc:chgData name="Harvy Maza Bonilla" userId="S::harvym@uark.edu::829984b6-05c0-4bfc-b95c-ceecdfc2644f" providerId="AD" clId="Web-{4A29C48A-ACC1-4BE4-89CC-63F258A24389}" dt="2024-04-27T22:42:11.644" v="2152"/>
        <pc:sldMkLst>
          <pc:docMk/>
          <pc:sldMk cId="613862595" sldId="276"/>
        </pc:sldMkLst>
        <pc:spChg chg="del">
          <ac:chgData name="Harvy Maza Bonilla" userId="S::harvym@uark.edu::829984b6-05c0-4bfc-b95c-ceecdfc2644f" providerId="AD" clId="Web-{4A29C48A-ACC1-4BE4-89CC-63F258A24389}" dt="2024-04-27T21:33:49.534" v="959"/>
          <ac:spMkLst>
            <pc:docMk/>
            <pc:sldMk cId="613862595" sldId="276"/>
            <ac:spMk id="2" creationId="{36BC22D7-A04A-997F-5BBB-7BB02CBFD0DD}"/>
          </ac:spMkLst>
        </pc:spChg>
        <pc:spChg chg="add del mod">
          <ac:chgData name="Harvy Maza Bonilla" userId="S::harvym@uark.edu::829984b6-05c0-4bfc-b95c-ceecdfc2644f" providerId="AD" clId="Web-{4A29C48A-ACC1-4BE4-89CC-63F258A24389}" dt="2024-04-27T21:33:52.644" v="961"/>
          <ac:spMkLst>
            <pc:docMk/>
            <pc:sldMk cId="613862595" sldId="276"/>
            <ac:spMk id="6" creationId="{7960923B-2710-ABFE-2A04-9C38DF3B8DED}"/>
          </ac:spMkLst>
        </pc:spChg>
        <pc:spChg chg="add del mod ord">
          <ac:chgData name="Harvy Maza Bonilla" userId="S::harvym@uark.edu::829984b6-05c0-4bfc-b95c-ceecdfc2644f" providerId="AD" clId="Web-{4A29C48A-ACC1-4BE4-89CC-63F258A24389}" dt="2024-04-27T21:37:18.792" v="1001"/>
          <ac:spMkLst>
            <pc:docMk/>
            <pc:sldMk cId="613862595" sldId="276"/>
            <ac:spMk id="8" creationId="{E8551138-BC46-EA7E-B324-80D505E0F745}"/>
          </ac:spMkLst>
        </pc:spChg>
        <pc:spChg chg="add del mod">
          <ac:chgData name="Harvy Maza Bonilla" userId="S::harvym@uark.edu::829984b6-05c0-4bfc-b95c-ceecdfc2644f" providerId="AD" clId="Web-{4A29C48A-ACC1-4BE4-89CC-63F258A24389}" dt="2024-04-27T21:41:54.054" v="1121"/>
          <ac:spMkLst>
            <pc:docMk/>
            <pc:sldMk cId="613862595" sldId="276"/>
            <ac:spMk id="9" creationId="{2EB560E6-75B3-1402-CDE7-A406AB52EDF1}"/>
          </ac:spMkLst>
        </pc:spChg>
        <pc:spChg chg="add del">
          <ac:chgData name="Harvy Maza Bonilla" userId="S::harvym@uark.edu::829984b6-05c0-4bfc-b95c-ceecdfc2644f" providerId="AD" clId="Web-{4A29C48A-ACC1-4BE4-89CC-63F258A24389}" dt="2024-04-27T21:34:00.066" v="964"/>
          <ac:spMkLst>
            <pc:docMk/>
            <pc:sldMk cId="613862595" sldId="276"/>
            <ac:spMk id="10" creationId="{2151139A-886F-4B97-8815-729AD3831BBD}"/>
          </ac:spMkLst>
        </pc:spChg>
        <pc:spChg chg="add del">
          <ac:chgData name="Harvy Maza Bonilla" userId="S::harvym@uark.edu::829984b6-05c0-4bfc-b95c-ceecdfc2644f" providerId="AD" clId="Web-{4A29C48A-ACC1-4BE4-89CC-63F258A24389}" dt="2024-04-27T21:34:00.066" v="964"/>
          <ac:spMkLst>
            <pc:docMk/>
            <pc:sldMk cId="613862595" sldId="276"/>
            <ac:spMk id="12" creationId="{AB5E08C4-8CDD-4623-A5B8-E998C6DEE3B7}"/>
          </ac:spMkLst>
        </pc:spChg>
        <pc:spChg chg="add del">
          <ac:chgData name="Harvy Maza Bonilla" userId="S::harvym@uark.edu::829984b6-05c0-4bfc-b95c-ceecdfc2644f" providerId="AD" clId="Web-{4A29C48A-ACC1-4BE4-89CC-63F258A24389}" dt="2024-04-27T21:34:00.066" v="964"/>
          <ac:spMkLst>
            <pc:docMk/>
            <pc:sldMk cId="613862595" sldId="276"/>
            <ac:spMk id="14" creationId="{15F33878-D502-4FFA-8ACE-F2AECDB2A23F}"/>
          </ac:spMkLst>
        </pc:spChg>
        <pc:spChg chg="add del mod">
          <ac:chgData name="Harvy Maza Bonilla" userId="S::harvym@uark.edu::829984b6-05c0-4bfc-b95c-ceecdfc2644f" providerId="AD" clId="Web-{4A29C48A-ACC1-4BE4-89CC-63F258A24389}" dt="2024-04-27T21:43:29.839" v="1139"/>
          <ac:spMkLst>
            <pc:docMk/>
            <pc:sldMk cId="613862595" sldId="276"/>
            <ac:spMk id="15" creationId="{8762D143-C0F8-5DCF-983B-3EDECBAD9721}"/>
          </ac:spMkLst>
        </pc:spChg>
        <pc:spChg chg="add del">
          <ac:chgData name="Harvy Maza Bonilla" userId="S::harvym@uark.edu::829984b6-05c0-4bfc-b95c-ceecdfc2644f" providerId="AD" clId="Web-{4A29C48A-ACC1-4BE4-89CC-63F258A24389}" dt="2024-04-27T21:34:00.066" v="964"/>
          <ac:spMkLst>
            <pc:docMk/>
            <pc:sldMk cId="613862595" sldId="276"/>
            <ac:spMk id="16" creationId="{D3539FEE-81D3-4406-802E-60B20B16F4F6}"/>
          </ac:spMkLst>
        </pc:spChg>
        <pc:spChg chg="add del mod">
          <ac:chgData name="Harvy Maza Bonilla" userId="S::harvym@uark.edu::829984b6-05c0-4bfc-b95c-ceecdfc2644f" providerId="AD" clId="Web-{4A29C48A-ACC1-4BE4-89CC-63F258A24389}" dt="2024-04-27T21:43:28.058" v="1138"/>
          <ac:spMkLst>
            <pc:docMk/>
            <pc:sldMk cId="613862595" sldId="276"/>
            <ac:spMk id="17" creationId="{E17B6B80-55A9-723F-3AC9-96B2C7063649}"/>
          </ac:spMkLst>
        </pc:spChg>
        <pc:spChg chg="add del">
          <ac:chgData name="Harvy Maza Bonilla" userId="S::harvym@uark.edu::829984b6-05c0-4bfc-b95c-ceecdfc2644f" providerId="AD" clId="Web-{4A29C48A-ACC1-4BE4-89CC-63F258A24389}" dt="2024-04-27T21:34:00.066" v="964"/>
          <ac:spMkLst>
            <pc:docMk/>
            <pc:sldMk cId="613862595" sldId="276"/>
            <ac:spMk id="18" creationId="{DC701763-729E-462F-A5A8-E0DEFEB1E2E4}"/>
          </ac:spMkLst>
        </pc:spChg>
        <pc:spChg chg="add del">
          <ac:chgData name="Harvy Maza Bonilla" userId="S::harvym@uark.edu::829984b6-05c0-4bfc-b95c-ceecdfc2644f" providerId="AD" clId="Web-{4A29C48A-ACC1-4BE4-89CC-63F258A24389}" dt="2024-04-27T21:34:00.050" v="963"/>
          <ac:spMkLst>
            <pc:docMk/>
            <pc:sldMk cId="613862595" sldId="276"/>
            <ac:spMk id="23" creationId="{AB8C311F-7253-4AED-9701-7FC0708C41C7}"/>
          </ac:spMkLst>
        </pc:spChg>
        <pc:spChg chg="add del">
          <ac:chgData name="Harvy Maza Bonilla" userId="S::harvym@uark.edu::829984b6-05c0-4bfc-b95c-ceecdfc2644f" providerId="AD" clId="Web-{4A29C48A-ACC1-4BE4-89CC-63F258A24389}" dt="2024-04-27T21:34:00.050" v="963"/>
          <ac:spMkLst>
            <pc:docMk/>
            <pc:sldMk cId="613862595" sldId="276"/>
            <ac:spMk id="25" creationId="{E2384209-CB15-4CDF-9D31-C44FD9A3F20D}"/>
          </ac:spMkLst>
        </pc:spChg>
        <pc:spChg chg="add del">
          <ac:chgData name="Harvy Maza Bonilla" userId="S::harvym@uark.edu::829984b6-05c0-4bfc-b95c-ceecdfc2644f" providerId="AD" clId="Web-{4A29C48A-ACC1-4BE4-89CC-63F258A24389}" dt="2024-04-27T21:34:00.050" v="963"/>
          <ac:spMkLst>
            <pc:docMk/>
            <pc:sldMk cId="613862595" sldId="276"/>
            <ac:spMk id="27" creationId="{2633B3B5-CC90-43F0-8714-D31D1F3F0209}"/>
          </ac:spMkLst>
        </pc:spChg>
        <pc:spChg chg="add del">
          <ac:chgData name="Harvy Maza Bonilla" userId="S::harvym@uark.edu::829984b6-05c0-4bfc-b95c-ceecdfc2644f" providerId="AD" clId="Web-{4A29C48A-ACC1-4BE4-89CC-63F258A24389}" dt="2024-04-27T21:34:00.050" v="963"/>
          <ac:spMkLst>
            <pc:docMk/>
            <pc:sldMk cId="613862595" sldId="276"/>
            <ac:spMk id="29" creationId="{A8D57A06-A426-446D-B02C-A2DC6B62E45E}"/>
          </ac:spMkLst>
        </pc:spChg>
        <pc:spChg chg="add del">
          <ac:chgData name="Harvy Maza Bonilla" userId="S::harvym@uark.edu::829984b6-05c0-4bfc-b95c-ceecdfc2644f" providerId="AD" clId="Web-{4A29C48A-ACC1-4BE4-89CC-63F258A24389}" dt="2024-04-27T21:37:18.792" v="1001"/>
          <ac:spMkLst>
            <pc:docMk/>
            <pc:sldMk cId="613862595" sldId="276"/>
            <ac:spMk id="34" creationId="{14995E8B-DB3C-4E23-9186-1613402BFDCF}"/>
          </ac:spMkLst>
        </pc:spChg>
        <pc:spChg chg="add del">
          <ac:chgData name="Harvy Maza Bonilla" userId="S::harvym@uark.edu::829984b6-05c0-4bfc-b95c-ceecdfc2644f" providerId="AD" clId="Web-{4A29C48A-ACC1-4BE4-89CC-63F258A24389}" dt="2024-04-27T21:37:18.792" v="1001"/>
          <ac:spMkLst>
            <pc:docMk/>
            <pc:sldMk cId="613862595" sldId="276"/>
            <ac:spMk id="35" creationId="{57957B04-C024-4B5F-B7C3-20FAE3F1D3CA}"/>
          </ac:spMkLst>
        </pc:spChg>
        <pc:spChg chg="add del">
          <ac:chgData name="Harvy Maza Bonilla" userId="S::harvym@uark.edu::829984b6-05c0-4bfc-b95c-ceecdfc2644f" providerId="AD" clId="Web-{4A29C48A-ACC1-4BE4-89CC-63F258A24389}" dt="2024-04-27T21:37:18.792" v="1001"/>
          <ac:spMkLst>
            <pc:docMk/>
            <pc:sldMk cId="613862595" sldId="276"/>
            <ac:spMk id="36" creationId="{CF21E7C5-2080-4549-97AA-9A6688257789}"/>
          </ac:spMkLst>
        </pc:spChg>
        <pc:spChg chg="add del">
          <ac:chgData name="Harvy Maza Bonilla" userId="S::harvym@uark.edu::829984b6-05c0-4bfc-b95c-ceecdfc2644f" providerId="AD" clId="Web-{4A29C48A-ACC1-4BE4-89CC-63F258A24389}" dt="2024-04-27T21:37:18.792" v="1001"/>
          <ac:spMkLst>
            <pc:docMk/>
            <pc:sldMk cId="613862595" sldId="276"/>
            <ac:spMk id="37" creationId="{C6FBFCE4-B693-49EB-9CE1-4420332195E7}"/>
          </ac:spMkLst>
        </pc:spChg>
        <pc:grpChg chg="add del">
          <ac:chgData name="Harvy Maza Bonilla" userId="S::harvym@uark.edu::829984b6-05c0-4bfc-b95c-ceecdfc2644f" providerId="AD" clId="Web-{4A29C48A-ACC1-4BE4-89CC-63F258A24389}" dt="2024-04-27T21:37:18.792" v="1001"/>
          <ac:grpSpMkLst>
            <pc:docMk/>
            <pc:sldMk cId="613862595" sldId="276"/>
            <ac:grpSpMk id="38" creationId="{58454601-8C5B-41C4-8012-BF42AE4E16F2}"/>
          </ac:grpSpMkLst>
        </pc:grpChg>
        <pc:grpChg chg="add del">
          <ac:chgData name="Harvy Maza Bonilla" userId="S::harvym@uark.edu::829984b6-05c0-4bfc-b95c-ceecdfc2644f" providerId="AD" clId="Web-{4A29C48A-ACC1-4BE4-89CC-63F258A24389}" dt="2024-04-27T21:37:18.792" v="1001"/>
          <ac:grpSpMkLst>
            <pc:docMk/>
            <pc:sldMk cId="613862595" sldId="276"/>
            <ac:grpSpMk id="39" creationId="{8FFC4225-9683-4D55-8686-FCDDB8BCBF38}"/>
          </ac:grpSpMkLst>
        </pc:grpChg>
        <pc:grpChg chg="add del">
          <ac:chgData name="Harvy Maza Bonilla" userId="S::harvym@uark.edu::829984b6-05c0-4bfc-b95c-ceecdfc2644f" providerId="AD" clId="Web-{4A29C48A-ACC1-4BE4-89CC-63F258A24389}" dt="2024-04-27T21:37:18.792" v="1001"/>
          <ac:grpSpMkLst>
            <pc:docMk/>
            <pc:sldMk cId="613862595" sldId="276"/>
            <ac:grpSpMk id="45" creationId="{2993EE7D-6C2F-43A3-9C60-0C79DB9E529F}"/>
          </ac:grpSpMkLst>
        </pc:grpChg>
        <pc:picChg chg="del">
          <ac:chgData name="Harvy Maza Bonilla" userId="S::harvym@uark.edu::829984b6-05c0-4bfc-b95c-ceecdfc2644f" providerId="AD" clId="Web-{4A29C48A-ACC1-4BE4-89CC-63F258A24389}" dt="2024-04-27T21:33:50.597" v="960"/>
          <ac:picMkLst>
            <pc:docMk/>
            <pc:sldMk cId="613862595" sldId="276"/>
            <ac:picMk id="4" creationId="{7C0FC7C3-F4D8-0039-58B5-6EB82416834C}"/>
          </ac:picMkLst>
        </pc:picChg>
        <pc:picChg chg="mod">
          <ac:chgData name="Harvy Maza Bonilla" userId="S::harvym@uark.edu::829984b6-05c0-4bfc-b95c-ceecdfc2644f" providerId="AD" clId="Web-{4A29C48A-ACC1-4BE4-89CC-63F258A24389}" dt="2024-04-27T21:41:57.180" v="1122" actId="1076"/>
          <ac:picMkLst>
            <pc:docMk/>
            <pc:sldMk cId="613862595" sldId="276"/>
            <ac:picMk id="5" creationId="{4081608D-8A9A-C5D2-ADB1-FA396CC0D7C3}"/>
          </ac:picMkLst>
        </pc:picChg>
        <pc:picChg chg="add del mod">
          <ac:chgData name="Harvy Maza Bonilla" userId="S::harvym@uark.edu::829984b6-05c0-4bfc-b95c-ceecdfc2644f" providerId="AD" clId="Web-{4A29C48A-ACC1-4BE4-89CC-63F258A24389}" dt="2024-04-27T21:41:14.881" v="1118"/>
          <ac:picMkLst>
            <pc:docMk/>
            <pc:sldMk cId="613862595" sldId="276"/>
            <ac:picMk id="11" creationId="{189C9F13-AD86-71D8-3612-871B855E07D3}"/>
          </ac:picMkLst>
        </pc:picChg>
        <pc:picChg chg="add del mod">
          <ac:chgData name="Harvy Maza Bonilla" userId="S::harvym@uark.edu::829984b6-05c0-4bfc-b95c-ceecdfc2644f" providerId="AD" clId="Web-{4A29C48A-ACC1-4BE4-89CC-63F258A24389}" dt="2024-04-27T21:41:49.742" v="1120"/>
          <ac:picMkLst>
            <pc:docMk/>
            <pc:sldMk cId="613862595" sldId="276"/>
            <ac:picMk id="13" creationId="{EE6A13DC-B23B-10CB-FEE7-1DBA01772EFF}"/>
          </ac:picMkLst>
        </pc:picChg>
        <pc:picChg chg="add del mod">
          <ac:chgData name="Harvy Maza Bonilla" userId="S::harvym@uark.edu::829984b6-05c0-4bfc-b95c-ceecdfc2644f" providerId="AD" clId="Web-{4A29C48A-ACC1-4BE4-89CC-63F258A24389}" dt="2024-04-27T21:45:06.686" v="1151"/>
          <ac:picMkLst>
            <pc:docMk/>
            <pc:sldMk cId="613862595" sldId="276"/>
            <ac:picMk id="26" creationId="{9FACABBC-1537-BF6D-50CE-A85D9FFBE0A0}"/>
          </ac:picMkLst>
        </pc:picChg>
        <pc:inkChg chg="add del">
          <ac:chgData name="Harvy Maza Bonilla" userId="S::harvym@uark.edu::829984b6-05c0-4bfc-b95c-ceecdfc2644f" providerId="AD" clId="Web-{4A29C48A-ACC1-4BE4-89CC-63F258A24389}" dt="2024-04-27T21:44:14.513" v="1147"/>
          <ac:inkMkLst>
            <pc:docMk/>
            <pc:sldMk cId="613862595" sldId="276"/>
            <ac:inkMk id="19" creationId="{D52F4DC4-76B4-85F3-A230-DD4B1152869D}"/>
          </ac:inkMkLst>
        </pc:inkChg>
        <pc:inkChg chg="add del">
          <ac:chgData name="Harvy Maza Bonilla" userId="S::harvym@uark.edu::829984b6-05c0-4bfc-b95c-ceecdfc2644f" providerId="AD" clId="Web-{4A29C48A-ACC1-4BE4-89CC-63F258A24389}" dt="2024-04-27T21:44:14.513" v="1146"/>
          <ac:inkMkLst>
            <pc:docMk/>
            <pc:sldMk cId="613862595" sldId="276"/>
            <ac:inkMk id="20" creationId="{773AC519-83BC-47E2-38A7-AD63FA28BCF0}"/>
          </ac:inkMkLst>
        </pc:inkChg>
        <pc:inkChg chg="add del">
          <ac:chgData name="Harvy Maza Bonilla" userId="S::harvym@uark.edu::829984b6-05c0-4bfc-b95c-ceecdfc2644f" providerId="AD" clId="Web-{4A29C48A-ACC1-4BE4-89CC-63F258A24389}" dt="2024-04-27T21:44:12.841" v="1145"/>
          <ac:inkMkLst>
            <pc:docMk/>
            <pc:sldMk cId="613862595" sldId="276"/>
            <ac:inkMk id="21" creationId="{088F8CE7-7ADC-0580-352F-F1B899129A7C}"/>
          </ac:inkMkLst>
        </pc:inkChg>
        <pc:inkChg chg="add del">
          <ac:chgData name="Harvy Maza Bonilla" userId="S::harvym@uark.edu::829984b6-05c0-4bfc-b95c-ceecdfc2644f" providerId="AD" clId="Web-{4A29C48A-ACC1-4BE4-89CC-63F258A24389}" dt="2024-04-27T21:43:52.715" v="1144"/>
          <ac:inkMkLst>
            <pc:docMk/>
            <pc:sldMk cId="613862595" sldId="276"/>
            <ac:inkMk id="22" creationId="{C268BC4D-29C1-3077-196C-05919A52E77F}"/>
          </ac:inkMkLst>
        </pc:inkChg>
        <pc:cxnChg chg="add del">
          <ac:chgData name="Harvy Maza Bonilla" userId="S::harvym@uark.edu::829984b6-05c0-4bfc-b95c-ceecdfc2644f" providerId="AD" clId="Web-{4A29C48A-ACC1-4BE4-89CC-63F258A24389}" dt="2024-04-27T21:35:29.210" v="968"/>
          <ac:cxnSpMkLst>
            <pc:docMk/>
            <pc:sldMk cId="613862595" sldId="276"/>
            <ac:cxnSpMk id="7" creationId="{777A9898-7667-2C64-AE4F-52A3ECA5F339}"/>
          </ac:cxnSpMkLst>
        </pc:cxnChg>
        <pc:cxnChg chg="add del">
          <ac:chgData name="Harvy Maza Bonilla" userId="S::harvym@uark.edu::829984b6-05c0-4bfc-b95c-ceecdfc2644f" providerId="AD" clId="Web-{4A29C48A-ACC1-4BE4-89CC-63F258A24389}" dt="2024-04-27T21:44:59.405" v="1149"/>
          <ac:cxnSpMkLst>
            <pc:docMk/>
            <pc:sldMk cId="613862595" sldId="276"/>
            <ac:cxnSpMk id="24" creationId="{F48A6CC5-6BDD-1D68-26D0-E4D27A24A14C}"/>
          </ac:cxnSpMkLst>
        </pc:cxnChg>
      </pc:sldChg>
      <pc:sldChg chg="modSp">
        <pc:chgData name="Harvy Maza Bonilla" userId="S::harvym@uark.edu::829984b6-05c0-4bfc-b95c-ceecdfc2644f" providerId="AD" clId="Web-{4A29C48A-ACC1-4BE4-89CC-63F258A24389}" dt="2024-04-28T04:52:07.327" v="2513" actId="20577"/>
        <pc:sldMkLst>
          <pc:docMk/>
          <pc:sldMk cId="2085703212" sldId="277"/>
        </pc:sldMkLst>
        <pc:spChg chg="mod">
          <ac:chgData name="Harvy Maza Bonilla" userId="S::harvym@uark.edu::829984b6-05c0-4bfc-b95c-ceecdfc2644f" providerId="AD" clId="Web-{4A29C48A-ACC1-4BE4-89CC-63F258A24389}" dt="2024-04-28T04:52:07.327" v="2513" actId="20577"/>
          <ac:spMkLst>
            <pc:docMk/>
            <pc:sldMk cId="2085703212" sldId="277"/>
            <ac:spMk id="3" creationId="{F88FFDEF-E445-835E-85F4-89C9497E2AC5}"/>
          </ac:spMkLst>
        </pc:spChg>
      </pc:sldChg>
      <pc:sldChg chg="modSp">
        <pc:chgData name="Harvy Maza Bonilla" userId="S::harvym@uark.edu::829984b6-05c0-4bfc-b95c-ceecdfc2644f" providerId="AD" clId="Web-{4A29C48A-ACC1-4BE4-89CC-63F258A24389}" dt="2024-04-28T04:49:26.853" v="2490" actId="20577"/>
        <pc:sldMkLst>
          <pc:docMk/>
          <pc:sldMk cId="1037950750" sldId="292"/>
        </pc:sldMkLst>
        <pc:spChg chg="mod">
          <ac:chgData name="Harvy Maza Bonilla" userId="S::harvym@uark.edu::829984b6-05c0-4bfc-b95c-ceecdfc2644f" providerId="AD" clId="Web-{4A29C48A-ACC1-4BE4-89CC-63F258A24389}" dt="2024-04-28T04:47:28.036" v="2401" actId="20577"/>
          <ac:spMkLst>
            <pc:docMk/>
            <pc:sldMk cId="1037950750" sldId="292"/>
            <ac:spMk id="2" creationId="{9556F7EF-AB24-9248-8CBC-20898ECBF19C}"/>
          </ac:spMkLst>
        </pc:spChg>
        <pc:spChg chg="mod">
          <ac:chgData name="Harvy Maza Bonilla" userId="S::harvym@uark.edu::829984b6-05c0-4bfc-b95c-ceecdfc2644f" providerId="AD" clId="Web-{4A29C48A-ACC1-4BE4-89CC-63F258A24389}" dt="2024-04-28T04:49:26.853" v="2490" actId="20577"/>
          <ac:spMkLst>
            <pc:docMk/>
            <pc:sldMk cId="1037950750" sldId="292"/>
            <ac:spMk id="3" creationId="{F88FFDEF-E445-835E-85F4-89C9497E2AC5}"/>
          </ac:spMkLst>
        </pc:spChg>
      </pc:sldChg>
      <pc:sldChg chg="modTransition">
        <pc:chgData name="Harvy Maza Bonilla" userId="S::harvym@uark.edu::829984b6-05c0-4bfc-b95c-ceecdfc2644f" providerId="AD" clId="Web-{4A29C48A-ACC1-4BE4-89CC-63F258A24389}" dt="2024-04-27T22:38:31.573" v="2124"/>
        <pc:sldMkLst>
          <pc:docMk/>
          <pc:sldMk cId="1758211700" sldId="294"/>
        </pc:sldMkLst>
      </pc:sldChg>
      <pc:sldChg chg="addSp delSp modSp new mod ord modTransition setBg addAnim">
        <pc:chgData name="Harvy Maza Bonilla" userId="S::harvym@uark.edu::829984b6-05c0-4bfc-b95c-ceecdfc2644f" providerId="AD" clId="Web-{4A29C48A-ACC1-4BE4-89CC-63F258A24389}" dt="2024-04-27T22:39:24.685" v="2129"/>
        <pc:sldMkLst>
          <pc:docMk/>
          <pc:sldMk cId="759484311" sldId="295"/>
        </pc:sldMkLst>
        <pc:spChg chg="add del mod">
          <ac:chgData name="Harvy Maza Bonilla" userId="S::harvym@uark.edu::829984b6-05c0-4bfc-b95c-ceecdfc2644f" providerId="AD" clId="Web-{4A29C48A-ACC1-4BE4-89CC-63F258A24389}" dt="2024-04-27T21:17:50.577" v="788" actId="1076"/>
          <ac:spMkLst>
            <pc:docMk/>
            <pc:sldMk cId="759484311" sldId="295"/>
            <ac:spMk id="2" creationId="{679265CD-E525-DC6B-F789-6E3099ECE778}"/>
          </ac:spMkLst>
        </pc:spChg>
        <pc:spChg chg="del">
          <ac:chgData name="Harvy Maza Bonilla" userId="S::harvym@uark.edu::829984b6-05c0-4bfc-b95c-ceecdfc2644f" providerId="AD" clId="Web-{4A29C48A-ACC1-4BE4-89CC-63F258A24389}" dt="2024-04-27T20:41:30.873" v="18"/>
          <ac:spMkLst>
            <pc:docMk/>
            <pc:sldMk cId="759484311" sldId="295"/>
            <ac:spMk id="3" creationId="{B2D92FEA-E835-BC94-E77D-3E27D62E1507}"/>
          </ac:spMkLst>
        </pc:spChg>
        <pc:spChg chg="add del mod">
          <ac:chgData name="Harvy Maza Bonilla" userId="S::harvym@uark.edu::829984b6-05c0-4bfc-b95c-ceecdfc2644f" providerId="AD" clId="Web-{4A29C48A-ACC1-4BE4-89CC-63F258A24389}" dt="2024-04-27T20:45:46.632" v="80"/>
          <ac:spMkLst>
            <pc:docMk/>
            <pc:sldMk cId="759484311" sldId="295"/>
            <ac:spMk id="7" creationId="{97B14AC0-F40A-79D7-0AFC-C37CF4343F86}"/>
          </ac:spMkLst>
        </pc:spChg>
        <pc:spChg chg="add del mod">
          <ac:chgData name="Harvy Maza Bonilla" userId="S::harvym@uark.edu::829984b6-05c0-4bfc-b95c-ceecdfc2644f" providerId="AD" clId="Web-{4A29C48A-ACC1-4BE4-89CC-63F258A24389}" dt="2024-04-27T20:45:34.429" v="62"/>
          <ac:spMkLst>
            <pc:docMk/>
            <pc:sldMk cId="759484311" sldId="295"/>
            <ac:spMk id="8" creationId="{6AC2DDA1-9999-5555-CB3E-CA4EF515CC55}"/>
          </ac:spMkLst>
        </pc:spChg>
        <pc:spChg chg="add del mod">
          <ac:chgData name="Harvy Maza Bonilla" userId="S::harvym@uark.edu::829984b6-05c0-4bfc-b95c-ceecdfc2644f" providerId="AD" clId="Web-{4A29C48A-ACC1-4BE4-89CC-63F258A24389}" dt="2024-04-27T20:45:57.429" v="84"/>
          <ac:spMkLst>
            <pc:docMk/>
            <pc:sldMk cId="759484311" sldId="295"/>
            <ac:spMk id="10" creationId="{D950919C-2E98-B8F3-49D6-A69D22D8ECD8}"/>
          </ac:spMkLst>
        </pc:spChg>
        <pc:spChg chg="add del">
          <ac:chgData name="Harvy Maza Bonilla" userId="S::harvym@uark.edu::829984b6-05c0-4bfc-b95c-ceecdfc2644f" providerId="AD" clId="Web-{4A29C48A-ACC1-4BE4-89CC-63F258A24389}" dt="2024-04-27T20:47:42.152" v="121"/>
          <ac:spMkLst>
            <pc:docMk/>
            <pc:sldMk cId="759484311" sldId="295"/>
            <ac:spMk id="11" creationId="{B95B9BA8-1D69-4796-85F5-B6D0BD52354B}"/>
          </ac:spMkLst>
        </pc:spChg>
        <pc:spChg chg="add del mod">
          <ac:chgData name="Harvy Maza Bonilla" userId="S::harvym@uark.edu::829984b6-05c0-4bfc-b95c-ceecdfc2644f" providerId="AD" clId="Web-{4A29C48A-ACC1-4BE4-89CC-63F258A24389}" dt="2024-04-27T20:46:16.196" v="89"/>
          <ac:spMkLst>
            <pc:docMk/>
            <pc:sldMk cId="759484311" sldId="295"/>
            <ac:spMk id="12" creationId="{284F592D-3706-F07B-0C6A-A321679D2EE2}"/>
          </ac:spMkLst>
        </pc:spChg>
        <pc:spChg chg="add del mod">
          <ac:chgData name="Harvy Maza Bonilla" userId="S::harvym@uark.edu::829984b6-05c0-4bfc-b95c-ceecdfc2644f" providerId="AD" clId="Web-{4A29C48A-ACC1-4BE4-89CC-63F258A24389}" dt="2024-04-27T20:47:21.479" v="119"/>
          <ac:spMkLst>
            <pc:docMk/>
            <pc:sldMk cId="759484311" sldId="295"/>
            <ac:spMk id="13" creationId="{E7064E69-B200-6F6E-F3BB-C32A642A7369}"/>
          </ac:spMkLst>
        </pc:spChg>
        <pc:spChg chg="add del">
          <ac:chgData name="Harvy Maza Bonilla" userId="S::harvym@uark.edu::829984b6-05c0-4bfc-b95c-ceecdfc2644f" providerId="AD" clId="Web-{4A29C48A-ACC1-4BE4-89CC-63F258A24389}" dt="2024-04-27T20:49:58.251" v="137"/>
          <ac:spMkLst>
            <pc:docMk/>
            <pc:sldMk cId="759484311" sldId="295"/>
            <ac:spMk id="16" creationId="{6753252F-4873-4F63-801D-CC719279A7D5}"/>
          </ac:spMkLst>
        </pc:spChg>
        <pc:spChg chg="add del">
          <ac:chgData name="Harvy Maza Bonilla" userId="S::harvym@uark.edu::829984b6-05c0-4bfc-b95c-ceecdfc2644f" providerId="AD" clId="Web-{4A29C48A-ACC1-4BE4-89CC-63F258A24389}" dt="2024-04-27T20:49:58.251" v="137"/>
          <ac:spMkLst>
            <pc:docMk/>
            <pc:sldMk cId="759484311" sldId="295"/>
            <ac:spMk id="18" creationId="{047C8CCB-F95D-4249-92DD-651249D3535A}"/>
          </ac:spMkLst>
        </pc:spChg>
        <pc:spChg chg="add del mod">
          <ac:chgData name="Harvy Maza Bonilla" userId="S::harvym@uark.edu::829984b6-05c0-4bfc-b95c-ceecdfc2644f" providerId="AD" clId="Web-{4A29C48A-ACC1-4BE4-89CC-63F258A24389}" dt="2024-04-27T20:53:34.759" v="367"/>
          <ac:spMkLst>
            <pc:docMk/>
            <pc:sldMk cId="759484311" sldId="295"/>
            <ac:spMk id="20" creationId="{F10902F8-A045-ED8A-2852-42C71D73FE71}"/>
          </ac:spMkLst>
        </pc:spChg>
        <pc:spChg chg="add del">
          <ac:chgData name="Harvy Maza Bonilla" userId="S::harvym@uark.edu::829984b6-05c0-4bfc-b95c-ceecdfc2644f" providerId="AD" clId="Web-{4A29C48A-ACC1-4BE4-89CC-63F258A24389}" dt="2024-04-27T20:52:35.038" v="289"/>
          <ac:spMkLst>
            <pc:docMk/>
            <pc:sldMk cId="759484311" sldId="295"/>
            <ac:spMk id="23" creationId="{A8DC20BE-2EE3-423E-8873-7E684D033F18}"/>
          </ac:spMkLst>
        </pc:spChg>
        <pc:spChg chg="add del">
          <ac:chgData name="Harvy Maza Bonilla" userId="S::harvym@uark.edu::829984b6-05c0-4bfc-b95c-ceecdfc2644f" providerId="AD" clId="Web-{4A29C48A-ACC1-4BE4-89CC-63F258A24389}" dt="2024-04-27T20:52:35.038" v="289"/>
          <ac:spMkLst>
            <pc:docMk/>
            <pc:sldMk cId="759484311" sldId="295"/>
            <ac:spMk id="25" creationId="{AA693EB7-865B-49B6-B0F4-7D3289D187CB}"/>
          </ac:spMkLst>
        </pc:spChg>
        <pc:spChg chg="add del">
          <ac:chgData name="Harvy Maza Bonilla" userId="S::harvym@uark.edu::829984b6-05c0-4bfc-b95c-ceecdfc2644f" providerId="AD" clId="Web-{4A29C48A-ACC1-4BE4-89CC-63F258A24389}" dt="2024-04-27T20:52:35.038" v="289"/>
          <ac:spMkLst>
            <pc:docMk/>
            <pc:sldMk cId="759484311" sldId="295"/>
            <ac:spMk id="35" creationId="{F3856C81-415E-484F-93E4-C329F454D5CF}"/>
          </ac:spMkLst>
        </pc:spChg>
        <pc:spChg chg="add del">
          <ac:chgData name="Harvy Maza Bonilla" userId="S::harvym@uark.edu::829984b6-05c0-4bfc-b95c-ceecdfc2644f" providerId="AD" clId="Web-{4A29C48A-ACC1-4BE4-89CC-63F258A24389}" dt="2024-04-27T20:52:35.038" v="289"/>
          <ac:spMkLst>
            <pc:docMk/>
            <pc:sldMk cId="759484311" sldId="295"/>
            <ac:spMk id="49" creationId="{B29481A6-9A3B-4120-9C9D-8BD206C92991}"/>
          </ac:spMkLst>
        </pc:spChg>
        <pc:spChg chg="add del mod">
          <ac:chgData name="Harvy Maza Bonilla" userId="S::harvym@uark.edu::829984b6-05c0-4bfc-b95c-ceecdfc2644f" providerId="AD" clId="Web-{4A29C48A-ACC1-4BE4-89CC-63F258A24389}" dt="2024-04-27T21:08:35.526" v="694"/>
          <ac:spMkLst>
            <pc:docMk/>
            <pc:sldMk cId="759484311" sldId="295"/>
            <ac:spMk id="50" creationId="{348B567F-53E5-4493-CC9A-55BB71EBE488}"/>
          </ac:spMkLst>
        </pc:spChg>
        <pc:spChg chg="add">
          <ac:chgData name="Harvy Maza Bonilla" userId="S::harvym@uark.edu::829984b6-05c0-4bfc-b95c-ceecdfc2644f" providerId="AD" clId="Web-{4A29C48A-ACC1-4BE4-89CC-63F258A24389}" dt="2024-04-27T20:52:35.038" v="289"/>
          <ac:spMkLst>
            <pc:docMk/>
            <pc:sldMk cId="759484311" sldId="295"/>
            <ac:spMk id="66" creationId="{C38CD1F2-2CDE-4B42-BB23-EC7686F92569}"/>
          </ac:spMkLst>
        </pc:spChg>
        <pc:spChg chg="add">
          <ac:chgData name="Harvy Maza Bonilla" userId="S::harvym@uark.edu::829984b6-05c0-4bfc-b95c-ceecdfc2644f" providerId="AD" clId="Web-{4A29C48A-ACC1-4BE4-89CC-63F258A24389}" dt="2024-04-27T20:52:35.038" v="289"/>
          <ac:spMkLst>
            <pc:docMk/>
            <pc:sldMk cId="759484311" sldId="295"/>
            <ac:spMk id="68" creationId="{E9827173-10F7-4BE6-8CC8-39A46D781209}"/>
          </ac:spMkLst>
        </pc:spChg>
        <pc:spChg chg="add">
          <ac:chgData name="Harvy Maza Bonilla" userId="S::harvym@uark.edu::829984b6-05c0-4bfc-b95c-ceecdfc2644f" providerId="AD" clId="Web-{4A29C48A-ACC1-4BE4-89CC-63F258A24389}" dt="2024-04-27T20:52:35.038" v="289"/>
          <ac:spMkLst>
            <pc:docMk/>
            <pc:sldMk cId="759484311" sldId="295"/>
            <ac:spMk id="78" creationId="{21301226-F3C6-4744-94AE-2460B381D86F}"/>
          </ac:spMkLst>
        </pc:spChg>
        <pc:spChg chg="add">
          <ac:chgData name="Harvy Maza Bonilla" userId="S::harvym@uark.edu::829984b6-05c0-4bfc-b95c-ceecdfc2644f" providerId="AD" clId="Web-{4A29C48A-ACC1-4BE4-89CC-63F258A24389}" dt="2024-04-27T20:52:35.038" v="289"/>
          <ac:spMkLst>
            <pc:docMk/>
            <pc:sldMk cId="759484311" sldId="295"/>
            <ac:spMk id="80" creationId="{4EC57637-D435-4155-993A-0E3A8BBBA560}"/>
          </ac:spMkLst>
        </pc:spChg>
        <pc:grpChg chg="add del">
          <ac:chgData name="Harvy Maza Bonilla" userId="S::harvym@uark.edu::829984b6-05c0-4bfc-b95c-ceecdfc2644f" providerId="AD" clId="Web-{4A29C48A-ACC1-4BE4-89CC-63F258A24389}" dt="2024-04-27T20:52:35.038" v="289"/>
          <ac:grpSpMkLst>
            <pc:docMk/>
            <pc:sldMk cId="759484311" sldId="295"/>
            <ac:grpSpMk id="27" creationId="{D319511D-8951-4C0E-A98B-0B070288FE72}"/>
          </ac:grpSpMkLst>
        </pc:grpChg>
        <pc:grpChg chg="add del">
          <ac:chgData name="Harvy Maza Bonilla" userId="S::harvym@uark.edu::829984b6-05c0-4bfc-b95c-ceecdfc2644f" providerId="AD" clId="Web-{4A29C48A-ACC1-4BE4-89CC-63F258A24389}" dt="2024-04-27T20:52:35.038" v="289"/>
          <ac:grpSpMkLst>
            <pc:docMk/>
            <pc:sldMk cId="759484311" sldId="295"/>
            <ac:grpSpMk id="37" creationId="{CC95D42B-FBF3-4C81-8FD4-CBED235411BC}"/>
          </ac:grpSpMkLst>
        </pc:grpChg>
        <pc:grpChg chg="add del">
          <ac:chgData name="Harvy Maza Bonilla" userId="S::harvym@uark.edu::829984b6-05c0-4bfc-b95c-ceecdfc2644f" providerId="AD" clId="Web-{4A29C48A-ACC1-4BE4-89CC-63F258A24389}" dt="2024-04-27T20:52:35.038" v="289"/>
          <ac:grpSpMkLst>
            <pc:docMk/>
            <pc:sldMk cId="759484311" sldId="295"/>
            <ac:grpSpMk id="43" creationId="{18639AD1-4D74-4424-B02C-50AAADBE0608}"/>
          </ac:grpSpMkLst>
        </pc:grpChg>
        <pc:grpChg chg="add del">
          <ac:chgData name="Harvy Maza Bonilla" userId="S::harvym@uark.edu::829984b6-05c0-4bfc-b95c-ceecdfc2644f" providerId="AD" clId="Web-{4A29C48A-ACC1-4BE4-89CC-63F258A24389}" dt="2024-04-27T20:52:35.038" v="289"/>
          <ac:grpSpMkLst>
            <pc:docMk/>
            <pc:sldMk cId="759484311" sldId="295"/>
            <ac:grpSpMk id="51" creationId="{54E220D0-6FEB-4727-960C-B637712D7161}"/>
          </ac:grpSpMkLst>
        </pc:grpChg>
        <pc:grpChg chg="add del">
          <ac:chgData name="Harvy Maza Bonilla" userId="S::harvym@uark.edu::829984b6-05c0-4bfc-b95c-ceecdfc2644f" providerId="AD" clId="Web-{4A29C48A-ACC1-4BE4-89CC-63F258A24389}" dt="2024-04-27T20:52:35.038" v="289"/>
          <ac:grpSpMkLst>
            <pc:docMk/>
            <pc:sldMk cId="759484311" sldId="295"/>
            <ac:grpSpMk id="57" creationId="{1D788327-7D9D-4E47-846F-020A8F5E238D}"/>
          </ac:grpSpMkLst>
        </pc:grpChg>
        <pc:grpChg chg="add">
          <ac:chgData name="Harvy Maza Bonilla" userId="S::harvym@uark.edu::829984b6-05c0-4bfc-b95c-ceecdfc2644f" providerId="AD" clId="Web-{4A29C48A-ACC1-4BE4-89CC-63F258A24389}" dt="2024-04-27T20:52:35.038" v="289"/>
          <ac:grpSpMkLst>
            <pc:docMk/>
            <pc:sldMk cId="759484311" sldId="295"/>
            <ac:grpSpMk id="70" creationId="{60FB2829-9E66-4DBD-BC15-FC5D73246DDB}"/>
          </ac:grpSpMkLst>
        </pc:grpChg>
        <pc:grpChg chg="add">
          <ac:chgData name="Harvy Maza Bonilla" userId="S::harvym@uark.edu::829984b6-05c0-4bfc-b95c-ceecdfc2644f" providerId="AD" clId="Web-{4A29C48A-ACC1-4BE4-89CC-63F258A24389}" dt="2024-04-27T20:52:35.038" v="289"/>
          <ac:grpSpMkLst>
            <pc:docMk/>
            <pc:sldMk cId="759484311" sldId="295"/>
            <ac:grpSpMk id="82" creationId="{0B81AE96-B9C7-4679-BC62-F2C79F2E8F37}"/>
          </ac:grpSpMkLst>
        </pc:grpChg>
        <pc:grpChg chg="add">
          <ac:chgData name="Harvy Maza Bonilla" userId="S::harvym@uark.edu::829984b6-05c0-4bfc-b95c-ceecdfc2644f" providerId="AD" clId="Web-{4A29C48A-ACC1-4BE4-89CC-63F258A24389}" dt="2024-04-27T20:52:35.038" v="289"/>
          <ac:grpSpMkLst>
            <pc:docMk/>
            <pc:sldMk cId="759484311" sldId="295"/>
            <ac:grpSpMk id="88" creationId="{DBFD3A89-3666-47FE-913F-6C75228F5D3F}"/>
          </ac:grpSpMkLst>
        </pc:grpChg>
        <pc:grpChg chg="add">
          <ac:chgData name="Harvy Maza Bonilla" userId="S::harvym@uark.edu::829984b6-05c0-4bfc-b95c-ceecdfc2644f" providerId="AD" clId="Web-{4A29C48A-ACC1-4BE4-89CC-63F258A24389}" dt="2024-04-27T20:52:35.038" v="289"/>
          <ac:grpSpMkLst>
            <pc:docMk/>
            <pc:sldMk cId="759484311" sldId="295"/>
            <ac:grpSpMk id="94" creationId="{ACA2F7C3-1A69-44EE-A8B6-A4552E2C849E}"/>
          </ac:grpSpMkLst>
        </pc:grpChg>
        <pc:graphicFrameChg chg="add mod modGraphic">
          <ac:chgData name="Harvy Maza Bonilla" userId="S::harvym@uark.edu::829984b6-05c0-4bfc-b95c-ceecdfc2644f" providerId="AD" clId="Web-{4A29C48A-ACC1-4BE4-89CC-63F258A24389}" dt="2024-04-27T21:17:40.624" v="787"/>
          <ac:graphicFrameMkLst>
            <pc:docMk/>
            <pc:sldMk cId="759484311" sldId="295"/>
            <ac:graphicFrameMk id="17" creationId="{A094ECA7-E57A-AD8D-3294-7BB47C278C52}"/>
          </ac:graphicFrameMkLst>
        </pc:graphicFrameChg>
        <pc:picChg chg="add del mod ord">
          <ac:chgData name="Harvy Maza Bonilla" userId="S::harvym@uark.edu::829984b6-05c0-4bfc-b95c-ceecdfc2644f" providerId="AD" clId="Web-{4A29C48A-ACC1-4BE4-89CC-63F258A24389}" dt="2024-04-27T20:49:54.969" v="136"/>
          <ac:picMkLst>
            <pc:docMk/>
            <pc:sldMk cId="759484311" sldId="295"/>
            <ac:picMk id="4" creationId="{ADE65D8A-FDE3-21B5-C114-2AC801DA656F}"/>
          </ac:picMkLst>
        </pc:picChg>
        <pc:picChg chg="add del mod ord">
          <ac:chgData name="Harvy Maza Bonilla" userId="S::harvym@uark.edu::829984b6-05c0-4bfc-b95c-ceecdfc2644f" providerId="AD" clId="Web-{4A29C48A-ACC1-4BE4-89CC-63F258A24389}" dt="2024-04-27T20:45:35.694" v="63"/>
          <ac:picMkLst>
            <pc:docMk/>
            <pc:sldMk cId="759484311" sldId="295"/>
            <ac:picMk id="5" creationId="{2677E7DD-A6C6-9510-B470-EB3FB3F815AC}"/>
          </ac:picMkLst>
        </pc:picChg>
        <pc:picChg chg="add del mod">
          <ac:chgData name="Harvy Maza Bonilla" userId="S::harvym@uark.edu::829984b6-05c0-4bfc-b95c-ceecdfc2644f" providerId="AD" clId="Web-{4A29C48A-ACC1-4BE4-89CC-63F258A24389}" dt="2024-04-27T20:49:33.250" v="134"/>
          <ac:picMkLst>
            <pc:docMk/>
            <pc:sldMk cId="759484311" sldId="295"/>
            <ac:picMk id="14" creationId="{22E05CBF-6398-9589-F5EE-F5F806A4A5C0}"/>
          </ac:picMkLst>
        </pc:picChg>
        <pc:picChg chg="add del mod">
          <ac:chgData name="Harvy Maza Bonilla" userId="S::harvym@uark.edu::829984b6-05c0-4bfc-b95c-ceecdfc2644f" providerId="AD" clId="Web-{4A29C48A-ACC1-4BE4-89CC-63F258A24389}" dt="2024-04-27T20:50:00.954" v="138"/>
          <ac:picMkLst>
            <pc:docMk/>
            <pc:sldMk cId="759484311" sldId="295"/>
            <ac:picMk id="15" creationId="{10D467B7-12F5-4E3A-F26E-CD662E8BFC61}"/>
          </ac:picMkLst>
        </pc:picChg>
        <pc:picChg chg="add mod">
          <ac:chgData name="Harvy Maza Bonilla" userId="S::harvym@uark.edu::829984b6-05c0-4bfc-b95c-ceecdfc2644f" providerId="AD" clId="Web-{4A29C48A-ACC1-4BE4-89CC-63F258A24389}" dt="2024-04-27T21:11:08.438" v="706" actId="14100"/>
          <ac:picMkLst>
            <pc:docMk/>
            <pc:sldMk cId="759484311" sldId="295"/>
            <ac:picMk id="19" creationId="{543B7B9F-FCF1-807F-3289-F9B5D40C46E3}"/>
          </ac:picMkLst>
        </pc:picChg>
        <pc:picChg chg="add del mod">
          <ac:chgData name="Harvy Maza Bonilla" userId="S::harvym@uark.edu::829984b6-05c0-4bfc-b95c-ceecdfc2644f" providerId="AD" clId="Web-{4A29C48A-ACC1-4BE4-89CC-63F258A24389}" dt="2024-04-27T20:58:53.567" v="429"/>
          <ac:picMkLst>
            <pc:docMk/>
            <pc:sldMk cId="759484311" sldId="295"/>
            <ac:picMk id="22" creationId="{714EF057-8894-9B71-BE8D-16DE5365EB96}"/>
          </ac:picMkLst>
        </pc:picChg>
        <pc:picChg chg="add del mod">
          <ac:chgData name="Harvy Maza Bonilla" userId="S::harvym@uark.edu::829984b6-05c0-4bfc-b95c-ceecdfc2644f" providerId="AD" clId="Web-{4A29C48A-ACC1-4BE4-89CC-63F258A24389}" dt="2024-04-27T21:00:06.538" v="433"/>
          <ac:picMkLst>
            <pc:docMk/>
            <pc:sldMk cId="759484311" sldId="295"/>
            <ac:picMk id="24" creationId="{5C0C74DA-21B7-A73E-C002-7CDF60E81740}"/>
          </ac:picMkLst>
        </pc:picChg>
        <pc:picChg chg="add mod">
          <ac:chgData name="Harvy Maza Bonilla" userId="S::harvym@uark.edu::829984b6-05c0-4bfc-b95c-ceecdfc2644f" providerId="AD" clId="Web-{4A29C48A-ACC1-4BE4-89CC-63F258A24389}" dt="2024-04-27T21:11:04.391" v="705" actId="14100"/>
          <ac:picMkLst>
            <pc:docMk/>
            <pc:sldMk cId="759484311" sldId="295"/>
            <ac:picMk id="26" creationId="{06302F07-5D4E-A7D2-30D3-50C72E32DFC6}"/>
          </ac:picMkLst>
        </pc:picChg>
        <pc:picChg chg="add del mod">
          <ac:chgData name="Harvy Maza Bonilla" userId="S::harvym@uark.edu::829984b6-05c0-4bfc-b95c-ceecdfc2644f" providerId="AD" clId="Web-{4A29C48A-ACC1-4BE4-89CC-63F258A24389}" dt="2024-04-27T21:05:21.862" v="677"/>
          <ac:picMkLst>
            <pc:docMk/>
            <pc:sldMk cId="759484311" sldId="295"/>
            <ac:picMk id="34" creationId="{79273215-46E4-A568-8036-B7675C03A85F}"/>
          </ac:picMkLst>
        </pc:picChg>
        <pc:picChg chg="add del mod">
          <ac:chgData name="Harvy Maza Bonilla" userId="S::harvym@uark.edu::829984b6-05c0-4bfc-b95c-ceecdfc2644f" providerId="AD" clId="Web-{4A29C48A-ACC1-4BE4-89CC-63F258A24389}" dt="2024-04-27T21:05:58.708" v="679"/>
          <ac:picMkLst>
            <pc:docMk/>
            <pc:sldMk cId="759484311" sldId="295"/>
            <ac:picMk id="36" creationId="{56AE7B20-B7D0-2623-D20D-CED62190C293}"/>
          </ac:picMkLst>
        </pc:picChg>
        <pc:picChg chg="add mod">
          <ac:chgData name="Harvy Maza Bonilla" userId="S::harvym@uark.edu::829984b6-05c0-4bfc-b95c-ceecdfc2644f" providerId="AD" clId="Web-{4A29C48A-ACC1-4BE4-89CC-63F258A24389}" dt="2024-04-27T21:11:00.937" v="704" actId="14100"/>
          <ac:picMkLst>
            <pc:docMk/>
            <pc:sldMk cId="759484311" sldId="295"/>
            <ac:picMk id="42" creationId="{F71AFAE6-1130-B14C-1C6A-131D9EA2CE3F}"/>
          </ac:picMkLst>
        </pc:picChg>
        <pc:picChg chg="add del mod">
          <ac:chgData name="Harvy Maza Bonilla" userId="S::harvym@uark.edu::829984b6-05c0-4bfc-b95c-ceecdfc2644f" providerId="AD" clId="Web-{4A29C48A-ACC1-4BE4-89CC-63F258A24389}" dt="2024-04-27T21:08:35.526" v="695"/>
          <ac:picMkLst>
            <pc:docMk/>
            <pc:sldMk cId="759484311" sldId="295"/>
            <ac:picMk id="48" creationId="{7C7C38C8-F5E9-D3CC-4C84-B91B57C41D42}"/>
          </ac:picMkLst>
        </pc:picChg>
        <pc:picChg chg="add del mod">
          <ac:chgData name="Harvy Maza Bonilla" userId="S::harvym@uark.edu::829984b6-05c0-4bfc-b95c-ceecdfc2644f" providerId="AD" clId="Web-{4A29C48A-ACC1-4BE4-89CC-63F258A24389}" dt="2024-04-27T21:13:48.397" v="723"/>
          <ac:picMkLst>
            <pc:docMk/>
            <pc:sldMk cId="759484311" sldId="295"/>
            <ac:picMk id="62" creationId="{322ADE30-18D4-3477-8BD7-00136EE33A45}"/>
          </ac:picMkLst>
        </pc:picChg>
        <pc:picChg chg="add del mod">
          <ac:chgData name="Harvy Maza Bonilla" userId="S::harvym@uark.edu::829984b6-05c0-4bfc-b95c-ceecdfc2644f" providerId="AD" clId="Web-{4A29C48A-ACC1-4BE4-89CC-63F258A24389}" dt="2024-04-27T21:13:08.395" v="722"/>
          <ac:picMkLst>
            <pc:docMk/>
            <pc:sldMk cId="759484311" sldId="295"/>
            <ac:picMk id="63" creationId="{3C4E6EA7-A5DA-1C42-38B3-74DC617FBBED}"/>
          </ac:picMkLst>
        </pc:picChg>
        <pc:picChg chg="add mod">
          <ac:chgData name="Harvy Maza Bonilla" userId="S::harvym@uark.edu::829984b6-05c0-4bfc-b95c-ceecdfc2644f" providerId="AD" clId="Web-{4A29C48A-ACC1-4BE4-89CC-63F258A24389}" dt="2024-04-27T21:13:57.881" v="726" actId="1076"/>
          <ac:picMkLst>
            <pc:docMk/>
            <pc:sldMk cId="759484311" sldId="295"/>
            <ac:picMk id="64" creationId="{7E66FC1A-C41B-2101-74AA-C3496AE3D272}"/>
          </ac:picMkLst>
        </pc:picChg>
        <pc:picChg chg="add del mod">
          <ac:chgData name="Harvy Maza Bonilla" userId="S::harvym@uark.edu::829984b6-05c0-4bfc-b95c-ceecdfc2644f" providerId="AD" clId="Web-{4A29C48A-ACC1-4BE4-89CC-63F258A24389}" dt="2024-04-27T21:14:15.491" v="732"/>
          <ac:picMkLst>
            <pc:docMk/>
            <pc:sldMk cId="759484311" sldId="295"/>
            <ac:picMk id="65" creationId="{B0D4FDD5-1C5D-A9D5-4EAB-20EA26E73F77}"/>
          </ac:picMkLst>
        </pc:picChg>
        <pc:picChg chg="add mod">
          <ac:chgData name="Harvy Maza Bonilla" userId="S::harvym@uark.edu::829984b6-05c0-4bfc-b95c-ceecdfc2644f" providerId="AD" clId="Web-{4A29C48A-ACC1-4BE4-89CC-63F258A24389}" dt="2024-04-27T21:14:27.414" v="734" actId="1076"/>
          <ac:picMkLst>
            <pc:docMk/>
            <pc:sldMk cId="759484311" sldId="295"/>
            <ac:picMk id="67" creationId="{A626EBFE-2B6E-6862-44C1-3496EA4F960F}"/>
          </ac:picMkLst>
        </pc:picChg>
        <pc:picChg chg="add mod">
          <ac:chgData name="Harvy Maza Bonilla" userId="S::harvym@uark.edu::829984b6-05c0-4bfc-b95c-ceecdfc2644f" providerId="AD" clId="Web-{4A29C48A-ACC1-4BE4-89CC-63F258A24389}" dt="2024-04-27T21:15:10.290" v="738" actId="14100"/>
          <ac:picMkLst>
            <pc:docMk/>
            <pc:sldMk cId="759484311" sldId="295"/>
            <ac:picMk id="69" creationId="{9432C4D2-FCC8-D876-5AA2-BD7C083F4A47}"/>
          </ac:picMkLst>
        </pc:picChg>
      </pc:sldChg>
      <pc:sldChg chg="addSp delSp modSp add replId modTransition addAnim">
        <pc:chgData name="Harvy Maza Bonilla" userId="S::harvym@uark.edu::829984b6-05c0-4bfc-b95c-ceecdfc2644f" providerId="AD" clId="Web-{4A29C48A-ACC1-4BE4-89CC-63F258A24389}" dt="2024-04-28T04:39:19.472" v="2247"/>
        <pc:sldMkLst>
          <pc:docMk/>
          <pc:sldMk cId="3524758388" sldId="296"/>
        </pc:sldMkLst>
        <pc:spChg chg="mod">
          <ac:chgData name="Harvy Maza Bonilla" userId="S::harvym@uark.edu::829984b6-05c0-4bfc-b95c-ceecdfc2644f" providerId="AD" clId="Web-{4A29C48A-ACC1-4BE4-89CC-63F258A24389}" dt="2024-04-27T22:39:59.905" v="2137" actId="1076"/>
          <ac:spMkLst>
            <pc:docMk/>
            <pc:sldMk cId="3524758388" sldId="296"/>
            <ac:spMk id="2" creationId="{679265CD-E525-DC6B-F789-6E3099ECE778}"/>
          </ac:spMkLst>
        </pc:spChg>
        <pc:spChg chg="add del mod ord">
          <ac:chgData name="Harvy Maza Bonilla" userId="S::harvym@uark.edu::829984b6-05c0-4bfc-b95c-ceecdfc2644f" providerId="AD" clId="Web-{4A29C48A-ACC1-4BE4-89CC-63F258A24389}" dt="2024-04-27T22:40:42.219" v="2147" actId="14100"/>
          <ac:spMkLst>
            <pc:docMk/>
            <pc:sldMk cId="3524758388" sldId="296"/>
            <ac:spMk id="3" creationId="{71ECCB0F-18EB-EC07-54DE-651A9FD280EA}"/>
          </ac:spMkLst>
        </pc:spChg>
        <pc:spChg chg="add del mod">
          <ac:chgData name="Harvy Maza Bonilla" userId="S::harvym@uark.edu::829984b6-05c0-4bfc-b95c-ceecdfc2644f" providerId="AD" clId="Web-{4A29C48A-ACC1-4BE4-89CC-63F258A24389}" dt="2024-04-27T21:33:05.064" v="957"/>
          <ac:spMkLst>
            <pc:docMk/>
            <pc:sldMk cId="3524758388" sldId="296"/>
            <ac:spMk id="6" creationId="{DDDD3642-342E-B40F-0690-92CEDBB8E203}"/>
          </ac:spMkLst>
        </pc:spChg>
        <pc:spChg chg="add del">
          <ac:chgData name="Harvy Maza Bonilla" userId="S::harvym@uark.edu::829984b6-05c0-4bfc-b95c-ceecdfc2644f" providerId="AD" clId="Web-{4A29C48A-ACC1-4BE4-89CC-63F258A24389}" dt="2024-04-27T21:32:53.173" v="955"/>
          <ac:spMkLst>
            <pc:docMk/>
            <pc:sldMk cId="3524758388" sldId="296"/>
            <ac:spMk id="66" creationId="{C38CD1F2-2CDE-4B42-BB23-EC7686F92569}"/>
          </ac:spMkLst>
        </pc:spChg>
        <pc:spChg chg="add del">
          <ac:chgData name="Harvy Maza Bonilla" userId="S::harvym@uark.edu::829984b6-05c0-4bfc-b95c-ceecdfc2644f" providerId="AD" clId="Web-{4A29C48A-ACC1-4BE4-89CC-63F258A24389}" dt="2024-04-27T21:32:53.173" v="955"/>
          <ac:spMkLst>
            <pc:docMk/>
            <pc:sldMk cId="3524758388" sldId="296"/>
            <ac:spMk id="68" creationId="{E9827173-10F7-4BE6-8CC8-39A46D781209}"/>
          </ac:spMkLst>
        </pc:spChg>
        <pc:spChg chg="add del">
          <ac:chgData name="Harvy Maza Bonilla" userId="S::harvym@uark.edu::829984b6-05c0-4bfc-b95c-ceecdfc2644f" providerId="AD" clId="Web-{4A29C48A-ACC1-4BE4-89CC-63F258A24389}" dt="2024-04-27T21:32:53.173" v="955"/>
          <ac:spMkLst>
            <pc:docMk/>
            <pc:sldMk cId="3524758388" sldId="296"/>
            <ac:spMk id="78" creationId="{21301226-F3C6-4744-94AE-2460B381D86F}"/>
          </ac:spMkLst>
        </pc:spChg>
        <pc:spChg chg="add del">
          <ac:chgData name="Harvy Maza Bonilla" userId="S::harvym@uark.edu::829984b6-05c0-4bfc-b95c-ceecdfc2644f" providerId="AD" clId="Web-{4A29C48A-ACC1-4BE4-89CC-63F258A24389}" dt="2024-04-27T21:32:53.173" v="955"/>
          <ac:spMkLst>
            <pc:docMk/>
            <pc:sldMk cId="3524758388" sldId="296"/>
            <ac:spMk id="80" creationId="{4EC57637-D435-4155-993A-0E3A8BBBA560}"/>
          </ac:spMkLst>
        </pc:spChg>
        <pc:spChg chg="add del">
          <ac:chgData name="Harvy Maza Bonilla" userId="S::harvym@uark.edu::829984b6-05c0-4bfc-b95c-ceecdfc2644f" providerId="AD" clId="Web-{4A29C48A-ACC1-4BE4-89CC-63F258A24389}" dt="2024-04-27T21:32:53.141" v="954"/>
          <ac:spMkLst>
            <pc:docMk/>
            <pc:sldMk cId="3524758388" sldId="296"/>
            <ac:spMk id="105" creationId="{C38CD1F2-2CDE-4B42-BB23-EC7686F92569}"/>
          </ac:spMkLst>
        </pc:spChg>
        <pc:spChg chg="add del">
          <ac:chgData name="Harvy Maza Bonilla" userId="S::harvym@uark.edu::829984b6-05c0-4bfc-b95c-ceecdfc2644f" providerId="AD" clId="Web-{4A29C48A-ACC1-4BE4-89CC-63F258A24389}" dt="2024-04-27T21:32:53.141" v="954"/>
          <ac:spMkLst>
            <pc:docMk/>
            <pc:sldMk cId="3524758388" sldId="296"/>
            <ac:spMk id="107" creationId="{E9827173-10F7-4BE6-8CC8-39A46D781209}"/>
          </ac:spMkLst>
        </pc:spChg>
        <pc:spChg chg="add del">
          <ac:chgData name="Harvy Maza Bonilla" userId="S::harvym@uark.edu::829984b6-05c0-4bfc-b95c-ceecdfc2644f" providerId="AD" clId="Web-{4A29C48A-ACC1-4BE4-89CC-63F258A24389}" dt="2024-04-27T21:32:53.141" v="954"/>
          <ac:spMkLst>
            <pc:docMk/>
            <pc:sldMk cId="3524758388" sldId="296"/>
            <ac:spMk id="117" creationId="{21301226-F3C6-4744-94AE-2460B381D86F}"/>
          </ac:spMkLst>
        </pc:spChg>
        <pc:spChg chg="add del">
          <ac:chgData name="Harvy Maza Bonilla" userId="S::harvym@uark.edu::829984b6-05c0-4bfc-b95c-ceecdfc2644f" providerId="AD" clId="Web-{4A29C48A-ACC1-4BE4-89CC-63F258A24389}" dt="2024-04-27T21:32:53.141" v="954"/>
          <ac:spMkLst>
            <pc:docMk/>
            <pc:sldMk cId="3524758388" sldId="296"/>
            <ac:spMk id="119" creationId="{4EC57637-D435-4155-993A-0E3A8BBBA560}"/>
          </ac:spMkLst>
        </pc:spChg>
        <pc:spChg chg="add del">
          <ac:chgData name="Harvy Maza Bonilla" userId="S::harvym@uark.edu::829984b6-05c0-4bfc-b95c-ceecdfc2644f" providerId="AD" clId="Web-{4A29C48A-ACC1-4BE4-89CC-63F258A24389}" dt="2024-04-27T21:33:11.673" v="958"/>
          <ac:spMkLst>
            <pc:docMk/>
            <pc:sldMk cId="3524758388" sldId="296"/>
            <ac:spMk id="139" creationId="{C38CD1F2-2CDE-4B42-BB23-EC7686F92569}"/>
          </ac:spMkLst>
        </pc:spChg>
        <pc:spChg chg="add del">
          <ac:chgData name="Harvy Maza Bonilla" userId="S::harvym@uark.edu::829984b6-05c0-4bfc-b95c-ceecdfc2644f" providerId="AD" clId="Web-{4A29C48A-ACC1-4BE4-89CC-63F258A24389}" dt="2024-04-27T21:33:11.673" v="958"/>
          <ac:spMkLst>
            <pc:docMk/>
            <pc:sldMk cId="3524758388" sldId="296"/>
            <ac:spMk id="140" creationId="{E9827173-10F7-4BE6-8CC8-39A46D781209}"/>
          </ac:spMkLst>
        </pc:spChg>
        <pc:spChg chg="add del">
          <ac:chgData name="Harvy Maza Bonilla" userId="S::harvym@uark.edu::829984b6-05c0-4bfc-b95c-ceecdfc2644f" providerId="AD" clId="Web-{4A29C48A-ACC1-4BE4-89CC-63F258A24389}" dt="2024-04-27T21:33:11.673" v="958"/>
          <ac:spMkLst>
            <pc:docMk/>
            <pc:sldMk cId="3524758388" sldId="296"/>
            <ac:spMk id="142" creationId="{21301226-F3C6-4744-94AE-2460B381D86F}"/>
          </ac:spMkLst>
        </pc:spChg>
        <pc:spChg chg="add del">
          <ac:chgData name="Harvy Maza Bonilla" userId="S::harvym@uark.edu::829984b6-05c0-4bfc-b95c-ceecdfc2644f" providerId="AD" clId="Web-{4A29C48A-ACC1-4BE4-89CC-63F258A24389}" dt="2024-04-27T21:33:11.673" v="958"/>
          <ac:spMkLst>
            <pc:docMk/>
            <pc:sldMk cId="3524758388" sldId="296"/>
            <ac:spMk id="143" creationId="{4EC57637-D435-4155-993A-0E3A8BBBA560}"/>
          </ac:spMkLst>
        </pc:spChg>
        <pc:spChg chg="add">
          <ac:chgData name="Harvy Maza Bonilla" userId="S::harvym@uark.edu::829984b6-05c0-4bfc-b95c-ceecdfc2644f" providerId="AD" clId="Web-{4A29C48A-ACC1-4BE4-89CC-63F258A24389}" dt="2024-04-27T21:33:11.673" v="958"/>
          <ac:spMkLst>
            <pc:docMk/>
            <pc:sldMk cId="3524758388" sldId="296"/>
            <ac:spMk id="152" creationId="{7A976E23-29EC-4E20-9EF6-B7CC4A8210C3}"/>
          </ac:spMkLst>
        </pc:spChg>
        <pc:spChg chg="add">
          <ac:chgData name="Harvy Maza Bonilla" userId="S::harvym@uark.edu::829984b6-05c0-4bfc-b95c-ceecdfc2644f" providerId="AD" clId="Web-{4A29C48A-ACC1-4BE4-89CC-63F258A24389}" dt="2024-04-27T21:33:11.673" v="958"/>
          <ac:spMkLst>
            <pc:docMk/>
            <pc:sldMk cId="3524758388" sldId="296"/>
            <ac:spMk id="154" creationId="{DF5FCEC6-E657-46F1-925F-13ED192124CE}"/>
          </ac:spMkLst>
        </pc:spChg>
        <pc:spChg chg="add">
          <ac:chgData name="Harvy Maza Bonilla" userId="S::harvym@uark.edu::829984b6-05c0-4bfc-b95c-ceecdfc2644f" providerId="AD" clId="Web-{4A29C48A-ACC1-4BE4-89CC-63F258A24389}" dt="2024-04-27T21:33:11.673" v="958"/>
          <ac:spMkLst>
            <pc:docMk/>
            <pc:sldMk cId="3524758388" sldId="296"/>
            <ac:spMk id="164" creationId="{FF0BDB76-BCEC-498E-BA26-C763CD9FA3E7}"/>
          </ac:spMkLst>
        </pc:spChg>
        <pc:spChg chg="add">
          <ac:chgData name="Harvy Maza Bonilla" userId="S::harvym@uark.edu::829984b6-05c0-4bfc-b95c-ceecdfc2644f" providerId="AD" clId="Web-{4A29C48A-ACC1-4BE4-89CC-63F258A24389}" dt="2024-04-27T21:33:11.673" v="958"/>
          <ac:spMkLst>
            <pc:docMk/>
            <pc:sldMk cId="3524758388" sldId="296"/>
            <ac:spMk id="172" creationId="{1452CEF2-C9EC-4C15-99E4-C781AB08AB91}"/>
          </ac:spMkLst>
        </pc:spChg>
        <pc:grpChg chg="add del">
          <ac:chgData name="Harvy Maza Bonilla" userId="S::harvym@uark.edu::829984b6-05c0-4bfc-b95c-ceecdfc2644f" providerId="AD" clId="Web-{4A29C48A-ACC1-4BE4-89CC-63F258A24389}" dt="2024-04-27T21:32:53.173" v="955"/>
          <ac:grpSpMkLst>
            <pc:docMk/>
            <pc:sldMk cId="3524758388" sldId="296"/>
            <ac:grpSpMk id="70" creationId="{60FB2829-9E66-4DBD-BC15-FC5D73246DDB}"/>
          </ac:grpSpMkLst>
        </pc:grpChg>
        <pc:grpChg chg="add del">
          <ac:chgData name="Harvy Maza Bonilla" userId="S::harvym@uark.edu::829984b6-05c0-4bfc-b95c-ceecdfc2644f" providerId="AD" clId="Web-{4A29C48A-ACC1-4BE4-89CC-63F258A24389}" dt="2024-04-27T21:32:53.173" v="955"/>
          <ac:grpSpMkLst>
            <pc:docMk/>
            <pc:sldMk cId="3524758388" sldId="296"/>
            <ac:grpSpMk id="82" creationId="{0B81AE96-B9C7-4679-BC62-F2C79F2E8F37}"/>
          </ac:grpSpMkLst>
        </pc:grpChg>
        <pc:grpChg chg="add del">
          <ac:chgData name="Harvy Maza Bonilla" userId="S::harvym@uark.edu::829984b6-05c0-4bfc-b95c-ceecdfc2644f" providerId="AD" clId="Web-{4A29C48A-ACC1-4BE4-89CC-63F258A24389}" dt="2024-04-27T21:32:53.173" v="955"/>
          <ac:grpSpMkLst>
            <pc:docMk/>
            <pc:sldMk cId="3524758388" sldId="296"/>
            <ac:grpSpMk id="88" creationId="{DBFD3A89-3666-47FE-913F-6C75228F5D3F}"/>
          </ac:grpSpMkLst>
        </pc:grpChg>
        <pc:grpChg chg="add del">
          <ac:chgData name="Harvy Maza Bonilla" userId="S::harvym@uark.edu::829984b6-05c0-4bfc-b95c-ceecdfc2644f" providerId="AD" clId="Web-{4A29C48A-ACC1-4BE4-89CC-63F258A24389}" dt="2024-04-27T21:32:53.173" v="955"/>
          <ac:grpSpMkLst>
            <pc:docMk/>
            <pc:sldMk cId="3524758388" sldId="296"/>
            <ac:grpSpMk id="94" creationId="{ACA2F7C3-1A69-44EE-A8B6-A4552E2C849E}"/>
          </ac:grpSpMkLst>
        </pc:grpChg>
        <pc:grpChg chg="add del">
          <ac:chgData name="Harvy Maza Bonilla" userId="S::harvym@uark.edu::829984b6-05c0-4bfc-b95c-ceecdfc2644f" providerId="AD" clId="Web-{4A29C48A-ACC1-4BE4-89CC-63F258A24389}" dt="2024-04-27T21:32:53.141" v="954"/>
          <ac:grpSpMkLst>
            <pc:docMk/>
            <pc:sldMk cId="3524758388" sldId="296"/>
            <ac:grpSpMk id="109" creationId="{60FB2829-9E66-4DBD-BC15-FC5D73246DDB}"/>
          </ac:grpSpMkLst>
        </pc:grpChg>
        <pc:grpChg chg="add del">
          <ac:chgData name="Harvy Maza Bonilla" userId="S::harvym@uark.edu::829984b6-05c0-4bfc-b95c-ceecdfc2644f" providerId="AD" clId="Web-{4A29C48A-ACC1-4BE4-89CC-63F258A24389}" dt="2024-04-27T21:32:53.141" v="954"/>
          <ac:grpSpMkLst>
            <pc:docMk/>
            <pc:sldMk cId="3524758388" sldId="296"/>
            <ac:grpSpMk id="121" creationId="{0B81AE96-B9C7-4679-BC62-F2C79F2E8F37}"/>
          </ac:grpSpMkLst>
        </pc:grpChg>
        <pc:grpChg chg="add del">
          <ac:chgData name="Harvy Maza Bonilla" userId="S::harvym@uark.edu::829984b6-05c0-4bfc-b95c-ceecdfc2644f" providerId="AD" clId="Web-{4A29C48A-ACC1-4BE4-89CC-63F258A24389}" dt="2024-04-27T21:32:53.141" v="954"/>
          <ac:grpSpMkLst>
            <pc:docMk/>
            <pc:sldMk cId="3524758388" sldId="296"/>
            <ac:grpSpMk id="127" creationId="{DBFD3A89-3666-47FE-913F-6C75228F5D3F}"/>
          </ac:grpSpMkLst>
        </pc:grpChg>
        <pc:grpChg chg="add del">
          <ac:chgData name="Harvy Maza Bonilla" userId="S::harvym@uark.edu::829984b6-05c0-4bfc-b95c-ceecdfc2644f" providerId="AD" clId="Web-{4A29C48A-ACC1-4BE4-89CC-63F258A24389}" dt="2024-04-27T21:32:53.141" v="954"/>
          <ac:grpSpMkLst>
            <pc:docMk/>
            <pc:sldMk cId="3524758388" sldId="296"/>
            <ac:grpSpMk id="133" creationId="{ACA2F7C3-1A69-44EE-A8B6-A4552E2C849E}"/>
          </ac:grpSpMkLst>
        </pc:grpChg>
        <pc:grpChg chg="add del">
          <ac:chgData name="Harvy Maza Bonilla" userId="S::harvym@uark.edu::829984b6-05c0-4bfc-b95c-ceecdfc2644f" providerId="AD" clId="Web-{4A29C48A-ACC1-4BE4-89CC-63F258A24389}" dt="2024-04-27T21:33:11.673" v="958"/>
          <ac:grpSpMkLst>
            <pc:docMk/>
            <pc:sldMk cId="3524758388" sldId="296"/>
            <ac:grpSpMk id="141" creationId="{60FB2829-9E66-4DBD-BC15-FC5D73246DDB}"/>
          </ac:grpSpMkLst>
        </pc:grpChg>
        <pc:grpChg chg="add del">
          <ac:chgData name="Harvy Maza Bonilla" userId="S::harvym@uark.edu::829984b6-05c0-4bfc-b95c-ceecdfc2644f" providerId="AD" clId="Web-{4A29C48A-ACC1-4BE4-89CC-63F258A24389}" dt="2024-04-27T21:33:11.673" v="958"/>
          <ac:grpSpMkLst>
            <pc:docMk/>
            <pc:sldMk cId="3524758388" sldId="296"/>
            <ac:grpSpMk id="144" creationId="{0B81AE96-B9C7-4679-BC62-F2C79F2E8F37}"/>
          </ac:grpSpMkLst>
        </pc:grpChg>
        <pc:grpChg chg="add del">
          <ac:chgData name="Harvy Maza Bonilla" userId="S::harvym@uark.edu::829984b6-05c0-4bfc-b95c-ceecdfc2644f" providerId="AD" clId="Web-{4A29C48A-ACC1-4BE4-89CC-63F258A24389}" dt="2024-04-27T21:33:11.673" v="958"/>
          <ac:grpSpMkLst>
            <pc:docMk/>
            <pc:sldMk cId="3524758388" sldId="296"/>
            <ac:grpSpMk id="145" creationId="{DBFD3A89-3666-47FE-913F-6C75228F5D3F}"/>
          </ac:grpSpMkLst>
        </pc:grpChg>
        <pc:grpChg chg="add del">
          <ac:chgData name="Harvy Maza Bonilla" userId="S::harvym@uark.edu::829984b6-05c0-4bfc-b95c-ceecdfc2644f" providerId="AD" clId="Web-{4A29C48A-ACC1-4BE4-89CC-63F258A24389}" dt="2024-04-27T21:33:11.673" v="958"/>
          <ac:grpSpMkLst>
            <pc:docMk/>
            <pc:sldMk cId="3524758388" sldId="296"/>
            <ac:grpSpMk id="147" creationId="{ACA2F7C3-1A69-44EE-A8B6-A4552E2C849E}"/>
          </ac:grpSpMkLst>
        </pc:grpChg>
        <pc:grpChg chg="add">
          <ac:chgData name="Harvy Maza Bonilla" userId="S::harvym@uark.edu::829984b6-05c0-4bfc-b95c-ceecdfc2644f" providerId="AD" clId="Web-{4A29C48A-ACC1-4BE4-89CC-63F258A24389}" dt="2024-04-27T21:33:11.673" v="958"/>
          <ac:grpSpMkLst>
            <pc:docMk/>
            <pc:sldMk cId="3524758388" sldId="296"/>
            <ac:grpSpMk id="156" creationId="{E5BA8FCE-96F8-40B3-804C-10C27C02F41C}"/>
          </ac:grpSpMkLst>
        </pc:grpChg>
        <pc:grpChg chg="add">
          <ac:chgData name="Harvy Maza Bonilla" userId="S::harvym@uark.edu::829984b6-05c0-4bfc-b95c-ceecdfc2644f" providerId="AD" clId="Web-{4A29C48A-ACC1-4BE4-89CC-63F258A24389}" dt="2024-04-27T21:33:11.673" v="958"/>
          <ac:grpSpMkLst>
            <pc:docMk/>
            <pc:sldMk cId="3524758388" sldId="296"/>
            <ac:grpSpMk id="166" creationId="{DD8DF5DF-A251-4BC2-8965-4EDDD01FC56E}"/>
          </ac:grpSpMkLst>
        </pc:grpChg>
        <pc:grpChg chg="add">
          <ac:chgData name="Harvy Maza Bonilla" userId="S::harvym@uark.edu::829984b6-05c0-4bfc-b95c-ceecdfc2644f" providerId="AD" clId="Web-{4A29C48A-ACC1-4BE4-89CC-63F258A24389}" dt="2024-04-27T21:33:11.673" v="958"/>
          <ac:grpSpMkLst>
            <pc:docMk/>
            <pc:sldMk cId="3524758388" sldId="296"/>
            <ac:grpSpMk id="174" creationId="{600459E6-26A3-4EAC-A34C-D0792D88CC26}"/>
          </ac:grpSpMkLst>
        </pc:grpChg>
        <pc:grpChg chg="add">
          <ac:chgData name="Harvy Maza Bonilla" userId="S::harvym@uark.edu::829984b6-05c0-4bfc-b95c-ceecdfc2644f" providerId="AD" clId="Web-{4A29C48A-ACC1-4BE4-89CC-63F258A24389}" dt="2024-04-27T21:33:11.673" v="958"/>
          <ac:grpSpMkLst>
            <pc:docMk/>
            <pc:sldMk cId="3524758388" sldId="296"/>
            <ac:grpSpMk id="180" creationId="{94F13521-5DF8-4DF5-A0B9-A718234B3AE9}"/>
          </ac:grpSpMkLst>
        </pc:grpChg>
        <pc:graphicFrameChg chg="del">
          <ac:chgData name="Harvy Maza Bonilla" userId="S::harvym@uark.edu::829984b6-05c0-4bfc-b95c-ceecdfc2644f" providerId="AD" clId="Web-{4A29C48A-ACC1-4BE4-89CC-63F258A24389}" dt="2024-04-27T21:22:22.118" v="795"/>
          <ac:graphicFrameMkLst>
            <pc:docMk/>
            <pc:sldMk cId="3524758388" sldId="296"/>
            <ac:graphicFrameMk id="17" creationId="{A094ECA7-E57A-AD8D-3294-7BB47C278C52}"/>
          </ac:graphicFrameMkLst>
        </pc:graphicFrameChg>
        <pc:picChg chg="add del mod">
          <ac:chgData name="Harvy Maza Bonilla" userId="S::harvym@uark.edu::829984b6-05c0-4bfc-b95c-ceecdfc2644f" providerId="AD" clId="Web-{4A29C48A-ACC1-4BE4-89CC-63F258A24389}" dt="2024-04-27T21:29:57.494" v="891"/>
          <ac:picMkLst>
            <pc:docMk/>
            <pc:sldMk cId="3524758388" sldId="296"/>
            <ac:picMk id="5" creationId="{DD7FF0F9-1259-B20B-5A0D-1B47D30EC571}"/>
          </ac:picMkLst>
        </pc:picChg>
        <pc:picChg chg="del">
          <ac:chgData name="Harvy Maza Bonilla" userId="S::harvym@uark.edu::829984b6-05c0-4bfc-b95c-ceecdfc2644f" providerId="AD" clId="Web-{4A29C48A-ACC1-4BE4-89CC-63F258A24389}" dt="2024-04-27T21:22:23.853" v="796"/>
          <ac:picMkLst>
            <pc:docMk/>
            <pc:sldMk cId="3524758388" sldId="296"/>
            <ac:picMk id="19" creationId="{543B7B9F-FCF1-807F-3289-F9B5D40C46E3}"/>
          </ac:picMkLst>
        </pc:picChg>
        <pc:picChg chg="del">
          <ac:chgData name="Harvy Maza Bonilla" userId="S::harvym@uark.edu::829984b6-05c0-4bfc-b95c-ceecdfc2644f" providerId="AD" clId="Web-{4A29C48A-ACC1-4BE4-89CC-63F258A24389}" dt="2024-04-27T21:22:24.993" v="797"/>
          <ac:picMkLst>
            <pc:docMk/>
            <pc:sldMk cId="3524758388" sldId="296"/>
            <ac:picMk id="26" creationId="{06302F07-5D4E-A7D2-30D3-50C72E32DFC6}"/>
          </ac:picMkLst>
        </pc:picChg>
        <pc:picChg chg="del">
          <ac:chgData name="Harvy Maza Bonilla" userId="S::harvym@uark.edu::829984b6-05c0-4bfc-b95c-ceecdfc2644f" providerId="AD" clId="Web-{4A29C48A-ACC1-4BE4-89CC-63F258A24389}" dt="2024-04-27T21:22:26.072" v="798"/>
          <ac:picMkLst>
            <pc:docMk/>
            <pc:sldMk cId="3524758388" sldId="296"/>
            <ac:picMk id="42" creationId="{F71AFAE6-1130-B14C-1C6A-131D9EA2CE3F}"/>
          </ac:picMkLst>
        </pc:picChg>
        <pc:picChg chg="del">
          <ac:chgData name="Harvy Maza Bonilla" userId="S::harvym@uark.edu::829984b6-05c0-4bfc-b95c-ceecdfc2644f" providerId="AD" clId="Web-{4A29C48A-ACC1-4BE4-89CC-63F258A24389}" dt="2024-04-27T21:22:29.447" v="801"/>
          <ac:picMkLst>
            <pc:docMk/>
            <pc:sldMk cId="3524758388" sldId="296"/>
            <ac:picMk id="64" creationId="{7E66FC1A-C41B-2101-74AA-C3496AE3D272}"/>
          </ac:picMkLst>
        </pc:picChg>
        <pc:picChg chg="del">
          <ac:chgData name="Harvy Maza Bonilla" userId="S::harvym@uark.edu::829984b6-05c0-4bfc-b95c-ceecdfc2644f" providerId="AD" clId="Web-{4A29C48A-ACC1-4BE4-89CC-63F258A24389}" dt="2024-04-27T21:22:28.322" v="800"/>
          <ac:picMkLst>
            <pc:docMk/>
            <pc:sldMk cId="3524758388" sldId="296"/>
            <ac:picMk id="67" creationId="{A626EBFE-2B6E-6862-44C1-3496EA4F960F}"/>
          </ac:picMkLst>
        </pc:picChg>
        <pc:picChg chg="del">
          <ac:chgData name="Harvy Maza Bonilla" userId="S::harvym@uark.edu::829984b6-05c0-4bfc-b95c-ceecdfc2644f" providerId="AD" clId="Web-{4A29C48A-ACC1-4BE4-89CC-63F258A24389}" dt="2024-04-27T21:22:27.244" v="799"/>
          <ac:picMkLst>
            <pc:docMk/>
            <pc:sldMk cId="3524758388" sldId="296"/>
            <ac:picMk id="69" creationId="{9432C4D2-FCC8-D876-5AA2-BD7C083F4A47}"/>
          </ac:picMkLst>
        </pc:picChg>
        <pc:picChg chg="add del">
          <ac:chgData name="Harvy Maza Bonilla" userId="S::harvym@uark.edu::829984b6-05c0-4bfc-b95c-ceecdfc2644f" providerId="AD" clId="Web-{4A29C48A-ACC1-4BE4-89CC-63F258A24389}" dt="2024-04-27T21:32:53.141" v="954"/>
          <ac:picMkLst>
            <pc:docMk/>
            <pc:sldMk cId="3524758388" sldId="296"/>
            <ac:picMk id="102" creationId="{78402CE1-A49F-496B-2251-34664CA99C06}"/>
          </ac:picMkLst>
        </pc:picChg>
        <pc:picChg chg="add mod ord">
          <ac:chgData name="Harvy Maza Bonilla" userId="S::harvym@uark.edu::829984b6-05c0-4bfc-b95c-ceecdfc2644f" providerId="AD" clId="Web-{4A29C48A-ACC1-4BE4-89CC-63F258A24389}" dt="2024-04-27T21:33:11.673" v="958"/>
          <ac:picMkLst>
            <pc:docMk/>
            <pc:sldMk cId="3524758388" sldId="296"/>
            <ac:picMk id="146" creationId="{B50B907E-20AB-EAE8-5936-0229AFE5FD34}"/>
          </ac:picMkLst>
        </pc:picChg>
      </pc:sldChg>
      <pc:sldChg chg="new del">
        <pc:chgData name="Harvy Maza Bonilla" userId="S::harvym@uark.edu::829984b6-05c0-4bfc-b95c-ceecdfc2644f" providerId="AD" clId="Web-{4A29C48A-ACC1-4BE4-89CC-63F258A24389}" dt="2024-04-27T21:47:30.817" v="1155"/>
        <pc:sldMkLst>
          <pc:docMk/>
          <pc:sldMk cId="173960251" sldId="297"/>
        </pc:sldMkLst>
      </pc:sldChg>
      <pc:sldChg chg="addSp delSp modSp add ord replId modTransition addAnim delAnim">
        <pc:chgData name="Harvy Maza Bonilla" userId="S::harvym@uark.edu::829984b6-05c0-4bfc-b95c-ceecdfc2644f" providerId="AD" clId="Web-{4A29C48A-ACC1-4BE4-89CC-63F258A24389}" dt="2024-04-28T04:38:50.549" v="2246" actId="1076"/>
        <pc:sldMkLst>
          <pc:docMk/>
          <pc:sldMk cId="2083139572" sldId="298"/>
        </pc:sldMkLst>
        <pc:spChg chg="mod">
          <ac:chgData name="Harvy Maza Bonilla" userId="S::harvym@uark.edu::829984b6-05c0-4bfc-b95c-ceecdfc2644f" providerId="AD" clId="Web-{4A29C48A-ACC1-4BE4-89CC-63F258A24389}" dt="2024-04-27T21:56:54.134" v="1262"/>
          <ac:spMkLst>
            <pc:docMk/>
            <pc:sldMk cId="2083139572" sldId="298"/>
            <ac:spMk id="2" creationId="{679265CD-E525-DC6B-F789-6E3099ECE778}"/>
          </ac:spMkLst>
        </pc:spChg>
        <pc:spChg chg="mod ord">
          <ac:chgData name="Harvy Maza Bonilla" userId="S::harvym@uark.edu::829984b6-05c0-4bfc-b95c-ceecdfc2644f" providerId="AD" clId="Web-{4A29C48A-ACC1-4BE4-89CC-63F258A24389}" dt="2024-04-27T22:09:06.848" v="1508" actId="20577"/>
          <ac:spMkLst>
            <pc:docMk/>
            <pc:sldMk cId="2083139572" sldId="298"/>
            <ac:spMk id="3" creationId="{71ECCB0F-18EB-EC07-54DE-651A9FD280EA}"/>
          </ac:spMkLst>
        </pc:spChg>
        <pc:spChg chg="add mod">
          <ac:chgData name="Harvy Maza Bonilla" userId="S::harvym@uark.edu::829984b6-05c0-4bfc-b95c-ceecdfc2644f" providerId="AD" clId="Web-{4A29C48A-ACC1-4BE4-89CC-63F258A24389}" dt="2024-04-27T22:01:39.879" v="1451" actId="14100"/>
          <ac:spMkLst>
            <pc:docMk/>
            <pc:sldMk cId="2083139572" sldId="298"/>
            <ac:spMk id="4" creationId="{16D683AB-A5A0-5F7A-8DAB-D42D67636B10}"/>
          </ac:spMkLst>
        </pc:spChg>
        <pc:spChg chg="add mod">
          <ac:chgData name="Harvy Maza Bonilla" userId="S::harvym@uark.edu::829984b6-05c0-4bfc-b95c-ceecdfc2644f" providerId="AD" clId="Web-{4A29C48A-ACC1-4BE4-89CC-63F258A24389}" dt="2024-04-28T04:38:50.549" v="2246" actId="1076"/>
          <ac:spMkLst>
            <pc:docMk/>
            <pc:sldMk cId="2083139572" sldId="298"/>
            <ac:spMk id="5" creationId="{30CAEBB0-92EC-E5B6-6C9A-62D430DAAFFC}"/>
          </ac:spMkLst>
        </pc:spChg>
        <pc:spChg chg="add mod">
          <ac:chgData name="Harvy Maza Bonilla" userId="S::harvym@uark.edu::829984b6-05c0-4bfc-b95c-ceecdfc2644f" providerId="AD" clId="Web-{4A29C48A-ACC1-4BE4-89CC-63F258A24389}" dt="2024-04-28T04:38:44.877" v="2245" actId="1076"/>
          <ac:spMkLst>
            <pc:docMk/>
            <pc:sldMk cId="2083139572" sldId="298"/>
            <ac:spMk id="6" creationId="{5598D67C-4838-73D8-DD3B-E68297B8F19A}"/>
          </ac:spMkLst>
        </pc:spChg>
        <pc:spChg chg="add mod">
          <ac:chgData name="Harvy Maza Bonilla" userId="S::harvym@uark.edu::829984b6-05c0-4bfc-b95c-ceecdfc2644f" providerId="AD" clId="Web-{4A29C48A-ACC1-4BE4-89CC-63F258A24389}" dt="2024-04-28T04:38:39.142" v="2244" actId="1076"/>
          <ac:spMkLst>
            <pc:docMk/>
            <pc:sldMk cId="2083139572" sldId="298"/>
            <ac:spMk id="7" creationId="{EFEA4E59-E9C4-9211-B364-457E4E2059C8}"/>
          </ac:spMkLst>
        </pc:spChg>
        <pc:spChg chg="add del">
          <ac:chgData name="Harvy Maza Bonilla" userId="S::harvym@uark.edu::829984b6-05c0-4bfc-b95c-ceecdfc2644f" providerId="AD" clId="Web-{4A29C48A-ACC1-4BE4-89CC-63F258A24389}" dt="2024-04-27T21:56:54.134" v="1262"/>
          <ac:spMkLst>
            <pc:docMk/>
            <pc:sldMk cId="2083139572" sldId="298"/>
            <ac:spMk id="152" creationId="{7A976E23-29EC-4E20-9EF6-B7CC4A8210C3}"/>
          </ac:spMkLst>
        </pc:spChg>
        <pc:spChg chg="add del">
          <ac:chgData name="Harvy Maza Bonilla" userId="S::harvym@uark.edu::829984b6-05c0-4bfc-b95c-ceecdfc2644f" providerId="AD" clId="Web-{4A29C48A-ACC1-4BE4-89CC-63F258A24389}" dt="2024-04-27T21:56:54.134" v="1262"/>
          <ac:spMkLst>
            <pc:docMk/>
            <pc:sldMk cId="2083139572" sldId="298"/>
            <ac:spMk id="154" creationId="{DF5FCEC6-E657-46F1-925F-13ED192124CE}"/>
          </ac:spMkLst>
        </pc:spChg>
        <pc:spChg chg="add del">
          <ac:chgData name="Harvy Maza Bonilla" userId="S::harvym@uark.edu::829984b6-05c0-4bfc-b95c-ceecdfc2644f" providerId="AD" clId="Web-{4A29C48A-ACC1-4BE4-89CC-63F258A24389}" dt="2024-04-27T21:56:54.134" v="1262"/>
          <ac:spMkLst>
            <pc:docMk/>
            <pc:sldMk cId="2083139572" sldId="298"/>
            <ac:spMk id="164" creationId="{FF0BDB76-BCEC-498E-BA26-C763CD9FA3E7}"/>
          </ac:spMkLst>
        </pc:spChg>
        <pc:spChg chg="add del">
          <ac:chgData name="Harvy Maza Bonilla" userId="S::harvym@uark.edu::829984b6-05c0-4bfc-b95c-ceecdfc2644f" providerId="AD" clId="Web-{4A29C48A-ACC1-4BE4-89CC-63F258A24389}" dt="2024-04-27T21:56:54.134" v="1262"/>
          <ac:spMkLst>
            <pc:docMk/>
            <pc:sldMk cId="2083139572" sldId="298"/>
            <ac:spMk id="172" creationId="{1452CEF2-C9EC-4C15-99E4-C781AB08AB91}"/>
          </ac:spMkLst>
        </pc:spChg>
        <pc:spChg chg="add del">
          <ac:chgData name="Harvy Maza Bonilla" userId="S::harvym@uark.edu::829984b6-05c0-4bfc-b95c-ceecdfc2644f" providerId="AD" clId="Web-{4A29C48A-ACC1-4BE4-89CC-63F258A24389}" dt="2024-04-27T21:56:44.946" v="1260"/>
          <ac:spMkLst>
            <pc:docMk/>
            <pc:sldMk cId="2083139572" sldId="298"/>
            <ac:spMk id="190" creationId="{2172A0AC-3DCE-4672-BCAF-28FEF91F6020}"/>
          </ac:spMkLst>
        </pc:spChg>
        <pc:spChg chg="add del">
          <ac:chgData name="Harvy Maza Bonilla" userId="S::harvym@uark.edu::829984b6-05c0-4bfc-b95c-ceecdfc2644f" providerId="AD" clId="Web-{4A29C48A-ACC1-4BE4-89CC-63F258A24389}" dt="2024-04-27T21:56:25.992" v="1258"/>
          <ac:spMkLst>
            <pc:docMk/>
            <pc:sldMk cId="2083139572" sldId="298"/>
            <ac:spMk id="191" creationId="{C38CD1F2-2CDE-4B42-BB23-EC7686F92569}"/>
          </ac:spMkLst>
        </pc:spChg>
        <pc:spChg chg="add del">
          <ac:chgData name="Harvy Maza Bonilla" userId="S::harvym@uark.edu::829984b6-05c0-4bfc-b95c-ceecdfc2644f" providerId="AD" clId="Web-{4A29C48A-ACC1-4BE4-89CC-63F258A24389}" dt="2024-04-27T21:56:44.946" v="1260"/>
          <ac:spMkLst>
            <pc:docMk/>
            <pc:sldMk cId="2083139572" sldId="298"/>
            <ac:spMk id="192" creationId="{AE6F1C77-EDC9-4C5F-8C1C-62DD46BDA3C3}"/>
          </ac:spMkLst>
        </pc:spChg>
        <pc:spChg chg="add del">
          <ac:chgData name="Harvy Maza Bonilla" userId="S::harvym@uark.edu::829984b6-05c0-4bfc-b95c-ceecdfc2644f" providerId="AD" clId="Web-{4A29C48A-ACC1-4BE4-89CC-63F258A24389}" dt="2024-04-27T21:56:25.992" v="1258"/>
          <ac:spMkLst>
            <pc:docMk/>
            <pc:sldMk cId="2083139572" sldId="298"/>
            <ac:spMk id="193" creationId="{E9827173-10F7-4BE6-8CC8-39A46D781209}"/>
          </ac:spMkLst>
        </pc:spChg>
        <pc:spChg chg="add del">
          <ac:chgData name="Harvy Maza Bonilla" userId="S::harvym@uark.edu::829984b6-05c0-4bfc-b95c-ceecdfc2644f" providerId="AD" clId="Web-{4A29C48A-ACC1-4BE4-89CC-63F258A24389}" dt="2024-04-27T21:56:54.134" v="1262"/>
          <ac:spMkLst>
            <pc:docMk/>
            <pc:sldMk cId="2083139572" sldId="298"/>
            <ac:spMk id="194" creationId="{A3329613-8831-4432-A62D-24A970EFC7DB}"/>
          </ac:spMkLst>
        </pc:spChg>
        <pc:spChg chg="add del">
          <ac:chgData name="Harvy Maza Bonilla" userId="S::harvym@uark.edu::829984b6-05c0-4bfc-b95c-ceecdfc2644f" providerId="AD" clId="Web-{4A29C48A-ACC1-4BE4-89CC-63F258A24389}" dt="2024-04-27T21:56:54.134" v="1262"/>
          <ac:spMkLst>
            <pc:docMk/>
            <pc:sldMk cId="2083139572" sldId="298"/>
            <ac:spMk id="197" creationId="{2A4E0407-A637-4681-B905-C53E4216CE00}"/>
          </ac:spMkLst>
        </pc:spChg>
        <pc:spChg chg="add del">
          <ac:chgData name="Harvy Maza Bonilla" userId="S::harvym@uark.edu::829984b6-05c0-4bfc-b95c-ceecdfc2644f" providerId="AD" clId="Web-{4A29C48A-ACC1-4BE4-89CC-63F258A24389}" dt="2024-04-27T21:56:25.992" v="1258"/>
          <ac:spMkLst>
            <pc:docMk/>
            <pc:sldMk cId="2083139572" sldId="298"/>
            <ac:spMk id="203" creationId="{21301226-F3C6-4744-94AE-2460B381D86F}"/>
          </ac:spMkLst>
        </pc:spChg>
        <pc:spChg chg="add del">
          <ac:chgData name="Harvy Maza Bonilla" userId="S::harvym@uark.edu::829984b6-05c0-4bfc-b95c-ceecdfc2644f" providerId="AD" clId="Web-{4A29C48A-ACC1-4BE4-89CC-63F258A24389}" dt="2024-04-27T21:56:25.992" v="1258"/>
          <ac:spMkLst>
            <pc:docMk/>
            <pc:sldMk cId="2083139572" sldId="298"/>
            <ac:spMk id="205" creationId="{4EC57637-D435-4155-993A-0E3A8BBBA560}"/>
          </ac:spMkLst>
        </pc:spChg>
        <pc:grpChg chg="add del">
          <ac:chgData name="Harvy Maza Bonilla" userId="S::harvym@uark.edu::829984b6-05c0-4bfc-b95c-ceecdfc2644f" providerId="AD" clId="Web-{4A29C48A-ACC1-4BE4-89CC-63F258A24389}" dt="2024-04-27T21:56:54.134" v="1262"/>
          <ac:grpSpMkLst>
            <pc:docMk/>
            <pc:sldMk cId="2083139572" sldId="298"/>
            <ac:grpSpMk id="156" creationId="{E5BA8FCE-96F8-40B3-804C-10C27C02F41C}"/>
          </ac:grpSpMkLst>
        </pc:grpChg>
        <pc:grpChg chg="add del">
          <ac:chgData name="Harvy Maza Bonilla" userId="S::harvym@uark.edu::829984b6-05c0-4bfc-b95c-ceecdfc2644f" providerId="AD" clId="Web-{4A29C48A-ACC1-4BE4-89CC-63F258A24389}" dt="2024-04-27T21:56:54.134" v="1262"/>
          <ac:grpSpMkLst>
            <pc:docMk/>
            <pc:sldMk cId="2083139572" sldId="298"/>
            <ac:grpSpMk id="166" creationId="{DD8DF5DF-A251-4BC2-8965-4EDDD01FC56E}"/>
          </ac:grpSpMkLst>
        </pc:grpChg>
        <pc:grpChg chg="add del">
          <ac:chgData name="Harvy Maza Bonilla" userId="S::harvym@uark.edu::829984b6-05c0-4bfc-b95c-ceecdfc2644f" providerId="AD" clId="Web-{4A29C48A-ACC1-4BE4-89CC-63F258A24389}" dt="2024-04-27T21:56:54.134" v="1262"/>
          <ac:grpSpMkLst>
            <pc:docMk/>
            <pc:sldMk cId="2083139572" sldId="298"/>
            <ac:grpSpMk id="174" creationId="{600459E6-26A3-4EAC-A34C-D0792D88CC26}"/>
          </ac:grpSpMkLst>
        </pc:grpChg>
        <pc:grpChg chg="add del">
          <ac:chgData name="Harvy Maza Bonilla" userId="S::harvym@uark.edu::829984b6-05c0-4bfc-b95c-ceecdfc2644f" providerId="AD" clId="Web-{4A29C48A-ACC1-4BE4-89CC-63F258A24389}" dt="2024-04-27T21:56:54.134" v="1262"/>
          <ac:grpSpMkLst>
            <pc:docMk/>
            <pc:sldMk cId="2083139572" sldId="298"/>
            <ac:grpSpMk id="180" creationId="{94F13521-5DF8-4DF5-A0B9-A718234B3AE9}"/>
          </ac:grpSpMkLst>
        </pc:grpChg>
        <pc:grpChg chg="add del">
          <ac:chgData name="Harvy Maza Bonilla" userId="S::harvym@uark.edu::829984b6-05c0-4bfc-b95c-ceecdfc2644f" providerId="AD" clId="Web-{4A29C48A-ACC1-4BE4-89CC-63F258A24389}" dt="2024-04-27T21:56:25.992" v="1258"/>
          <ac:grpSpMkLst>
            <pc:docMk/>
            <pc:sldMk cId="2083139572" sldId="298"/>
            <ac:grpSpMk id="195" creationId="{60FB2829-9E66-4DBD-BC15-FC5D73246DDB}"/>
          </ac:grpSpMkLst>
        </pc:grpChg>
        <pc:grpChg chg="add del">
          <ac:chgData name="Harvy Maza Bonilla" userId="S::harvym@uark.edu::829984b6-05c0-4bfc-b95c-ceecdfc2644f" providerId="AD" clId="Web-{4A29C48A-ACC1-4BE4-89CC-63F258A24389}" dt="2024-04-27T21:56:25.992" v="1258"/>
          <ac:grpSpMkLst>
            <pc:docMk/>
            <pc:sldMk cId="2083139572" sldId="298"/>
            <ac:grpSpMk id="207" creationId="{0B81AE96-B9C7-4679-BC62-F2C79F2E8F37}"/>
          </ac:grpSpMkLst>
        </pc:grpChg>
        <pc:grpChg chg="add del">
          <ac:chgData name="Harvy Maza Bonilla" userId="S::harvym@uark.edu::829984b6-05c0-4bfc-b95c-ceecdfc2644f" providerId="AD" clId="Web-{4A29C48A-ACC1-4BE4-89CC-63F258A24389}" dt="2024-04-27T21:56:25.992" v="1258"/>
          <ac:grpSpMkLst>
            <pc:docMk/>
            <pc:sldMk cId="2083139572" sldId="298"/>
            <ac:grpSpMk id="213" creationId="{DBFD3A89-3666-47FE-913F-6C75228F5D3F}"/>
          </ac:grpSpMkLst>
        </pc:grpChg>
        <pc:grpChg chg="add del">
          <ac:chgData name="Harvy Maza Bonilla" userId="S::harvym@uark.edu::829984b6-05c0-4bfc-b95c-ceecdfc2644f" providerId="AD" clId="Web-{4A29C48A-ACC1-4BE4-89CC-63F258A24389}" dt="2024-04-27T21:56:25.992" v="1258"/>
          <ac:grpSpMkLst>
            <pc:docMk/>
            <pc:sldMk cId="2083139572" sldId="298"/>
            <ac:grpSpMk id="219" creationId="{ACA2F7C3-1A69-44EE-A8B6-A4552E2C849E}"/>
          </ac:grpSpMkLst>
        </pc:grpChg>
        <pc:picChg chg="del">
          <ac:chgData name="Harvy Maza Bonilla" userId="S::harvym@uark.edu::829984b6-05c0-4bfc-b95c-ceecdfc2644f" providerId="AD" clId="Web-{4A29C48A-ACC1-4BE4-89CC-63F258A24389}" dt="2024-04-27T21:49:08.102" v="1176"/>
          <ac:picMkLst>
            <pc:docMk/>
            <pc:sldMk cId="2083139572" sldId="298"/>
            <ac:picMk id="146" creationId="{B50B907E-20AB-EAE8-5936-0229AFE5FD34}"/>
          </ac:picMkLst>
        </pc:picChg>
        <pc:picChg chg="add del">
          <ac:chgData name="Harvy Maza Bonilla" userId="S::harvym@uark.edu::829984b6-05c0-4bfc-b95c-ceecdfc2644f" providerId="AD" clId="Web-{4A29C48A-ACC1-4BE4-89CC-63F258A24389}" dt="2024-04-27T21:56:44.946" v="1260"/>
          <ac:picMkLst>
            <pc:docMk/>
            <pc:sldMk cId="2083139572" sldId="298"/>
            <ac:picMk id="186" creationId="{55EC0C77-9711-67C9-5525-E7DCD1B74C2A}"/>
          </ac:picMkLst>
        </pc:picChg>
        <pc:picChg chg="add del">
          <ac:chgData name="Harvy Maza Bonilla" userId="S::harvym@uark.edu::829984b6-05c0-4bfc-b95c-ceecdfc2644f" providerId="AD" clId="Web-{4A29C48A-ACC1-4BE4-89CC-63F258A24389}" dt="2024-04-27T21:56:25.992" v="1258"/>
          <ac:picMkLst>
            <pc:docMk/>
            <pc:sldMk cId="2083139572" sldId="298"/>
            <ac:picMk id="188" creationId="{F49C8814-4CF8-9233-8213-1FC2A5BA7E2F}"/>
          </ac:picMkLst>
        </pc:picChg>
        <pc:picChg chg="add del">
          <ac:chgData name="Harvy Maza Bonilla" userId="S::harvym@uark.edu::829984b6-05c0-4bfc-b95c-ceecdfc2644f" providerId="AD" clId="Web-{4A29C48A-ACC1-4BE4-89CC-63F258A24389}" dt="2024-04-27T21:56:54.134" v="1262"/>
          <ac:picMkLst>
            <pc:docMk/>
            <pc:sldMk cId="2083139572" sldId="298"/>
            <ac:picMk id="196" creationId="{B2776E21-8D02-18BC-6975-DE86A639A022}"/>
          </ac:picMkLst>
        </pc:picChg>
      </pc:sldChg>
      <pc:sldChg chg="addSp delSp modSp add ord replId modTransition addAnim">
        <pc:chgData name="Harvy Maza Bonilla" userId="S::harvym@uark.edu::829984b6-05c0-4bfc-b95c-ceecdfc2644f" providerId="AD" clId="Web-{4A29C48A-ACC1-4BE4-89CC-63F258A24389}" dt="2024-04-28T04:33:53.347" v="2227"/>
        <pc:sldMkLst>
          <pc:docMk/>
          <pc:sldMk cId="2150945706" sldId="299"/>
        </pc:sldMkLst>
        <pc:spChg chg="mod">
          <ac:chgData name="Harvy Maza Bonilla" userId="S::harvym@uark.edu::829984b6-05c0-4bfc-b95c-ceecdfc2644f" providerId="AD" clId="Web-{4A29C48A-ACC1-4BE4-89CC-63F258A24389}" dt="2024-04-27T22:19:13.796" v="1646" actId="1076"/>
          <ac:spMkLst>
            <pc:docMk/>
            <pc:sldMk cId="2150945706" sldId="299"/>
            <ac:spMk id="2" creationId="{679265CD-E525-DC6B-F789-6E3099ECE778}"/>
          </ac:spMkLst>
        </pc:spChg>
        <pc:spChg chg="mod">
          <ac:chgData name="Harvy Maza Bonilla" userId="S::harvym@uark.edu::829984b6-05c0-4bfc-b95c-ceecdfc2644f" providerId="AD" clId="Web-{4A29C48A-ACC1-4BE4-89CC-63F258A24389}" dt="2024-04-27T22:19:21.156" v="1651" actId="20577"/>
          <ac:spMkLst>
            <pc:docMk/>
            <pc:sldMk cId="2150945706" sldId="299"/>
            <ac:spMk id="3" creationId="{71ECCB0F-18EB-EC07-54DE-651A9FD280EA}"/>
          </ac:spMkLst>
        </pc:spChg>
        <pc:spChg chg="add del">
          <ac:chgData name="Harvy Maza Bonilla" userId="S::harvym@uark.edu::829984b6-05c0-4bfc-b95c-ceecdfc2644f" providerId="AD" clId="Web-{4A29C48A-ACC1-4BE4-89CC-63F258A24389}" dt="2024-04-27T22:07:02.891" v="1476"/>
          <ac:spMkLst>
            <pc:docMk/>
            <pc:sldMk cId="2150945706" sldId="299"/>
            <ac:spMk id="152" creationId="{7A976E23-29EC-4E20-9EF6-B7CC4A8210C3}"/>
          </ac:spMkLst>
        </pc:spChg>
        <pc:spChg chg="add del">
          <ac:chgData name="Harvy Maza Bonilla" userId="S::harvym@uark.edu::829984b6-05c0-4bfc-b95c-ceecdfc2644f" providerId="AD" clId="Web-{4A29C48A-ACC1-4BE4-89CC-63F258A24389}" dt="2024-04-27T22:07:02.891" v="1476"/>
          <ac:spMkLst>
            <pc:docMk/>
            <pc:sldMk cId="2150945706" sldId="299"/>
            <ac:spMk id="154" creationId="{DF5FCEC6-E657-46F1-925F-13ED192124CE}"/>
          </ac:spMkLst>
        </pc:spChg>
        <pc:spChg chg="add del">
          <ac:chgData name="Harvy Maza Bonilla" userId="S::harvym@uark.edu::829984b6-05c0-4bfc-b95c-ceecdfc2644f" providerId="AD" clId="Web-{4A29C48A-ACC1-4BE4-89CC-63F258A24389}" dt="2024-04-27T22:07:02.891" v="1476"/>
          <ac:spMkLst>
            <pc:docMk/>
            <pc:sldMk cId="2150945706" sldId="299"/>
            <ac:spMk id="164" creationId="{FF0BDB76-BCEC-498E-BA26-C763CD9FA3E7}"/>
          </ac:spMkLst>
        </pc:spChg>
        <pc:spChg chg="add del">
          <ac:chgData name="Harvy Maza Bonilla" userId="S::harvym@uark.edu::829984b6-05c0-4bfc-b95c-ceecdfc2644f" providerId="AD" clId="Web-{4A29C48A-ACC1-4BE4-89CC-63F258A24389}" dt="2024-04-27T22:07:02.891" v="1476"/>
          <ac:spMkLst>
            <pc:docMk/>
            <pc:sldMk cId="2150945706" sldId="299"/>
            <ac:spMk id="172" creationId="{1452CEF2-C9EC-4C15-99E4-C781AB08AB91}"/>
          </ac:spMkLst>
        </pc:spChg>
        <pc:spChg chg="add del">
          <ac:chgData name="Harvy Maza Bonilla" userId="S::harvym@uark.edu::829984b6-05c0-4bfc-b95c-ceecdfc2644f" providerId="AD" clId="Web-{4A29C48A-ACC1-4BE4-89CC-63F258A24389}" dt="2024-04-27T22:07:02.875" v="1475"/>
          <ac:spMkLst>
            <pc:docMk/>
            <pc:sldMk cId="2150945706" sldId="299"/>
            <ac:spMk id="189" creationId="{E8A8EAB8-D2FF-444D-B34B-7D32F106AD0E}"/>
          </ac:spMkLst>
        </pc:spChg>
        <pc:spChg chg="add del">
          <ac:chgData name="Harvy Maza Bonilla" userId="S::harvym@uark.edu::829984b6-05c0-4bfc-b95c-ceecdfc2644f" providerId="AD" clId="Web-{4A29C48A-ACC1-4BE4-89CC-63F258A24389}" dt="2024-04-27T22:18:55.608" v="1633"/>
          <ac:spMkLst>
            <pc:docMk/>
            <pc:sldMk cId="2150945706" sldId="299"/>
            <ac:spMk id="195" creationId="{7C432AFE-B3D2-4BFF-BF8F-96C27AFF1AC7}"/>
          </ac:spMkLst>
        </pc:spChg>
        <pc:spChg chg="add del">
          <ac:chgData name="Harvy Maza Bonilla" userId="S::harvym@uark.edu::829984b6-05c0-4bfc-b95c-ceecdfc2644f" providerId="AD" clId="Web-{4A29C48A-ACC1-4BE4-89CC-63F258A24389}" dt="2024-04-27T22:18:55.608" v="1633"/>
          <ac:spMkLst>
            <pc:docMk/>
            <pc:sldMk cId="2150945706" sldId="299"/>
            <ac:spMk id="196" creationId="{AF2F604E-43BE-4DC3-B983-E071523364F8}"/>
          </ac:spMkLst>
        </pc:spChg>
        <pc:spChg chg="add del">
          <ac:chgData name="Harvy Maza Bonilla" userId="S::harvym@uark.edu::829984b6-05c0-4bfc-b95c-ceecdfc2644f" providerId="AD" clId="Web-{4A29C48A-ACC1-4BE4-89CC-63F258A24389}" dt="2024-04-27T22:18:55.608" v="1633"/>
          <ac:spMkLst>
            <pc:docMk/>
            <pc:sldMk cId="2150945706" sldId="299"/>
            <ac:spMk id="197" creationId="{08C9B587-E65E-4B52-B37C-ABEBB6E87928}"/>
          </ac:spMkLst>
        </pc:spChg>
        <pc:spChg chg="add">
          <ac:chgData name="Harvy Maza Bonilla" userId="S::harvym@uark.edu::829984b6-05c0-4bfc-b95c-ceecdfc2644f" providerId="AD" clId="Web-{4A29C48A-ACC1-4BE4-89CC-63F258A24389}" dt="2024-04-27T22:18:55.608" v="1633"/>
          <ac:spMkLst>
            <pc:docMk/>
            <pc:sldMk cId="2150945706" sldId="299"/>
            <ac:spMk id="202" creationId="{9AA72BD9-2C5A-4EDC-931F-5AA08EACA0F3}"/>
          </ac:spMkLst>
        </pc:spChg>
        <pc:spChg chg="add">
          <ac:chgData name="Harvy Maza Bonilla" userId="S::harvym@uark.edu::829984b6-05c0-4bfc-b95c-ceecdfc2644f" providerId="AD" clId="Web-{4A29C48A-ACC1-4BE4-89CC-63F258A24389}" dt="2024-04-27T22:18:55.608" v="1633"/>
          <ac:spMkLst>
            <pc:docMk/>
            <pc:sldMk cId="2150945706" sldId="299"/>
            <ac:spMk id="204" creationId="{DD3981AC-7B61-4947-BCF3-F7AA7FA385B9}"/>
          </ac:spMkLst>
        </pc:spChg>
        <pc:spChg chg="add">
          <ac:chgData name="Harvy Maza Bonilla" userId="S::harvym@uark.edu::829984b6-05c0-4bfc-b95c-ceecdfc2644f" providerId="AD" clId="Web-{4A29C48A-ACC1-4BE4-89CC-63F258A24389}" dt="2024-04-27T22:18:55.608" v="1633"/>
          <ac:spMkLst>
            <pc:docMk/>
            <pc:sldMk cId="2150945706" sldId="299"/>
            <ac:spMk id="206" creationId="{55D4142C-5077-457F-A6AD-3FECFDB39685}"/>
          </ac:spMkLst>
        </pc:spChg>
        <pc:spChg chg="add">
          <ac:chgData name="Harvy Maza Bonilla" userId="S::harvym@uark.edu::829984b6-05c0-4bfc-b95c-ceecdfc2644f" providerId="AD" clId="Web-{4A29C48A-ACC1-4BE4-89CC-63F258A24389}" dt="2024-04-27T22:18:55.608" v="1633"/>
          <ac:spMkLst>
            <pc:docMk/>
            <pc:sldMk cId="2150945706" sldId="299"/>
            <ac:spMk id="208" creationId="{7A5F0580-5EE9-419F-96EE-B6529EF6E7D0}"/>
          </ac:spMkLst>
        </pc:spChg>
        <pc:grpChg chg="add del">
          <ac:chgData name="Harvy Maza Bonilla" userId="S::harvym@uark.edu::829984b6-05c0-4bfc-b95c-ceecdfc2644f" providerId="AD" clId="Web-{4A29C48A-ACC1-4BE4-89CC-63F258A24389}" dt="2024-04-27T22:07:02.891" v="1476"/>
          <ac:grpSpMkLst>
            <pc:docMk/>
            <pc:sldMk cId="2150945706" sldId="299"/>
            <ac:grpSpMk id="156" creationId="{E5BA8FCE-96F8-40B3-804C-10C27C02F41C}"/>
          </ac:grpSpMkLst>
        </pc:grpChg>
        <pc:grpChg chg="add del">
          <ac:chgData name="Harvy Maza Bonilla" userId="S::harvym@uark.edu::829984b6-05c0-4bfc-b95c-ceecdfc2644f" providerId="AD" clId="Web-{4A29C48A-ACC1-4BE4-89CC-63F258A24389}" dt="2024-04-27T22:07:02.891" v="1476"/>
          <ac:grpSpMkLst>
            <pc:docMk/>
            <pc:sldMk cId="2150945706" sldId="299"/>
            <ac:grpSpMk id="166" creationId="{DD8DF5DF-A251-4BC2-8965-4EDDD01FC56E}"/>
          </ac:grpSpMkLst>
        </pc:grpChg>
        <pc:grpChg chg="add del">
          <ac:chgData name="Harvy Maza Bonilla" userId="S::harvym@uark.edu::829984b6-05c0-4bfc-b95c-ceecdfc2644f" providerId="AD" clId="Web-{4A29C48A-ACC1-4BE4-89CC-63F258A24389}" dt="2024-04-27T22:07:02.891" v="1476"/>
          <ac:grpSpMkLst>
            <pc:docMk/>
            <pc:sldMk cId="2150945706" sldId="299"/>
            <ac:grpSpMk id="174" creationId="{600459E6-26A3-4EAC-A34C-D0792D88CC26}"/>
          </ac:grpSpMkLst>
        </pc:grpChg>
        <pc:grpChg chg="add del">
          <ac:chgData name="Harvy Maza Bonilla" userId="S::harvym@uark.edu::829984b6-05c0-4bfc-b95c-ceecdfc2644f" providerId="AD" clId="Web-{4A29C48A-ACC1-4BE4-89CC-63F258A24389}" dt="2024-04-27T22:07:02.891" v="1476"/>
          <ac:grpSpMkLst>
            <pc:docMk/>
            <pc:sldMk cId="2150945706" sldId="299"/>
            <ac:grpSpMk id="180" creationId="{94F13521-5DF8-4DF5-A0B9-A718234B3AE9}"/>
          </ac:grpSpMkLst>
        </pc:grpChg>
        <pc:picChg chg="add mod ord">
          <ac:chgData name="Harvy Maza Bonilla" userId="S::harvym@uark.edu::829984b6-05c0-4bfc-b95c-ceecdfc2644f" providerId="AD" clId="Web-{4A29C48A-ACC1-4BE4-89CC-63F258A24389}" dt="2024-04-27T22:18:55.608" v="1633"/>
          <ac:picMkLst>
            <pc:docMk/>
            <pc:sldMk cId="2150945706" sldId="299"/>
            <ac:picMk id="4" creationId="{FB3875DA-05AF-03FC-D1AE-B3A1A20B2813}"/>
          </ac:picMkLst>
        </pc:picChg>
        <pc:picChg chg="del">
          <ac:chgData name="Harvy Maza Bonilla" userId="S::harvym@uark.edu::829984b6-05c0-4bfc-b95c-ceecdfc2644f" providerId="AD" clId="Web-{4A29C48A-ACC1-4BE4-89CC-63F258A24389}" dt="2024-04-27T22:06:16.248" v="1471"/>
          <ac:picMkLst>
            <pc:docMk/>
            <pc:sldMk cId="2150945706" sldId="299"/>
            <ac:picMk id="146" creationId="{B50B907E-20AB-EAE8-5936-0229AFE5FD34}"/>
          </ac:picMkLst>
        </pc:picChg>
        <pc:cxnChg chg="add del">
          <ac:chgData name="Harvy Maza Bonilla" userId="S::harvym@uark.edu::829984b6-05c0-4bfc-b95c-ceecdfc2644f" providerId="AD" clId="Web-{4A29C48A-ACC1-4BE4-89CC-63F258A24389}" dt="2024-04-27T22:07:02.875" v="1475"/>
          <ac:cxnSpMkLst>
            <pc:docMk/>
            <pc:sldMk cId="2150945706" sldId="299"/>
            <ac:cxnSpMk id="191" creationId="{EEA38897-7BA3-4408-8083-3235339C4A60}"/>
          </ac:cxnSpMkLst>
        </pc:cxnChg>
        <pc:cxnChg chg="add del">
          <ac:chgData name="Harvy Maza Bonilla" userId="S::harvym@uark.edu::829984b6-05c0-4bfc-b95c-ceecdfc2644f" providerId="AD" clId="Web-{4A29C48A-ACC1-4BE4-89CC-63F258A24389}" dt="2024-04-27T22:07:02.875" v="1475"/>
          <ac:cxnSpMkLst>
            <pc:docMk/>
            <pc:sldMk cId="2150945706" sldId="299"/>
            <ac:cxnSpMk id="193" creationId="{F11AD06B-AB20-4097-8606-5DA00DBACE88}"/>
          </ac:cxnSpMkLst>
        </pc:cxnChg>
      </pc:sldChg>
      <pc:sldChg chg="addSp delSp modSp new mod modTransition setBg">
        <pc:chgData name="Harvy Maza Bonilla" userId="S::harvym@uark.edu::829984b6-05c0-4bfc-b95c-ceecdfc2644f" providerId="AD" clId="Web-{4A29C48A-ACC1-4BE4-89CC-63F258A24389}" dt="2024-04-28T04:34:01.207" v="2228"/>
        <pc:sldMkLst>
          <pc:docMk/>
          <pc:sldMk cId="2832684938" sldId="300"/>
        </pc:sldMkLst>
        <pc:spChg chg="mod">
          <ac:chgData name="Harvy Maza Bonilla" userId="S::harvym@uark.edu::829984b6-05c0-4bfc-b95c-ceecdfc2644f" providerId="AD" clId="Web-{4A29C48A-ACC1-4BE4-89CC-63F258A24389}" dt="2024-04-27T22:21:02.503" v="1667" actId="20577"/>
          <ac:spMkLst>
            <pc:docMk/>
            <pc:sldMk cId="2832684938" sldId="300"/>
            <ac:spMk id="2" creationId="{17BDD2C1-D327-D881-1375-E235A7A11A61}"/>
          </ac:spMkLst>
        </pc:spChg>
        <pc:spChg chg="del">
          <ac:chgData name="Harvy Maza Bonilla" userId="S::harvym@uark.edu::829984b6-05c0-4bfc-b95c-ceecdfc2644f" providerId="AD" clId="Web-{4A29C48A-ACC1-4BE4-89CC-63F258A24389}" dt="2024-04-27T22:14:04.781" v="1568"/>
          <ac:spMkLst>
            <pc:docMk/>
            <pc:sldMk cId="2832684938" sldId="300"/>
            <ac:spMk id="3" creationId="{DDB0A9B9-6184-EEF2-CF9E-BA76694235E5}"/>
          </ac:spMkLst>
        </pc:spChg>
        <pc:spChg chg="add mod">
          <ac:chgData name="Harvy Maza Bonilla" userId="S::harvym@uark.edu::829984b6-05c0-4bfc-b95c-ceecdfc2644f" providerId="AD" clId="Web-{4A29C48A-ACC1-4BE4-89CC-63F258A24389}" dt="2024-04-27T22:21:31.926" v="1672" actId="1076"/>
          <ac:spMkLst>
            <pc:docMk/>
            <pc:sldMk cId="2832684938" sldId="300"/>
            <ac:spMk id="6" creationId="{CCFCA9E5-89C8-BAA1-38F8-D66D5E3BF787}"/>
          </ac:spMkLst>
        </pc:spChg>
        <pc:spChg chg="add del mod">
          <ac:chgData name="Harvy Maza Bonilla" userId="S::harvym@uark.edu::829984b6-05c0-4bfc-b95c-ceecdfc2644f" providerId="AD" clId="Web-{4A29C48A-ACC1-4BE4-89CC-63F258A24389}" dt="2024-04-27T22:20:07.814" v="1662"/>
          <ac:spMkLst>
            <pc:docMk/>
            <pc:sldMk cId="2832684938" sldId="300"/>
            <ac:spMk id="8" creationId="{AC0F9890-4AA1-B255-4BC2-BF586B2286A2}"/>
          </ac:spMkLst>
        </pc:spChg>
        <pc:spChg chg="add del">
          <ac:chgData name="Harvy Maza Bonilla" userId="S::harvym@uark.edu::829984b6-05c0-4bfc-b95c-ceecdfc2644f" providerId="AD" clId="Web-{4A29C48A-ACC1-4BE4-89CC-63F258A24389}" dt="2024-04-27T22:17:04.803" v="1614"/>
          <ac:spMkLst>
            <pc:docMk/>
            <pc:sldMk cId="2832684938" sldId="300"/>
            <ac:spMk id="11" creationId="{E8A8EAB8-D2FF-444D-B34B-7D32F106AD0E}"/>
          </ac:spMkLst>
        </pc:spChg>
        <pc:spChg chg="add del">
          <ac:chgData name="Harvy Maza Bonilla" userId="S::harvym@uark.edu::829984b6-05c0-4bfc-b95c-ceecdfc2644f" providerId="AD" clId="Web-{4A29C48A-ACC1-4BE4-89CC-63F258A24389}" dt="2024-04-27T22:18:32.904" v="1631"/>
          <ac:spMkLst>
            <pc:docMk/>
            <pc:sldMk cId="2832684938" sldId="300"/>
            <ac:spMk id="20" creationId="{E8A8EAB8-D2FF-444D-B34B-7D32F106AD0E}"/>
          </ac:spMkLst>
        </pc:spChg>
        <pc:spChg chg="add del">
          <ac:chgData name="Harvy Maza Bonilla" userId="S::harvym@uark.edu::829984b6-05c0-4bfc-b95c-ceecdfc2644f" providerId="AD" clId="Web-{4A29C48A-ACC1-4BE4-89CC-63F258A24389}" dt="2024-04-27T22:18:32.904" v="1631"/>
          <ac:spMkLst>
            <pc:docMk/>
            <pc:sldMk cId="2832684938" sldId="300"/>
            <ac:spMk id="22" creationId="{9DD005C1-8C51-42D6-9BEE-B9B83849743D}"/>
          </ac:spMkLst>
        </pc:spChg>
        <pc:spChg chg="add del">
          <ac:chgData name="Harvy Maza Bonilla" userId="S::harvym@uark.edu::829984b6-05c0-4bfc-b95c-ceecdfc2644f" providerId="AD" clId="Web-{4A29C48A-ACC1-4BE4-89CC-63F258A24389}" dt="2024-04-27T22:18:32.904" v="1631"/>
          <ac:spMkLst>
            <pc:docMk/>
            <pc:sldMk cId="2832684938" sldId="300"/>
            <ac:spMk id="24" creationId="{C61F2F60-14E3-4196-B7CE-175E46F04481}"/>
          </ac:spMkLst>
        </pc:spChg>
        <pc:spChg chg="add del">
          <ac:chgData name="Harvy Maza Bonilla" userId="S::harvym@uark.edu::829984b6-05c0-4bfc-b95c-ceecdfc2644f" providerId="AD" clId="Web-{4A29C48A-ACC1-4BE4-89CC-63F258A24389}" dt="2024-04-27T22:20:07.814" v="1662"/>
          <ac:spMkLst>
            <pc:docMk/>
            <pc:sldMk cId="2832684938" sldId="300"/>
            <ac:spMk id="29" creationId="{A7AE9375-4664-4DB2-922D-2782A6E439AC}"/>
          </ac:spMkLst>
        </pc:spChg>
        <pc:spChg chg="add del">
          <ac:chgData name="Harvy Maza Bonilla" userId="S::harvym@uark.edu::829984b6-05c0-4bfc-b95c-ceecdfc2644f" providerId="AD" clId="Web-{4A29C48A-ACC1-4BE4-89CC-63F258A24389}" dt="2024-04-27T22:20:07.814" v="1661"/>
          <ac:spMkLst>
            <pc:docMk/>
            <pc:sldMk cId="2832684938" sldId="300"/>
            <ac:spMk id="38" creationId="{7C432AFE-B3D2-4BFF-BF8F-96C27AFF1AC7}"/>
          </ac:spMkLst>
        </pc:spChg>
        <pc:spChg chg="add del">
          <ac:chgData name="Harvy Maza Bonilla" userId="S::harvym@uark.edu::829984b6-05c0-4bfc-b95c-ceecdfc2644f" providerId="AD" clId="Web-{4A29C48A-ACC1-4BE4-89CC-63F258A24389}" dt="2024-04-27T22:20:07.814" v="1661"/>
          <ac:spMkLst>
            <pc:docMk/>
            <pc:sldMk cId="2832684938" sldId="300"/>
            <ac:spMk id="40" creationId="{AF2F604E-43BE-4DC3-B983-E071523364F8}"/>
          </ac:spMkLst>
        </pc:spChg>
        <pc:spChg chg="add del">
          <ac:chgData name="Harvy Maza Bonilla" userId="S::harvym@uark.edu::829984b6-05c0-4bfc-b95c-ceecdfc2644f" providerId="AD" clId="Web-{4A29C48A-ACC1-4BE4-89CC-63F258A24389}" dt="2024-04-27T22:20:07.814" v="1661"/>
          <ac:spMkLst>
            <pc:docMk/>
            <pc:sldMk cId="2832684938" sldId="300"/>
            <ac:spMk id="42" creationId="{08C9B587-E65E-4B52-B37C-ABEBB6E87928}"/>
          </ac:spMkLst>
        </pc:spChg>
        <pc:spChg chg="add del">
          <ac:chgData name="Harvy Maza Bonilla" userId="S::harvym@uark.edu::829984b6-05c0-4bfc-b95c-ceecdfc2644f" providerId="AD" clId="Web-{4A29C48A-ACC1-4BE4-89CC-63F258A24389}" dt="2024-04-27T22:20:51.737" v="1665"/>
          <ac:spMkLst>
            <pc:docMk/>
            <pc:sldMk cId="2832684938" sldId="300"/>
            <ac:spMk id="44" creationId="{6753252F-4873-4F63-801D-CC719279A7D5}"/>
          </ac:spMkLst>
        </pc:spChg>
        <pc:spChg chg="add">
          <ac:chgData name="Harvy Maza Bonilla" userId="S::harvym@uark.edu::829984b6-05c0-4bfc-b95c-ceecdfc2644f" providerId="AD" clId="Web-{4A29C48A-ACC1-4BE4-89CC-63F258A24389}" dt="2024-04-27T22:20:07.814" v="1662"/>
          <ac:spMkLst>
            <pc:docMk/>
            <pc:sldMk cId="2832684938" sldId="300"/>
            <ac:spMk id="45" creationId="{047C8CCB-F95D-4249-92DD-651249D3535A}"/>
          </ac:spMkLst>
        </pc:spChg>
        <pc:picChg chg="add mod ord">
          <ac:chgData name="Harvy Maza Bonilla" userId="S::harvym@uark.edu::829984b6-05c0-4bfc-b95c-ceecdfc2644f" providerId="AD" clId="Web-{4A29C48A-ACC1-4BE4-89CC-63F258A24389}" dt="2024-04-27T22:21:00.394" v="1666" actId="1076"/>
          <ac:picMkLst>
            <pc:docMk/>
            <pc:sldMk cId="2832684938" sldId="300"/>
            <ac:picMk id="4" creationId="{0EA39CCC-4D41-04A5-7D06-987E3AB248C5}"/>
          </ac:picMkLst>
        </pc:picChg>
        <pc:picChg chg="add del mod">
          <ac:chgData name="Harvy Maza Bonilla" userId="S::harvym@uark.edu::829984b6-05c0-4bfc-b95c-ceecdfc2644f" providerId="AD" clId="Web-{4A29C48A-ACC1-4BE4-89CC-63F258A24389}" dt="2024-04-27T22:20:45.534" v="1664"/>
          <ac:picMkLst>
            <pc:docMk/>
            <pc:sldMk cId="2832684938" sldId="300"/>
            <ac:picMk id="5" creationId="{EC6EB8F0-A020-38D3-C360-1BCA132ACF02}"/>
          </ac:picMkLst>
        </pc:picChg>
        <pc:cxnChg chg="add del">
          <ac:chgData name="Harvy Maza Bonilla" userId="S::harvym@uark.edu::829984b6-05c0-4bfc-b95c-ceecdfc2644f" providerId="AD" clId="Web-{4A29C48A-ACC1-4BE4-89CC-63F258A24389}" dt="2024-04-27T22:17:04.803" v="1614"/>
          <ac:cxnSpMkLst>
            <pc:docMk/>
            <pc:sldMk cId="2832684938" sldId="300"/>
            <ac:cxnSpMk id="13" creationId="{EEA38897-7BA3-4408-8083-3235339C4A60}"/>
          </ac:cxnSpMkLst>
        </pc:cxnChg>
        <pc:cxnChg chg="add del">
          <ac:chgData name="Harvy Maza Bonilla" userId="S::harvym@uark.edu::829984b6-05c0-4bfc-b95c-ceecdfc2644f" providerId="AD" clId="Web-{4A29C48A-ACC1-4BE4-89CC-63F258A24389}" dt="2024-04-27T22:17:04.803" v="1614"/>
          <ac:cxnSpMkLst>
            <pc:docMk/>
            <pc:sldMk cId="2832684938" sldId="300"/>
            <ac:cxnSpMk id="15" creationId="{F11AD06B-AB20-4097-8606-5DA00DBACE88}"/>
          </ac:cxnSpMkLst>
        </pc:cxnChg>
        <pc:cxnChg chg="add del">
          <ac:chgData name="Harvy Maza Bonilla" userId="S::harvym@uark.edu::829984b6-05c0-4bfc-b95c-ceecdfc2644f" providerId="AD" clId="Web-{4A29C48A-ACC1-4BE4-89CC-63F258A24389}" dt="2024-04-27T22:20:07.814" v="1662"/>
          <ac:cxnSpMkLst>
            <pc:docMk/>
            <pc:sldMk cId="2832684938" sldId="300"/>
            <ac:cxnSpMk id="31" creationId="{EE504C98-6397-41C1-A8D8-2D9C4ED307E0}"/>
          </ac:cxnSpMkLst>
        </pc:cxnChg>
        <pc:cxnChg chg="add del">
          <ac:chgData name="Harvy Maza Bonilla" userId="S::harvym@uark.edu::829984b6-05c0-4bfc-b95c-ceecdfc2644f" providerId="AD" clId="Web-{4A29C48A-ACC1-4BE4-89CC-63F258A24389}" dt="2024-04-27T22:20:07.814" v="1662"/>
          <ac:cxnSpMkLst>
            <pc:docMk/>
            <pc:sldMk cId="2832684938" sldId="300"/>
            <ac:cxnSpMk id="33" creationId="{B7188D9B-1674-419B-A379-D1632A7EC3A2}"/>
          </ac:cxnSpMkLst>
        </pc:cxnChg>
      </pc:sldChg>
      <pc:sldChg chg="addSp delSp modSp add ord replId modTransition addAnim delAnim modAnim">
        <pc:chgData name="Harvy Maza Bonilla" userId="S::harvym@uark.edu::829984b6-05c0-4bfc-b95c-ceecdfc2644f" providerId="AD" clId="Web-{4A29C48A-ACC1-4BE4-89CC-63F258A24389}" dt="2024-04-28T04:37:09.999" v="2241"/>
        <pc:sldMkLst>
          <pc:docMk/>
          <pc:sldMk cId="3337715757" sldId="301"/>
        </pc:sldMkLst>
        <pc:spChg chg="mod">
          <ac:chgData name="Harvy Maza Bonilla" userId="S::harvym@uark.edu::829984b6-05c0-4bfc-b95c-ceecdfc2644f" providerId="AD" clId="Web-{4A29C48A-ACC1-4BE4-89CC-63F258A24389}" dt="2024-04-27T22:23:14.164" v="1799" actId="20577"/>
          <ac:spMkLst>
            <pc:docMk/>
            <pc:sldMk cId="3337715757" sldId="301"/>
            <ac:spMk id="2" creationId="{679265CD-E525-DC6B-F789-6E3099ECE778}"/>
          </ac:spMkLst>
        </pc:spChg>
        <pc:spChg chg="mod">
          <ac:chgData name="Harvy Maza Bonilla" userId="S::harvym@uark.edu::829984b6-05c0-4bfc-b95c-ceecdfc2644f" providerId="AD" clId="Web-{4A29C48A-ACC1-4BE4-89CC-63F258A24389}" dt="2024-04-27T22:31:40.354" v="2029" actId="20577"/>
          <ac:spMkLst>
            <pc:docMk/>
            <pc:sldMk cId="3337715757" sldId="301"/>
            <ac:spMk id="3" creationId="{71ECCB0F-18EB-EC07-54DE-651A9FD280EA}"/>
          </ac:spMkLst>
        </pc:spChg>
        <pc:spChg chg="mod">
          <ac:chgData name="Harvy Maza Bonilla" userId="S::harvym@uark.edu::829984b6-05c0-4bfc-b95c-ceecdfc2644f" providerId="AD" clId="Web-{4A29C48A-ACC1-4BE4-89CC-63F258A24389}" dt="2024-04-27T22:34:13.282" v="2108" actId="1076"/>
          <ac:spMkLst>
            <pc:docMk/>
            <pc:sldMk cId="3337715757" sldId="301"/>
            <ac:spMk id="4" creationId="{16D683AB-A5A0-5F7A-8DAB-D42D67636B10}"/>
          </ac:spMkLst>
        </pc:spChg>
        <pc:spChg chg="del mod">
          <ac:chgData name="Harvy Maza Bonilla" userId="S::harvym@uark.edu::829984b6-05c0-4bfc-b95c-ceecdfc2644f" providerId="AD" clId="Web-{4A29C48A-ACC1-4BE4-89CC-63F258A24389}" dt="2024-04-27T22:24:07.822" v="1818"/>
          <ac:spMkLst>
            <pc:docMk/>
            <pc:sldMk cId="3337715757" sldId="301"/>
            <ac:spMk id="5" creationId="{30CAEBB0-92EC-E5B6-6C9A-62D430DAAFFC}"/>
          </ac:spMkLst>
        </pc:spChg>
        <pc:spChg chg="del mod">
          <ac:chgData name="Harvy Maza Bonilla" userId="S::harvym@uark.edu::829984b6-05c0-4bfc-b95c-ceecdfc2644f" providerId="AD" clId="Web-{4A29C48A-ACC1-4BE4-89CC-63F258A24389}" dt="2024-04-27T22:24:01.681" v="1816"/>
          <ac:spMkLst>
            <pc:docMk/>
            <pc:sldMk cId="3337715757" sldId="301"/>
            <ac:spMk id="6" creationId="{5598D67C-4838-73D8-DD3B-E68297B8F19A}"/>
          </ac:spMkLst>
        </pc:spChg>
        <pc:spChg chg="del mod">
          <ac:chgData name="Harvy Maza Bonilla" userId="S::harvym@uark.edu::829984b6-05c0-4bfc-b95c-ceecdfc2644f" providerId="AD" clId="Web-{4A29C48A-ACC1-4BE4-89CC-63F258A24389}" dt="2024-04-27T22:23:56.994" v="1813"/>
          <ac:spMkLst>
            <pc:docMk/>
            <pc:sldMk cId="3337715757" sldId="301"/>
            <ac:spMk id="7" creationId="{EFEA4E59-E9C4-9211-B364-457E4E2059C8}"/>
          </ac:spMkLst>
        </pc:spChg>
        <pc:spChg chg="add mod">
          <ac:chgData name="Harvy Maza Bonilla" userId="S::harvym@uark.edu::829984b6-05c0-4bfc-b95c-ceecdfc2644f" providerId="AD" clId="Web-{4A29C48A-ACC1-4BE4-89CC-63F258A24389}" dt="2024-04-27T22:34:18.001" v="2109" actId="1076"/>
          <ac:spMkLst>
            <pc:docMk/>
            <pc:sldMk cId="3337715757" sldId="301"/>
            <ac:spMk id="9" creationId="{CDB71AB0-7B56-793D-AB67-E1F93B55D3E1}"/>
          </ac:spMkLst>
        </pc:spChg>
        <pc:spChg chg="mod">
          <ac:chgData name="Harvy Maza Bonilla" userId="S::harvym@uark.edu::829984b6-05c0-4bfc-b95c-ceecdfc2644f" providerId="AD" clId="Web-{4A29C48A-ACC1-4BE4-89CC-63F258A24389}" dt="2024-04-27T22:32:29.606" v="2035"/>
          <ac:spMkLst>
            <pc:docMk/>
            <pc:sldMk cId="3337715757" sldId="301"/>
            <ac:spMk id="154" creationId="{DF5FCEC6-E657-46F1-925F-13ED192124CE}"/>
          </ac:spMkLst>
        </pc:spChg>
        <pc:graphicFrameChg chg="add del mod">
          <ac:chgData name="Harvy Maza Bonilla" userId="S::harvym@uark.edu::829984b6-05c0-4bfc-b95c-ceecdfc2644f" providerId="AD" clId="Web-{4A29C48A-ACC1-4BE4-89CC-63F258A24389}" dt="2024-04-27T22:25:15.481" v="1821"/>
          <ac:graphicFrameMkLst>
            <pc:docMk/>
            <pc:sldMk cId="3337715757" sldId="301"/>
            <ac:graphicFrameMk id="8" creationId="{7B0A026B-D705-3FA4-51B3-79BD28FF2410}"/>
          </ac:graphicFrameMkLst>
        </pc:graphicFrameChg>
        <pc:picChg chg="add mod">
          <ac:chgData name="Harvy Maza Bonilla" userId="S::harvym@uark.edu::829984b6-05c0-4bfc-b95c-ceecdfc2644f" providerId="AD" clId="Web-{4A29C48A-ACC1-4BE4-89CC-63F258A24389}" dt="2024-04-27T22:35:50.848" v="2117" actId="1076"/>
          <ac:picMkLst>
            <pc:docMk/>
            <pc:sldMk cId="3337715757" sldId="301"/>
            <ac:picMk id="10" creationId="{DED972D2-1DE1-5A01-BE60-EA2929FC8322}"/>
          </ac:picMkLst>
        </pc:picChg>
      </pc:sldChg>
    </pc:docChg>
  </pc:docChgLst>
  <pc:docChgLst>
    <pc:chgData name="Harvy Maza Bonilla" userId="S::harvym@uark.edu::829984b6-05c0-4bfc-b95c-ceecdfc2644f" providerId="AD" clId="Web-{547ADC0A-E674-4960-AA70-76371901D2DF}"/>
    <pc:docChg chg="modSld">
      <pc:chgData name="Harvy Maza Bonilla" userId="S::harvym@uark.edu::829984b6-05c0-4bfc-b95c-ceecdfc2644f" providerId="AD" clId="Web-{547ADC0A-E674-4960-AA70-76371901D2DF}" dt="2024-04-29T04:24:00.563" v="0"/>
      <pc:docMkLst>
        <pc:docMk/>
      </pc:docMkLst>
      <pc:sldChg chg="addAnim">
        <pc:chgData name="Harvy Maza Bonilla" userId="S::harvym@uark.edu::829984b6-05c0-4bfc-b95c-ceecdfc2644f" providerId="AD" clId="Web-{547ADC0A-E674-4960-AA70-76371901D2DF}" dt="2024-04-29T04:24:00.563" v="0"/>
        <pc:sldMkLst>
          <pc:docMk/>
          <pc:sldMk cId="3524758388" sldId="296"/>
        </pc:sldMkLst>
      </pc:sldChg>
    </pc:docChg>
  </pc:docChgLst>
  <pc:docChgLst>
    <pc:chgData name="Ethan Ericson" userId="96577932-aa52-4476-a8c3-12318db0e52b" providerId="ADAL" clId="{D5E62CEB-4F87-4E89-8302-27652D50AB7C}"/>
    <pc:docChg chg="undo custSel addSld delSld modSld sldOrd">
      <pc:chgData name="Ethan Ericson" userId="96577932-aa52-4476-a8c3-12318db0e52b" providerId="ADAL" clId="{D5E62CEB-4F87-4E89-8302-27652D50AB7C}" dt="2024-05-01T22:02:46.970" v="2494" actId="1076"/>
      <pc:docMkLst>
        <pc:docMk/>
      </pc:docMkLst>
      <pc:sldChg chg="del">
        <pc:chgData name="Ethan Ericson" userId="96577932-aa52-4476-a8c3-12318db0e52b" providerId="ADAL" clId="{D5E62CEB-4F87-4E89-8302-27652D50AB7C}" dt="2024-04-25T14:48:29.465" v="62" actId="2696"/>
        <pc:sldMkLst>
          <pc:docMk/>
          <pc:sldMk cId="2267240509" sldId="256"/>
        </pc:sldMkLst>
      </pc:sldChg>
      <pc:sldChg chg="addSp delSp modSp mod delDesignElem modNotesTx">
        <pc:chgData name="Ethan Ericson" userId="96577932-aa52-4476-a8c3-12318db0e52b" providerId="ADAL" clId="{D5E62CEB-4F87-4E89-8302-27652D50AB7C}" dt="2024-04-29T03:01:42.850" v="2143"/>
        <pc:sldMkLst>
          <pc:docMk/>
          <pc:sldMk cId="301922672" sldId="257"/>
        </pc:sldMkLst>
        <pc:spChg chg="mod">
          <ac:chgData name="Ethan Ericson" userId="96577932-aa52-4476-a8c3-12318db0e52b" providerId="ADAL" clId="{D5E62CEB-4F87-4E89-8302-27652D50AB7C}" dt="2024-04-28T21:25:47.694" v="863" actId="20577"/>
          <ac:spMkLst>
            <pc:docMk/>
            <pc:sldMk cId="301922672" sldId="257"/>
            <ac:spMk id="5" creationId="{5AE0C6A5-0C73-3F37-0DBD-FE0FDF1484C6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301922672" sldId="257"/>
            <ac:spMk id="50" creationId="{0E30439A-8A5B-46EC-8283-9B6B031D40D0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301922672" sldId="257"/>
            <ac:spMk id="52" creationId="{5CEAD642-85CF-4750-8432-7C80C901F001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301922672" sldId="257"/>
            <ac:spMk id="54" creationId="{FA33EEAE-15D5-4119-8C1E-89D943F911EF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301922672" sldId="257"/>
            <ac:spMk id="56" creationId="{730D8B3B-9B80-4025-B934-26DC7D7CD231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301922672" sldId="257"/>
            <ac:spMk id="58" creationId="{B5A1B09C-1565-46F8-B70F-621C5EB48A09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301922672" sldId="257"/>
            <ac:spMk id="60" creationId="{8C516CC8-80AC-446C-A56E-9F54B7210402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301922672" sldId="257"/>
            <ac:spMk id="62" creationId="{53947E58-F088-49F1-A3D1-DEA690192E84}"/>
          </ac:spMkLst>
        </pc:spChg>
      </pc:sldChg>
      <pc:sldChg chg="modSp setBg modNotesTx">
        <pc:chgData name="Ethan Ericson" userId="96577932-aa52-4476-a8c3-12318db0e52b" providerId="ADAL" clId="{D5E62CEB-4F87-4E89-8302-27652D50AB7C}" dt="2024-04-29T03:24:56.118" v="2480" actId="20577"/>
        <pc:sldMkLst>
          <pc:docMk/>
          <pc:sldMk cId="3870749941" sldId="258"/>
        </pc:sldMkLst>
        <pc:spChg chg="mod">
          <ac:chgData name="Ethan Ericson" userId="96577932-aa52-4476-a8c3-12318db0e52b" providerId="ADAL" clId="{D5E62CEB-4F87-4E89-8302-27652D50AB7C}" dt="2024-04-29T03:07:25.809" v="2179"/>
          <ac:spMkLst>
            <pc:docMk/>
            <pc:sldMk cId="3870749941" sldId="258"/>
            <ac:spMk id="2" creationId="{6D4F7BDC-5EE3-2E6A-6314-25636DD90882}"/>
          </ac:spMkLst>
        </pc:spChg>
        <pc:graphicFrameChg chg="mod">
          <ac:chgData name="Ethan Ericson" userId="96577932-aa52-4476-a8c3-12318db0e52b" providerId="ADAL" clId="{D5E62CEB-4F87-4E89-8302-27652D50AB7C}" dt="2024-04-29T03:24:56.118" v="2480" actId="20577"/>
          <ac:graphicFrameMkLst>
            <pc:docMk/>
            <pc:sldMk cId="3870749941" sldId="258"/>
            <ac:graphicFrameMk id="20" creationId="{D328BD4A-8B22-6A08-49EC-6045DE126413}"/>
          </ac:graphicFrameMkLst>
        </pc:graphicFrameChg>
      </pc:sldChg>
      <pc:sldChg chg="modSp del">
        <pc:chgData name="Ethan Ericson" userId="96577932-aa52-4476-a8c3-12318db0e52b" providerId="ADAL" clId="{D5E62CEB-4F87-4E89-8302-27652D50AB7C}" dt="2024-04-28T21:26:13.320" v="864" actId="2696"/>
        <pc:sldMkLst>
          <pc:docMk/>
          <pc:sldMk cId="1560289126" sldId="259"/>
        </pc:sldMkLst>
        <pc:graphicFrameChg chg="mod">
          <ac:chgData name="Ethan Ericson" userId="96577932-aa52-4476-a8c3-12318db0e52b" providerId="ADAL" clId="{D5E62CEB-4F87-4E89-8302-27652D50AB7C}" dt="2024-04-28T21:20:00.316" v="788" actId="20577"/>
          <ac:graphicFrameMkLst>
            <pc:docMk/>
            <pc:sldMk cId="1560289126" sldId="259"/>
            <ac:graphicFrameMk id="5" creationId="{EAA800A7-7EF6-B7CF-26C7-DE288E9AFB88}"/>
          </ac:graphicFrameMkLst>
        </pc:graphicFrameChg>
      </pc:sldChg>
      <pc:sldChg chg="addSp delSp modSp mod delDesignElem modNotesTx">
        <pc:chgData name="Ethan Ericson" userId="96577932-aa52-4476-a8c3-12318db0e52b" providerId="ADAL" clId="{D5E62CEB-4F87-4E89-8302-27652D50AB7C}" dt="2024-04-29T03:01:42.850" v="2143"/>
        <pc:sldMkLst>
          <pc:docMk/>
          <pc:sldMk cId="2717614274" sldId="261"/>
        </pc:sldMkLst>
        <pc:spChg chg="add del mod">
          <ac:chgData name="Ethan Ericson" userId="96577932-aa52-4476-a8c3-12318db0e52b" providerId="ADAL" clId="{D5E62CEB-4F87-4E89-8302-27652D50AB7C}" dt="2024-04-29T02:55:09.316" v="2076" actId="21"/>
          <ac:spMkLst>
            <pc:docMk/>
            <pc:sldMk cId="2717614274" sldId="261"/>
            <ac:spMk id="2" creationId="{20A8662B-03CA-5DC0-B6EB-97C04E4E1197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2717614274" sldId="261"/>
            <ac:spMk id="8" creationId="{0E30439A-8A5B-46EC-8283-9B6B031D40D0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2717614274" sldId="261"/>
            <ac:spMk id="10" creationId="{5CEAD642-85CF-4750-8432-7C80C901F001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2717614274" sldId="261"/>
            <ac:spMk id="12" creationId="{FA33EEAE-15D5-4119-8C1E-89D943F911EF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2717614274" sldId="261"/>
            <ac:spMk id="14" creationId="{730D8B3B-9B80-4025-B934-26DC7D7CD231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2717614274" sldId="261"/>
            <ac:spMk id="16" creationId="{B5A1B09C-1565-46F8-B70F-621C5EB48A09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2717614274" sldId="261"/>
            <ac:spMk id="18" creationId="{8C516CC8-80AC-446C-A56E-9F54B7210402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2717614274" sldId="261"/>
            <ac:spMk id="20" creationId="{53947E58-F088-49F1-A3D1-DEA690192E84}"/>
          </ac:spMkLst>
        </pc:spChg>
      </pc:sldChg>
      <pc:sldChg chg="addSp delSp delDesignElem modNotesTx">
        <pc:chgData name="Ethan Ericson" userId="96577932-aa52-4476-a8c3-12318db0e52b" providerId="ADAL" clId="{D5E62CEB-4F87-4E89-8302-27652D50AB7C}" dt="2024-04-29T03:01:42.850" v="2143"/>
        <pc:sldMkLst>
          <pc:docMk/>
          <pc:sldMk cId="384762648" sldId="262"/>
        </pc:sldMkLst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384762648" sldId="262"/>
            <ac:spMk id="8" creationId="{0E30439A-8A5B-46EC-8283-9B6B031D40D0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384762648" sldId="262"/>
            <ac:spMk id="10" creationId="{5CEAD642-85CF-4750-8432-7C80C901F001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384762648" sldId="262"/>
            <ac:spMk id="12" creationId="{FA33EEAE-15D5-4119-8C1E-89D943F911EF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384762648" sldId="262"/>
            <ac:spMk id="14" creationId="{730D8B3B-9B80-4025-B934-26DC7D7CD231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384762648" sldId="262"/>
            <ac:spMk id="16" creationId="{B5A1B09C-1565-46F8-B70F-621C5EB48A09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384762648" sldId="262"/>
            <ac:spMk id="18" creationId="{8C516CC8-80AC-446C-A56E-9F54B7210402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384762648" sldId="262"/>
            <ac:spMk id="20" creationId="{53947E58-F088-49F1-A3D1-DEA690192E84}"/>
          </ac:spMkLst>
        </pc:spChg>
      </pc:sldChg>
      <pc:sldChg chg="addSp delSp delDesignElem modNotesTx">
        <pc:chgData name="Ethan Ericson" userId="96577932-aa52-4476-a8c3-12318db0e52b" providerId="ADAL" clId="{D5E62CEB-4F87-4E89-8302-27652D50AB7C}" dt="2024-04-29T03:01:42.850" v="2143"/>
        <pc:sldMkLst>
          <pc:docMk/>
          <pc:sldMk cId="2396662522" sldId="263"/>
        </pc:sldMkLst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2396662522" sldId="263"/>
            <ac:spMk id="8" creationId="{0E30439A-8A5B-46EC-8283-9B6B031D40D0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2396662522" sldId="263"/>
            <ac:spMk id="10" creationId="{5CEAD642-85CF-4750-8432-7C80C901F001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2396662522" sldId="263"/>
            <ac:spMk id="12" creationId="{FA33EEAE-15D5-4119-8C1E-89D943F911EF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2396662522" sldId="263"/>
            <ac:spMk id="14" creationId="{730D8B3B-9B80-4025-B934-26DC7D7CD231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2396662522" sldId="263"/>
            <ac:spMk id="16" creationId="{B5A1B09C-1565-46F8-B70F-621C5EB48A09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2396662522" sldId="263"/>
            <ac:spMk id="18" creationId="{8C516CC8-80AC-446C-A56E-9F54B7210402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2396662522" sldId="263"/>
            <ac:spMk id="20" creationId="{53947E58-F088-49F1-A3D1-DEA690192E84}"/>
          </ac:spMkLst>
        </pc:spChg>
      </pc:sldChg>
      <pc:sldChg chg="addSp delSp delDesignElem modNotesTx">
        <pc:chgData name="Ethan Ericson" userId="96577932-aa52-4476-a8c3-12318db0e52b" providerId="ADAL" clId="{D5E62CEB-4F87-4E89-8302-27652D50AB7C}" dt="2024-04-29T03:01:42.850" v="2143"/>
        <pc:sldMkLst>
          <pc:docMk/>
          <pc:sldMk cId="3514592607" sldId="264"/>
        </pc:sldMkLst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3514592607" sldId="264"/>
            <ac:spMk id="57" creationId="{2151139A-886F-4B97-8815-729AD3831BBD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3514592607" sldId="264"/>
            <ac:spMk id="59" creationId="{AB5E08C4-8CDD-4623-A5B8-E998C6DEE3B7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3514592607" sldId="264"/>
            <ac:spMk id="61" creationId="{AFFC87AC-C919-4FE5-BAC3-39509E001152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3514592607" sldId="264"/>
            <ac:spMk id="63" creationId="{7D0659F6-0853-468D-B1B2-44FDBE98B80F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3514592607" sldId="264"/>
            <ac:spMk id="65" creationId="{15F33878-D502-4FFA-8ACE-F2AECDB2A23F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3514592607" sldId="264"/>
            <ac:spMk id="67" creationId="{977ACDD7-882D-4B81-A213-84C82B96B01E}"/>
          </ac:spMkLst>
        </pc:spChg>
      </pc:sldChg>
      <pc:sldChg chg="addSp delSp delDesignElem modNotesTx">
        <pc:chgData name="Ethan Ericson" userId="96577932-aa52-4476-a8c3-12318db0e52b" providerId="ADAL" clId="{D5E62CEB-4F87-4E89-8302-27652D50AB7C}" dt="2024-04-29T03:01:42.850" v="2143"/>
        <pc:sldMkLst>
          <pc:docMk/>
          <pc:sldMk cId="1347240137" sldId="265"/>
        </pc:sldMkLst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347240137" sldId="265"/>
            <ac:spMk id="50" creationId="{2151139A-886F-4B97-8815-729AD3831BBD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347240137" sldId="265"/>
            <ac:spMk id="52" creationId="{AB5E08C4-8CDD-4623-A5B8-E998C6DEE3B7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347240137" sldId="265"/>
            <ac:spMk id="54" creationId="{15F33878-D502-4FFA-8ACE-F2AECDB2A23F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347240137" sldId="265"/>
            <ac:spMk id="56" creationId="{D3539FEE-81D3-4406-802E-60B20B16F4F6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347240137" sldId="265"/>
            <ac:spMk id="58" creationId="{DC701763-729E-462F-A5A8-E0DEFEB1E2E4}"/>
          </ac:spMkLst>
        </pc:spChg>
      </pc:sldChg>
      <pc:sldChg chg="addSp delSp delDesignElem modNotesTx">
        <pc:chgData name="Ethan Ericson" userId="96577932-aa52-4476-a8c3-12318db0e52b" providerId="ADAL" clId="{D5E62CEB-4F87-4E89-8302-27652D50AB7C}" dt="2024-04-29T03:01:42.850" v="2143"/>
        <pc:sldMkLst>
          <pc:docMk/>
          <pc:sldMk cId="1521822708" sldId="266"/>
        </pc:sldMkLst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521822708" sldId="266"/>
            <ac:spMk id="10" creationId="{577D6B2E-37A3-429E-A37C-F30ED6487282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521822708" sldId="266"/>
            <ac:spMk id="12" creationId="{5CEAD642-85CF-4750-8432-7C80C901F001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521822708" sldId="266"/>
            <ac:spMk id="14" creationId="{FA33EEAE-15D5-4119-8C1E-89D943F911EF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521822708" sldId="266"/>
            <ac:spMk id="16" creationId="{730D8B3B-9B80-4025-B934-26DC7D7CD231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521822708" sldId="266"/>
            <ac:spMk id="18" creationId="{1064D5D5-227B-4F66-9AEA-46F570E793BD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521822708" sldId="266"/>
            <ac:spMk id="20" creationId="{646B67A4-D328-4747-A82B-65E84FA46368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521822708" sldId="266"/>
            <ac:spMk id="22" creationId="{B5A1B09C-1565-46F8-B70F-621C5EB48A09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521822708" sldId="266"/>
            <ac:spMk id="24" creationId="{8C516CC8-80AC-446C-A56E-9F54B7210402}"/>
          </ac:spMkLst>
        </pc:spChg>
      </pc:sldChg>
      <pc:sldChg chg="modNotesTx">
        <pc:chgData name="Ethan Ericson" userId="96577932-aa52-4476-a8c3-12318db0e52b" providerId="ADAL" clId="{D5E62CEB-4F87-4E89-8302-27652D50AB7C}" dt="2024-04-25T14:58:34.529" v="273" actId="20577"/>
        <pc:sldMkLst>
          <pc:docMk/>
          <pc:sldMk cId="2359418409" sldId="267"/>
        </pc:sldMkLst>
      </pc:sldChg>
      <pc:sldChg chg="addSp delSp delDesignElem modNotesTx">
        <pc:chgData name="Ethan Ericson" userId="96577932-aa52-4476-a8c3-12318db0e52b" providerId="ADAL" clId="{D5E62CEB-4F87-4E89-8302-27652D50AB7C}" dt="2024-04-29T03:01:42.850" v="2143"/>
        <pc:sldMkLst>
          <pc:docMk/>
          <pc:sldMk cId="1190075573" sldId="269"/>
        </pc:sldMkLst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190075573" sldId="269"/>
            <ac:spMk id="9" creationId="{A4E37431-20F0-4DD6-84A9-ED2B644943A2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190075573" sldId="269"/>
            <ac:spMk id="11" creationId="{0AE98B72-66C6-4AB4-AF0D-BA830DE86393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190075573" sldId="269"/>
            <ac:spMk id="13" creationId="{407EAFC6-733F-403D-BB4D-05A3A28742F1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190075573" sldId="269"/>
            <ac:spMk id="15" creationId="{17A36730-4CB0-4F61-AD11-A44C9765833F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190075573" sldId="269"/>
            <ac:spMk id="17" creationId="{C69C79E1-F916-4929-A4F3-DE763D4BFA57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190075573" sldId="269"/>
            <ac:spMk id="19" creationId="{767334AB-16BD-4EC7-8C6B-4B5171600933}"/>
          </ac:spMkLst>
        </pc:spChg>
      </pc:sldChg>
      <pc:sldChg chg="addSp delSp delDesignElem modNotesTx">
        <pc:chgData name="Ethan Ericson" userId="96577932-aa52-4476-a8c3-12318db0e52b" providerId="ADAL" clId="{D5E62CEB-4F87-4E89-8302-27652D50AB7C}" dt="2024-04-29T03:01:42.850" v="2143"/>
        <pc:sldMkLst>
          <pc:docMk/>
          <pc:sldMk cId="2092088130" sldId="271"/>
        </pc:sldMkLst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2092088130" sldId="271"/>
            <ac:spMk id="9" creationId="{A4E37431-20F0-4DD6-84A9-ED2B644943A2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2092088130" sldId="271"/>
            <ac:spMk id="11" creationId="{0AE98B72-66C6-4AB4-AF0D-BA830DE86393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2092088130" sldId="271"/>
            <ac:spMk id="13" creationId="{407EAFC6-733F-403D-BB4D-05A3A28742F1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2092088130" sldId="271"/>
            <ac:spMk id="15" creationId="{17A36730-4CB0-4F61-AD11-A44C9765833F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2092088130" sldId="271"/>
            <ac:spMk id="17" creationId="{C69C79E1-F916-4929-A4F3-DE763D4BFA57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2092088130" sldId="271"/>
            <ac:spMk id="19" creationId="{767334AB-16BD-4EC7-8C6B-4B5171600933}"/>
          </ac:spMkLst>
        </pc:spChg>
      </pc:sldChg>
      <pc:sldChg chg="addSp delSp ord delDesignElem modNotesTx">
        <pc:chgData name="Ethan Ericson" userId="96577932-aa52-4476-a8c3-12318db0e52b" providerId="ADAL" clId="{D5E62CEB-4F87-4E89-8302-27652D50AB7C}" dt="2024-04-29T03:01:42.850" v="2143"/>
        <pc:sldMkLst>
          <pc:docMk/>
          <pc:sldMk cId="2540305566" sldId="272"/>
        </pc:sldMkLst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2540305566" sldId="272"/>
            <ac:spMk id="38" creationId="{A8384FB5-9ADC-4DDC-881B-597D56F5B15D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2540305566" sldId="272"/>
            <ac:spMk id="40" creationId="{91E5A9A7-95C6-4F4F-B00E-C82E07FE62EF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2540305566" sldId="272"/>
            <ac:spMk id="42" creationId="{D07DD2DE-F619-49DD-B5E7-03A290FF4ED1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2540305566" sldId="272"/>
            <ac:spMk id="44" creationId="{85149191-5F60-4A28-AAFF-039F96B0F3EC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2540305566" sldId="272"/>
            <ac:spMk id="46" creationId="{F8260ED5-17F7-4158-B241-D51DD4CF1B7E}"/>
          </ac:spMkLst>
        </pc:spChg>
      </pc:sldChg>
      <pc:sldChg chg="addSp delSp delDesignElem modNotesTx">
        <pc:chgData name="Ethan Ericson" userId="96577932-aa52-4476-a8c3-12318db0e52b" providerId="ADAL" clId="{D5E62CEB-4F87-4E89-8302-27652D50AB7C}" dt="2024-04-29T03:01:42.850" v="2143"/>
        <pc:sldMkLst>
          <pc:docMk/>
          <pc:sldMk cId="1862567910" sldId="273"/>
        </pc:sldMkLst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862567910" sldId="273"/>
            <ac:spMk id="18" creationId="{F8260ED5-17F7-4158-B241-D51DD4CF1B7E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862567910" sldId="273"/>
            <ac:spMk id="19" creationId="{A8384FB5-9ADC-4DDC-881B-597D56F5B15D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862567910" sldId="273"/>
            <ac:spMk id="20" creationId="{91E5A9A7-95C6-4F4F-B00E-C82E07FE62EF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862567910" sldId="273"/>
            <ac:spMk id="21" creationId="{D07DD2DE-F619-49DD-B5E7-03A290FF4ED1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862567910" sldId="273"/>
            <ac:spMk id="22" creationId="{85149191-5F60-4A28-AAFF-039F96B0F3EC}"/>
          </ac:spMkLst>
        </pc:spChg>
      </pc:sldChg>
      <pc:sldChg chg="addSp delSp delDesignElem modNotesTx">
        <pc:chgData name="Ethan Ericson" userId="96577932-aa52-4476-a8c3-12318db0e52b" providerId="ADAL" clId="{D5E62CEB-4F87-4E89-8302-27652D50AB7C}" dt="2024-04-29T03:01:42.850" v="2143"/>
        <pc:sldMkLst>
          <pc:docMk/>
          <pc:sldMk cId="3386430681" sldId="274"/>
        </pc:sldMkLst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3386430681" sldId="274"/>
            <ac:spMk id="10" creationId="{AB8C311F-7253-4AED-9701-7FC0708C41C7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3386430681" sldId="274"/>
            <ac:spMk id="12" creationId="{E2384209-CB15-4CDF-9D31-C44FD9A3F20D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3386430681" sldId="274"/>
            <ac:spMk id="14" creationId="{2633B3B5-CC90-43F0-8714-D31D1F3F0209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3386430681" sldId="274"/>
            <ac:spMk id="16" creationId="{A8D57A06-A426-446D-B02C-A2DC6B62E45E}"/>
          </ac:spMkLst>
        </pc:spChg>
      </pc:sldChg>
      <pc:sldChg chg="addSp delSp modSp mod setBg delDesignElem modNotesTx">
        <pc:chgData name="Ethan Ericson" userId="96577932-aa52-4476-a8c3-12318db0e52b" providerId="ADAL" clId="{D5E62CEB-4F87-4E89-8302-27652D50AB7C}" dt="2024-05-01T22:02:46.970" v="2494" actId="1076"/>
        <pc:sldMkLst>
          <pc:docMk/>
          <pc:sldMk cId="613862595" sldId="276"/>
        </pc:sldMkLst>
        <pc:spChg chg="add del">
          <ac:chgData name="Ethan Ericson" userId="96577932-aa52-4476-a8c3-12318db0e52b" providerId="ADAL" clId="{D5E62CEB-4F87-4E89-8302-27652D50AB7C}" dt="2024-04-29T03:03:28.890" v="2150"/>
          <ac:spMkLst>
            <pc:docMk/>
            <pc:sldMk cId="613862595" sldId="276"/>
            <ac:spMk id="34" creationId="{14995E8B-DB3C-4E23-9186-1613402BFDCF}"/>
          </ac:spMkLst>
        </pc:spChg>
        <pc:spChg chg="add del">
          <ac:chgData name="Ethan Ericson" userId="96577932-aa52-4476-a8c3-12318db0e52b" providerId="ADAL" clId="{D5E62CEB-4F87-4E89-8302-27652D50AB7C}" dt="2024-04-29T03:03:28.890" v="2150"/>
          <ac:spMkLst>
            <pc:docMk/>
            <pc:sldMk cId="613862595" sldId="276"/>
            <ac:spMk id="35" creationId="{57957B04-C024-4B5F-B7C3-20FAE3F1D3CA}"/>
          </ac:spMkLst>
        </pc:spChg>
        <pc:spChg chg="add del">
          <ac:chgData name="Ethan Ericson" userId="96577932-aa52-4476-a8c3-12318db0e52b" providerId="ADAL" clId="{D5E62CEB-4F87-4E89-8302-27652D50AB7C}" dt="2024-04-29T03:03:28.890" v="2150"/>
          <ac:spMkLst>
            <pc:docMk/>
            <pc:sldMk cId="613862595" sldId="276"/>
            <ac:spMk id="36" creationId="{CF21E7C5-2080-4549-97AA-9A6688257789}"/>
          </ac:spMkLst>
        </pc:spChg>
        <pc:spChg chg="add del">
          <ac:chgData name="Ethan Ericson" userId="96577932-aa52-4476-a8c3-12318db0e52b" providerId="ADAL" clId="{D5E62CEB-4F87-4E89-8302-27652D50AB7C}" dt="2024-04-29T03:03:28.890" v="2150"/>
          <ac:spMkLst>
            <pc:docMk/>
            <pc:sldMk cId="613862595" sldId="276"/>
            <ac:spMk id="37" creationId="{C6FBFCE4-B693-49EB-9CE1-4420332195E7}"/>
          </ac:spMkLst>
        </pc:spChg>
        <pc:grpChg chg="add del">
          <ac:chgData name="Ethan Ericson" userId="96577932-aa52-4476-a8c3-12318db0e52b" providerId="ADAL" clId="{D5E62CEB-4F87-4E89-8302-27652D50AB7C}" dt="2024-04-29T03:03:28.890" v="2150"/>
          <ac:grpSpMkLst>
            <pc:docMk/>
            <pc:sldMk cId="613862595" sldId="276"/>
            <ac:grpSpMk id="38" creationId="{58454601-8C5B-41C4-8012-BF42AE4E16F2}"/>
          </ac:grpSpMkLst>
        </pc:grpChg>
        <pc:grpChg chg="add del">
          <ac:chgData name="Ethan Ericson" userId="96577932-aa52-4476-a8c3-12318db0e52b" providerId="ADAL" clId="{D5E62CEB-4F87-4E89-8302-27652D50AB7C}" dt="2024-04-29T03:03:28.890" v="2150"/>
          <ac:grpSpMkLst>
            <pc:docMk/>
            <pc:sldMk cId="613862595" sldId="276"/>
            <ac:grpSpMk id="39" creationId="{8FFC4225-9683-4D55-8686-FCDDB8BCBF38}"/>
          </ac:grpSpMkLst>
        </pc:grpChg>
        <pc:grpChg chg="add del">
          <ac:chgData name="Ethan Ericson" userId="96577932-aa52-4476-a8c3-12318db0e52b" providerId="ADAL" clId="{D5E62CEB-4F87-4E89-8302-27652D50AB7C}" dt="2024-04-29T03:03:28.890" v="2150"/>
          <ac:grpSpMkLst>
            <pc:docMk/>
            <pc:sldMk cId="613862595" sldId="276"/>
            <ac:grpSpMk id="45" creationId="{2993EE7D-6C2F-43A3-9C60-0C79DB9E529F}"/>
          </ac:grpSpMkLst>
        </pc:grpChg>
        <pc:picChg chg="add mod">
          <ac:chgData name="Ethan Ericson" userId="96577932-aa52-4476-a8c3-12318db0e52b" providerId="ADAL" clId="{D5E62CEB-4F87-4E89-8302-27652D50AB7C}" dt="2024-05-01T22:02:46.970" v="2494" actId="1076"/>
          <ac:picMkLst>
            <pc:docMk/>
            <pc:sldMk cId="613862595" sldId="276"/>
            <ac:picMk id="2" creationId="{88F59E33-A304-4D86-55D1-C29ADA8D2AF8}"/>
          </ac:picMkLst>
        </pc:picChg>
        <pc:picChg chg="del">
          <ac:chgData name="Ethan Ericson" userId="96577932-aa52-4476-a8c3-12318db0e52b" providerId="ADAL" clId="{D5E62CEB-4F87-4E89-8302-27652D50AB7C}" dt="2024-05-01T22:02:27.805" v="2489" actId="478"/>
          <ac:picMkLst>
            <pc:docMk/>
            <pc:sldMk cId="613862595" sldId="276"/>
            <ac:picMk id="5" creationId="{4081608D-8A9A-C5D2-ADB1-FA396CC0D7C3}"/>
          </ac:picMkLst>
        </pc:picChg>
      </pc:sldChg>
      <pc:sldChg chg="addSp delSp add del setBg delDesignElem">
        <pc:chgData name="Ethan Ericson" userId="96577932-aa52-4476-a8c3-12318db0e52b" providerId="ADAL" clId="{D5E62CEB-4F87-4E89-8302-27652D50AB7C}" dt="2024-04-25T15:01:33.425" v="280"/>
        <pc:sldMkLst>
          <pc:docMk/>
          <pc:sldMk cId="1184234887" sldId="277"/>
        </pc:sldMkLst>
        <pc:spChg chg="add del">
          <ac:chgData name="Ethan Ericson" userId="96577932-aa52-4476-a8c3-12318db0e52b" providerId="ADAL" clId="{D5E62CEB-4F87-4E89-8302-27652D50AB7C}" dt="2024-04-25T15:01:33.425" v="280"/>
          <ac:spMkLst>
            <pc:docMk/>
            <pc:sldMk cId="1184234887" sldId="277"/>
            <ac:spMk id="10" creationId="{2151139A-886F-4B97-8815-729AD3831BBD}"/>
          </ac:spMkLst>
        </pc:spChg>
        <pc:spChg chg="add del">
          <ac:chgData name="Ethan Ericson" userId="96577932-aa52-4476-a8c3-12318db0e52b" providerId="ADAL" clId="{D5E62CEB-4F87-4E89-8302-27652D50AB7C}" dt="2024-04-25T15:01:33.425" v="280"/>
          <ac:spMkLst>
            <pc:docMk/>
            <pc:sldMk cId="1184234887" sldId="277"/>
            <ac:spMk id="12" creationId="{AB5E08C4-8CDD-4623-A5B8-E998C6DEE3B7}"/>
          </ac:spMkLst>
        </pc:spChg>
        <pc:spChg chg="add del">
          <ac:chgData name="Ethan Ericson" userId="96577932-aa52-4476-a8c3-12318db0e52b" providerId="ADAL" clId="{D5E62CEB-4F87-4E89-8302-27652D50AB7C}" dt="2024-04-25T15:01:33.425" v="280"/>
          <ac:spMkLst>
            <pc:docMk/>
            <pc:sldMk cId="1184234887" sldId="277"/>
            <ac:spMk id="14" creationId="{AFFC87AC-C919-4FE5-BAC3-39509E001152}"/>
          </ac:spMkLst>
        </pc:spChg>
        <pc:spChg chg="add del">
          <ac:chgData name="Ethan Ericson" userId="96577932-aa52-4476-a8c3-12318db0e52b" providerId="ADAL" clId="{D5E62CEB-4F87-4E89-8302-27652D50AB7C}" dt="2024-04-25T15:01:33.425" v="280"/>
          <ac:spMkLst>
            <pc:docMk/>
            <pc:sldMk cId="1184234887" sldId="277"/>
            <ac:spMk id="16" creationId="{7D0659F6-0853-468D-B1B2-44FDBE98B80F}"/>
          </ac:spMkLst>
        </pc:spChg>
        <pc:spChg chg="add del">
          <ac:chgData name="Ethan Ericson" userId="96577932-aa52-4476-a8c3-12318db0e52b" providerId="ADAL" clId="{D5E62CEB-4F87-4E89-8302-27652D50AB7C}" dt="2024-04-25T15:01:33.425" v="280"/>
          <ac:spMkLst>
            <pc:docMk/>
            <pc:sldMk cId="1184234887" sldId="277"/>
            <ac:spMk id="18" creationId="{15F33878-D502-4FFA-8ACE-F2AECDB2A23F}"/>
          </ac:spMkLst>
        </pc:spChg>
        <pc:spChg chg="add del">
          <ac:chgData name="Ethan Ericson" userId="96577932-aa52-4476-a8c3-12318db0e52b" providerId="ADAL" clId="{D5E62CEB-4F87-4E89-8302-27652D50AB7C}" dt="2024-04-25T15:01:33.425" v="280"/>
          <ac:spMkLst>
            <pc:docMk/>
            <pc:sldMk cId="1184234887" sldId="277"/>
            <ac:spMk id="20" creationId="{977ACDD7-882D-4B81-A213-84C82B96B01E}"/>
          </ac:spMkLst>
        </pc:spChg>
      </pc:sldChg>
      <pc:sldChg chg="modSp new del mod">
        <pc:chgData name="Ethan Ericson" userId="96577932-aa52-4476-a8c3-12318db0e52b" providerId="ADAL" clId="{D5E62CEB-4F87-4E89-8302-27652D50AB7C}" dt="2024-04-28T21:20:39.383" v="789" actId="2696"/>
        <pc:sldMkLst>
          <pc:docMk/>
          <pc:sldMk cId="2085703212" sldId="277"/>
        </pc:sldMkLst>
        <pc:spChg chg="mod">
          <ac:chgData name="Ethan Ericson" userId="96577932-aa52-4476-a8c3-12318db0e52b" providerId="ADAL" clId="{D5E62CEB-4F87-4E89-8302-27652D50AB7C}" dt="2024-04-25T15:01:44.612" v="301" actId="20577"/>
          <ac:spMkLst>
            <pc:docMk/>
            <pc:sldMk cId="2085703212" sldId="277"/>
            <ac:spMk id="2" creationId="{9556F7EF-AB24-9248-8CBC-20898ECBF19C}"/>
          </ac:spMkLst>
        </pc:spChg>
        <pc:spChg chg="mod">
          <ac:chgData name="Ethan Ericson" userId="96577932-aa52-4476-a8c3-12318db0e52b" providerId="ADAL" clId="{D5E62CEB-4F87-4E89-8302-27652D50AB7C}" dt="2024-04-28T21:16:56.623" v="726" actId="21"/>
          <ac:spMkLst>
            <pc:docMk/>
            <pc:sldMk cId="2085703212" sldId="277"/>
            <ac:spMk id="3" creationId="{F88FFDEF-E445-835E-85F4-89C9497E2AC5}"/>
          </ac:spMkLst>
        </pc:spChg>
      </pc:sldChg>
      <pc:sldChg chg="new del">
        <pc:chgData name="Ethan Ericson" userId="96577932-aa52-4476-a8c3-12318db0e52b" providerId="ADAL" clId="{D5E62CEB-4F87-4E89-8302-27652D50AB7C}" dt="2024-04-25T15:01:28.307" v="277" actId="680"/>
        <pc:sldMkLst>
          <pc:docMk/>
          <pc:sldMk cId="3542293436" sldId="277"/>
        </pc:sldMkLst>
      </pc:sldChg>
      <pc:sldChg chg="addSp delSp modSp new mod delDesignElem modNotesTx">
        <pc:chgData name="Ethan Ericson" userId="96577932-aa52-4476-a8c3-12318db0e52b" providerId="ADAL" clId="{D5E62CEB-4F87-4E89-8302-27652D50AB7C}" dt="2024-04-29T03:22:25.459" v="2427" actId="20577"/>
        <pc:sldMkLst>
          <pc:docMk/>
          <pc:sldMk cId="2915125134" sldId="278"/>
        </pc:sldMkLst>
        <pc:spChg chg="mod">
          <ac:chgData name="Ethan Ericson" userId="96577932-aa52-4476-a8c3-12318db0e52b" providerId="ADAL" clId="{D5E62CEB-4F87-4E89-8302-27652D50AB7C}" dt="2024-04-25T15:04:32.203" v="652" actId="313"/>
          <ac:spMkLst>
            <pc:docMk/>
            <pc:sldMk cId="2915125134" sldId="278"/>
            <ac:spMk id="2" creationId="{DD80DF23-4778-C461-466A-632E54E32935}"/>
          </ac:spMkLst>
        </pc:spChg>
        <pc:spChg chg="mod">
          <ac:chgData name="Ethan Ericson" userId="96577932-aa52-4476-a8c3-12318db0e52b" providerId="ADAL" clId="{D5E62CEB-4F87-4E89-8302-27652D50AB7C}" dt="2024-04-29T03:22:13.699" v="2426" actId="20577"/>
          <ac:spMkLst>
            <pc:docMk/>
            <pc:sldMk cId="2915125134" sldId="278"/>
            <ac:spMk id="3" creationId="{0B6EDA27-DC11-B233-DC6E-3384938716A9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2915125134" sldId="278"/>
            <ac:spMk id="8" creationId="{09588DA8-065E-4F6F-8EFD-43104AB2E0CF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2915125134" sldId="278"/>
            <ac:spMk id="10" creationId="{C4285719-470E-454C-AF62-8323075F1F5B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2915125134" sldId="278"/>
            <ac:spMk id="12" creationId="{CD9FE4EF-C4D8-49A0-B2FF-81D8DB7D8A24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2915125134" sldId="278"/>
            <ac:spMk id="14" creationId="{4300840D-0A0B-4512-BACA-B439D5B9C57C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2915125134" sldId="278"/>
            <ac:spMk id="16" creationId="{D2B78728-A580-49A7-84F9-6EF6F583ADE0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2915125134" sldId="278"/>
            <ac:spMk id="18" creationId="{38FAA1A1-D861-433F-88FA-1E9D6FD31D11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2915125134" sldId="278"/>
            <ac:spMk id="20" creationId="{8D71EDA1-87BF-4D5D-AB79-F346FD19278A}"/>
          </ac:spMkLst>
        </pc:spChg>
      </pc:sldChg>
      <pc:sldChg chg="modSp new mod">
        <pc:chgData name="Ethan Ericson" userId="96577932-aa52-4476-a8c3-12318db0e52b" providerId="ADAL" clId="{D5E62CEB-4F87-4E89-8302-27652D50AB7C}" dt="2024-04-25T15:04:54.081" v="663" actId="20577"/>
        <pc:sldMkLst>
          <pc:docMk/>
          <pc:sldMk cId="2059690905" sldId="279"/>
        </pc:sldMkLst>
        <pc:spChg chg="mod">
          <ac:chgData name="Ethan Ericson" userId="96577932-aa52-4476-a8c3-12318db0e52b" providerId="ADAL" clId="{D5E62CEB-4F87-4E89-8302-27652D50AB7C}" dt="2024-04-25T15:04:54.081" v="663" actId="20577"/>
          <ac:spMkLst>
            <pc:docMk/>
            <pc:sldMk cId="2059690905" sldId="279"/>
            <ac:spMk id="2" creationId="{8246D993-F669-AFC4-377C-884640837694}"/>
          </ac:spMkLst>
        </pc:spChg>
      </pc:sldChg>
      <pc:sldChg chg="addSp delSp modSp mod delDesignElem modNotesTx">
        <pc:chgData name="Ethan Ericson" userId="96577932-aa52-4476-a8c3-12318db0e52b" providerId="ADAL" clId="{D5E62CEB-4F87-4E89-8302-27652D50AB7C}" dt="2024-04-29T15:39:52.231" v="2488" actId="20577"/>
        <pc:sldMkLst>
          <pc:docMk/>
          <pc:sldMk cId="3467793849" sldId="280"/>
        </pc:sldMkLst>
        <pc:spChg chg="add mod">
          <ac:chgData name="Ethan Ericson" userId="96577932-aa52-4476-a8c3-12318db0e52b" providerId="ADAL" clId="{D5E62CEB-4F87-4E89-8302-27652D50AB7C}" dt="2024-04-28T22:29:39.952" v="1919" actId="20577"/>
          <ac:spMkLst>
            <pc:docMk/>
            <pc:sldMk cId="3467793849" sldId="280"/>
            <ac:spMk id="4" creationId="{EDDAA82F-F990-B70D-7E26-BD85176D4228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3467793849" sldId="280"/>
            <ac:spMk id="9" creationId="{A4E37431-20F0-4DD6-84A9-ED2B644943A2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3467793849" sldId="280"/>
            <ac:spMk id="11" creationId="{0AE98B72-66C6-4AB4-AF0D-BA830DE86393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3467793849" sldId="280"/>
            <ac:spMk id="13" creationId="{407EAFC6-733F-403D-BB4D-05A3A28742F1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3467793849" sldId="280"/>
            <ac:spMk id="15" creationId="{17A36730-4CB0-4F61-AD11-A44C9765833F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3467793849" sldId="280"/>
            <ac:spMk id="17" creationId="{C69C79E1-F916-4929-A4F3-DE763D4BFA57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3467793849" sldId="280"/>
            <ac:spMk id="19" creationId="{767334AB-16BD-4EC7-8C6B-4B5171600933}"/>
          </ac:spMkLst>
        </pc:spChg>
      </pc:sldChg>
      <pc:sldChg chg="addSp delSp modSp mod delDesignElem modNotesTx">
        <pc:chgData name="Ethan Ericson" userId="96577932-aa52-4476-a8c3-12318db0e52b" providerId="ADAL" clId="{D5E62CEB-4F87-4E89-8302-27652D50AB7C}" dt="2024-04-29T03:01:42.850" v="2143"/>
        <pc:sldMkLst>
          <pc:docMk/>
          <pc:sldMk cId="3802414453" sldId="283"/>
        </pc:sldMkLst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3802414453" sldId="283"/>
            <ac:spMk id="9" creationId="{A4E37431-20F0-4DD6-84A9-ED2B644943A2}"/>
          </ac:spMkLst>
        </pc:spChg>
        <pc:spChg chg="mod">
          <ac:chgData name="Ethan Ericson" userId="96577932-aa52-4476-a8c3-12318db0e52b" providerId="ADAL" clId="{D5E62CEB-4F87-4E89-8302-27652D50AB7C}" dt="2024-04-29T02:39:48.484" v="2072" actId="20577"/>
          <ac:spMkLst>
            <pc:docMk/>
            <pc:sldMk cId="3802414453" sldId="283"/>
            <ac:spMk id="10" creationId="{1517106B-44DB-467E-1371-C631417136A5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3802414453" sldId="283"/>
            <ac:spMk id="11" creationId="{0AE98B72-66C6-4AB4-AF0D-BA830DE86393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3802414453" sldId="283"/>
            <ac:spMk id="13" creationId="{407EAFC6-733F-403D-BB4D-05A3A28742F1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3802414453" sldId="283"/>
            <ac:spMk id="15" creationId="{17A36730-4CB0-4F61-AD11-A44C9765833F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3802414453" sldId="283"/>
            <ac:spMk id="17" creationId="{C69C79E1-F916-4929-A4F3-DE763D4BFA57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3802414453" sldId="283"/>
            <ac:spMk id="19" creationId="{767334AB-16BD-4EC7-8C6B-4B5171600933}"/>
          </ac:spMkLst>
        </pc:spChg>
      </pc:sldChg>
      <pc:sldChg chg="addSp delSp delDesignElem modNotesTx">
        <pc:chgData name="Ethan Ericson" userId="96577932-aa52-4476-a8c3-12318db0e52b" providerId="ADAL" clId="{D5E62CEB-4F87-4E89-8302-27652D50AB7C}" dt="2024-04-29T03:01:42.850" v="2143"/>
        <pc:sldMkLst>
          <pc:docMk/>
          <pc:sldMk cId="1962667338" sldId="284"/>
        </pc:sldMkLst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962667338" sldId="284"/>
            <ac:spMk id="9" creationId="{A4E37431-20F0-4DD6-84A9-ED2B644943A2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962667338" sldId="284"/>
            <ac:spMk id="11" creationId="{0AE98B72-66C6-4AB4-AF0D-BA830DE86393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962667338" sldId="284"/>
            <ac:spMk id="13" creationId="{407EAFC6-733F-403D-BB4D-05A3A28742F1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962667338" sldId="284"/>
            <ac:spMk id="15" creationId="{17A36730-4CB0-4F61-AD11-A44C9765833F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962667338" sldId="284"/>
            <ac:spMk id="17" creationId="{C69C79E1-F916-4929-A4F3-DE763D4BFA57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962667338" sldId="284"/>
            <ac:spMk id="19" creationId="{767334AB-16BD-4EC7-8C6B-4B5171600933}"/>
          </ac:spMkLst>
        </pc:spChg>
      </pc:sldChg>
      <pc:sldChg chg="addSp delSp delDesignElem modNotesTx">
        <pc:chgData name="Ethan Ericson" userId="96577932-aa52-4476-a8c3-12318db0e52b" providerId="ADAL" clId="{D5E62CEB-4F87-4E89-8302-27652D50AB7C}" dt="2024-04-29T03:01:42.850" v="2143"/>
        <pc:sldMkLst>
          <pc:docMk/>
          <pc:sldMk cId="2169549888" sldId="288"/>
        </pc:sldMkLst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2169549888" sldId="288"/>
            <ac:spMk id="10" creationId="{2151139A-886F-4B97-8815-729AD3831BBD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2169549888" sldId="288"/>
            <ac:spMk id="12" creationId="{AB5E08C4-8CDD-4623-A5B8-E998C6DEE3B7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2169549888" sldId="288"/>
            <ac:spMk id="14" creationId="{AFFC87AC-C919-4FE5-BAC3-39509E001152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2169549888" sldId="288"/>
            <ac:spMk id="16" creationId="{7D0659F6-0853-468D-B1B2-44FDBE98B80F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2169549888" sldId="288"/>
            <ac:spMk id="18" creationId="{15F33878-D502-4FFA-8ACE-F2AECDB2A23F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2169549888" sldId="288"/>
            <ac:spMk id="20" creationId="{977ACDD7-882D-4B81-A213-84C82B96B01E}"/>
          </ac:spMkLst>
        </pc:spChg>
      </pc:sldChg>
      <pc:sldChg chg="addSp delSp modSp mod delDesignElem modNotesTx">
        <pc:chgData name="Ethan Ericson" userId="96577932-aa52-4476-a8c3-12318db0e52b" providerId="ADAL" clId="{D5E62CEB-4F87-4E89-8302-27652D50AB7C}" dt="2024-04-29T03:19:29.540" v="2425" actId="20577"/>
        <pc:sldMkLst>
          <pc:docMk/>
          <pc:sldMk cId="1037950750" sldId="292"/>
        </pc:sldMkLst>
        <pc:spChg chg="mod">
          <ac:chgData name="Ethan Ericson" userId="96577932-aa52-4476-a8c3-12318db0e52b" providerId="ADAL" clId="{D5E62CEB-4F87-4E89-8302-27652D50AB7C}" dt="2024-04-29T03:19:29.540" v="2425" actId="20577"/>
          <ac:spMkLst>
            <pc:docMk/>
            <pc:sldMk cId="1037950750" sldId="292"/>
            <ac:spMk id="3" creationId="{F88FFDEF-E445-835E-85F4-89C9497E2AC5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037950750" sldId="292"/>
            <ac:spMk id="8" creationId="{09588DA8-065E-4F6F-8EFD-43104AB2E0CF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037950750" sldId="292"/>
            <ac:spMk id="10" creationId="{C4285719-470E-454C-AF62-8323075F1F5B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037950750" sldId="292"/>
            <ac:spMk id="12" creationId="{CD9FE4EF-C4D8-49A0-B2FF-81D8DB7D8A24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037950750" sldId="292"/>
            <ac:spMk id="14" creationId="{4300840D-0A0B-4512-BACA-B439D5B9C57C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037950750" sldId="292"/>
            <ac:spMk id="16" creationId="{D2B78728-A580-49A7-84F9-6EF6F583ADE0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037950750" sldId="292"/>
            <ac:spMk id="18" creationId="{38FAA1A1-D861-433F-88FA-1E9D6FD31D11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037950750" sldId="292"/>
            <ac:spMk id="20" creationId="{8D71EDA1-87BF-4D5D-AB79-F346FD19278A}"/>
          </ac:spMkLst>
        </pc:spChg>
      </pc:sldChg>
      <pc:sldChg chg="mod modShow modNotesTx">
        <pc:chgData name="Ethan Ericson" userId="96577932-aa52-4476-a8c3-12318db0e52b" providerId="ADAL" clId="{D5E62CEB-4F87-4E89-8302-27652D50AB7C}" dt="2024-04-28T22:22:33.029" v="1601" actId="729"/>
        <pc:sldMkLst>
          <pc:docMk/>
          <pc:sldMk cId="1758211700" sldId="294"/>
        </pc:sldMkLst>
      </pc:sldChg>
      <pc:sldChg chg="mod modShow modNotesTx">
        <pc:chgData name="Ethan Ericson" userId="96577932-aa52-4476-a8c3-12318db0e52b" providerId="ADAL" clId="{D5E62CEB-4F87-4E89-8302-27652D50AB7C}" dt="2024-04-28T22:03:19.847" v="1600" actId="729"/>
        <pc:sldMkLst>
          <pc:docMk/>
          <pc:sldMk cId="759484311" sldId="295"/>
        </pc:sldMkLst>
      </pc:sldChg>
      <pc:sldChg chg="addSp delSp modSp mod setBg delDesignElem modNotesTx">
        <pc:chgData name="Ethan Ericson" userId="96577932-aa52-4476-a8c3-12318db0e52b" providerId="ADAL" clId="{D5E62CEB-4F87-4E89-8302-27652D50AB7C}" dt="2024-04-29T03:02:42.964" v="2148" actId="1076"/>
        <pc:sldMkLst>
          <pc:docMk/>
          <pc:sldMk cId="3524758388" sldId="296"/>
        </pc:sldMkLst>
        <pc:spChg chg="mod">
          <ac:chgData name="Ethan Ericson" userId="96577932-aa52-4476-a8c3-12318db0e52b" providerId="ADAL" clId="{D5E62CEB-4F87-4E89-8302-27652D50AB7C}" dt="2024-04-28T22:27:56.219" v="1733" actId="20577"/>
          <ac:spMkLst>
            <pc:docMk/>
            <pc:sldMk cId="3524758388" sldId="296"/>
            <ac:spMk id="2" creationId="{679265CD-E525-DC6B-F789-6E3099ECE778}"/>
          </ac:spMkLst>
        </pc:spChg>
        <pc:spChg chg="add del">
          <ac:chgData name="Ethan Ericson" userId="96577932-aa52-4476-a8c3-12318db0e52b" providerId="ADAL" clId="{D5E62CEB-4F87-4E89-8302-27652D50AB7C}" dt="2024-04-29T03:02:09.038" v="2145"/>
          <ac:spMkLst>
            <pc:docMk/>
            <pc:sldMk cId="3524758388" sldId="296"/>
            <ac:spMk id="152" creationId="{7A976E23-29EC-4E20-9EF6-B7CC4A8210C3}"/>
          </ac:spMkLst>
        </pc:spChg>
        <pc:spChg chg="add del">
          <ac:chgData name="Ethan Ericson" userId="96577932-aa52-4476-a8c3-12318db0e52b" providerId="ADAL" clId="{D5E62CEB-4F87-4E89-8302-27652D50AB7C}" dt="2024-04-29T03:02:09.038" v="2145"/>
          <ac:spMkLst>
            <pc:docMk/>
            <pc:sldMk cId="3524758388" sldId="296"/>
            <ac:spMk id="154" creationId="{DF5FCEC6-E657-46F1-925F-13ED192124CE}"/>
          </ac:spMkLst>
        </pc:spChg>
        <pc:spChg chg="add del">
          <ac:chgData name="Ethan Ericson" userId="96577932-aa52-4476-a8c3-12318db0e52b" providerId="ADAL" clId="{D5E62CEB-4F87-4E89-8302-27652D50AB7C}" dt="2024-04-29T03:02:09.038" v="2145"/>
          <ac:spMkLst>
            <pc:docMk/>
            <pc:sldMk cId="3524758388" sldId="296"/>
            <ac:spMk id="164" creationId="{FF0BDB76-BCEC-498E-BA26-C763CD9FA3E7}"/>
          </ac:spMkLst>
        </pc:spChg>
        <pc:spChg chg="add del">
          <ac:chgData name="Ethan Ericson" userId="96577932-aa52-4476-a8c3-12318db0e52b" providerId="ADAL" clId="{D5E62CEB-4F87-4E89-8302-27652D50AB7C}" dt="2024-04-29T03:02:09.038" v="2145"/>
          <ac:spMkLst>
            <pc:docMk/>
            <pc:sldMk cId="3524758388" sldId="296"/>
            <ac:spMk id="172" creationId="{1452CEF2-C9EC-4C15-99E4-C781AB08AB91}"/>
          </ac:spMkLst>
        </pc:spChg>
        <pc:grpChg chg="add del">
          <ac:chgData name="Ethan Ericson" userId="96577932-aa52-4476-a8c3-12318db0e52b" providerId="ADAL" clId="{D5E62CEB-4F87-4E89-8302-27652D50AB7C}" dt="2024-04-29T03:02:09.038" v="2145"/>
          <ac:grpSpMkLst>
            <pc:docMk/>
            <pc:sldMk cId="3524758388" sldId="296"/>
            <ac:grpSpMk id="156" creationId="{E5BA8FCE-96F8-40B3-804C-10C27C02F41C}"/>
          </ac:grpSpMkLst>
        </pc:grpChg>
        <pc:grpChg chg="add del">
          <ac:chgData name="Ethan Ericson" userId="96577932-aa52-4476-a8c3-12318db0e52b" providerId="ADAL" clId="{D5E62CEB-4F87-4E89-8302-27652D50AB7C}" dt="2024-04-29T03:02:09.038" v="2145"/>
          <ac:grpSpMkLst>
            <pc:docMk/>
            <pc:sldMk cId="3524758388" sldId="296"/>
            <ac:grpSpMk id="166" creationId="{DD8DF5DF-A251-4BC2-8965-4EDDD01FC56E}"/>
          </ac:grpSpMkLst>
        </pc:grpChg>
        <pc:grpChg chg="add del">
          <ac:chgData name="Ethan Ericson" userId="96577932-aa52-4476-a8c3-12318db0e52b" providerId="ADAL" clId="{D5E62CEB-4F87-4E89-8302-27652D50AB7C}" dt="2024-04-29T03:02:09.038" v="2145"/>
          <ac:grpSpMkLst>
            <pc:docMk/>
            <pc:sldMk cId="3524758388" sldId="296"/>
            <ac:grpSpMk id="174" creationId="{600459E6-26A3-4EAC-A34C-D0792D88CC26}"/>
          </ac:grpSpMkLst>
        </pc:grpChg>
        <pc:grpChg chg="add del">
          <ac:chgData name="Ethan Ericson" userId="96577932-aa52-4476-a8c3-12318db0e52b" providerId="ADAL" clId="{D5E62CEB-4F87-4E89-8302-27652D50AB7C}" dt="2024-04-29T03:02:09.038" v="2145"/>
          <ac:grpSpMkLst>
            <pc:docMk/>
            <pc:sldMk cId="3524758388" sldId="296"/>
            <ac:grpSpMk id="180" creationId="{94F13521-5DF8-4DF5-A0B9-A718234B3AE9}"/>
          </ac:grpSpMkLst>
        </pc:grpChg>
        <pc:picChg chg="mod">
          <ac:chgData name="Ethan Ericson" userId="96577932-aa52-4476-a8c3-12318db0e52b" providerId="ADAL" clId="{D5E62CEB-4F87-4E89-8302-27652D50AB7C}" dt="2024-04-29T03:02:42.964" v="2148" actId="1076"/>
          <ac:picMkLst>
            <pc:docMk/>
            <pc:sldMk cId="3524758388" sldId="296"/>
            <ac:picMk id="146" creationId="{B50B907E-20AB-EAE8-5936-0229AFE5FD34}"/>
          </ac:picMkLst>
        </pc:picChg>
      </pc:sldChg>
      <pc:sldChg chg="addSp delSp setBg delDesignElem modNotesTx">
        <pc:chgData name="Ethan Ericson" userId="96577932-aa52-4476-a8c3-12318db0e52b" providerId="ADAL" clId="{D5E62CEB-4F87-4E89-8302-27652D50AB7C}" dt="2024-04-29T03:04:06.533" v="2158"/>
        <pc:sldMkLst>
          <pc:docMk/>
          <pc:sldMk cId="2083139572" sldId="298"/>
        </pc:sldMkLst>
        <pc:spChg chg="add del">
          <ac:chgData name="Ethan Ericson" userId="96577932-aa52-4476-a8c3-12318db0e52b" providerId="ADAL" clId="{D5E62CEB-4F87-4E89-8302-27652D50AB7C}" dt="2024-04-29T03:04:06.533" v="2158"/>
          <ac:spMkLst>
            <pc:docMk/>
            <pc:sldMk cId="2083139572" sldId="298"/>
            <ac:spMk id="152" creationId="{7A976E23-29EC-4E20-9EF6-B7CC4A8210C3}"/>
          </ac:spMkLst>
        </pc:spChg>
        <pc:spChg chg="add del">
          <ac:chgData name="Ethan Ericson" userId="96577932-aa52-4476-a8c3-12318db0e52b" providerId="ADAL" clId="{D5E62CEB-4F87-4E89-8302-27652D50AB7C}" dt="2024-04-29T03:04:06.533" v="2158"/>
          <ac:spMkLst>
            <pc:docMk/>
            <pc:sldMk cId="2083139572" sldId="298"/>
            <ac:spMk id="154" creationId="{DF5FCEC6-E657-46F1-925F-13ED192124CE}"/>
          </ac:spMkLst>
        </pc:spChg>
        <pc:spChg chg="add del">
          <ac:chgData name="Ethan Ericson" userId="96577932-aa52-4476-a8c3-12318db0e52b" providerId="ADAL" clId="{D5E62CEB-4F87-4E89-8302-27652D50AB7C}" dt="2024-04-29T03:04:06.533" v="2158"/>
          <ac:spMkLst>
            <pc:docMk/>
            <pc:sldMk cId="2083139572" sldId="298"/>
            <ac:spMk id="164" creationId="{FF0BDB76-BCEC-498E-BA26-C763CD9FA3E7}"/>
          </ac:spMkLst>
        </pc:spChg>
        <pc:spChg chg="add del">
          <ac:chgData name="Ethan Ericson" userId="96577932-aa52-4476-a8c3-12318db0e52b" providerId="ADAL" clId="{D5E62CEB-4F87-4E89-8302-27652D50AB7C}" dt="2024-04-29T03:04:06.533" v="2158"/>
          <ac:spMkLst>
            <pc:docMk/>
            <pc:sldMk cId="2083139572" sldId="298"/>
            <ac:spMk id="172" creationId="{1452CEF2-C9EC-4C15-99E4-C781AB08AB91}"/>
          </ac:spMkLst>
        </pc:spChg>
        <pc:grpChg chg="add del">
          <ac:chgData name="Ethan Ericson" userId="96577932-aa52-4476-a8c3-12318db0e52b" providerId="ADAL" clId="{D5E62CEB-4F87-4E89-8302-27652D50AB7C}" dt="2024-04-29T03:04:06.533" v="2158"/>
          <ac:grpSpMkLst>
            <pc:docMk/>
            <pc:sldMk cId="2083139572" sldId="298"/>
            <ac:grpSpMk id="156" creationId="{E5BA8FCE-96F8-40B3-804C-10C27C02F41C}"/>
          </ac:grpSpMkLst>
        </pc:grpChg>
        <pc:grpChg chg="add del">
          <ac:chgData name="Ethan Ericson" userId="96577932-aa52-4476-a8c3-12318db0e52b" providerId="ADAL" clId="{D5E62CEB-4F87-4E89-8302-27652D50AB7C}" dt="2024-04-29T03:04:06.533" v="2158"/>
          <ac:grpSpMkLst>
            <pc:docMk/>
            <pc:sldMk cId="2083139572" sldId="298"/>
            <ac:grpSpMk id="166" creationId="{DD8DF5DF-A251-4BC2-8965-4EDDD01FC56E}"/>
          </ac:grpSpMkLst>
        </pc:grpChg>
        <pc:grpChg chg="add del">
          <ac:chgData name="Ethan Ericson" userId="96577932-aa52-4476-a8c3-12318db0e52b" providerId="ADAL" clId="{D5E62CEB-4F87-4E89-8302-27652D50AB7C}" dt="2024-04-29T03:04:06.533" v="2158"/>
          <ac:grpSpMkLst>
            <pc:docMk/>
            <pc:sldMk cId="2083139572" sldId="298"/>
            <ac:grpSpMk id="174" creationId="{600459E6-26A3-4EAC-A34C-D0792D88CC26}"/>
          </ac:grpSpMkLst>
        </pc:grpChg>
        <pc:grpChg chg="add del">
          <ac:chgData name="Ethan Ericson" userId="96577932-aa52-4476-a8c3-12318db0e52b" providerId="ADAL" clId="{D5E62CEB-4F87-4E89-8302-27652D50AB7C}" dt="2024-04-29T03:04:06.533" v="2158"/>
          <ac:grpSpMkLst>
            <pc:docMk/>
            <pc:sldMk cId="2083139572" sldId="298"/>
            <ac:grpSpMk id="180" creationId="{94F13521-5DF8-4DF5-A0B9-A718234B3AE9}"/>
          </ac:grpSpMkLst>
        </pc:grpChg>
      </pc:sldChg>
      <pc:sldChg chg="mod modShow modNotesTx">
        <pc:chgData name="Ethan Ericson" userId="96577932-aa52-4476-a8c3-12318db0e52b" providerId="ADAL" clId="{D5E62CEB-4F87-4E89-8302-27652D50AB7C}" dt="2024-04-28T23:00:52.041" v="1961" actId="729"/>
        <pc:sldMkLst>
          <pc:docMk/>
          <pc:sldMk cId="2150945706" sldId="299"/>
        </pc:sldMkLst>
      </pc:sldChg>
      <pc:sldChg chg="addSp delSp setBg delDesignElem modNotesTx">
        <pc:chgData name="Ethan Ericson" userId="96577932-aa52-4476-a8c3-12318db0e52b" providerId="ADAL" clId="{D5E62CEB-4F87-4E89-8302-27652D50AB7C}" dt="2024-04-29T03:06:03.110" v="2172"/>
        <pc:sldMkLst>
          <pc:docMk/>
          <pc:sldMk cId="2832684938" sldId="300"/>
        </pc:sldMkLst>
        <pc:spChg chg="add del">
          <ac:chgData name="Ethan Ericson" userId="96577932-aa52-4476-a8c3-12318db0e52b" providerId="ADAL" clId="{D5E62CEB-4F87-4E89-8302-27652D50AB7C}" dt="2024-04-29T03:06:03.110" v="2172"/>
          <ac:spMkLst>
            <pc:docMk/>
            <pc:sldMk cId="2832684938" sldId="300"/>
            <ac:spMk id="45" creationId="{047C8CCB-F95D-4249-92DD-651249D3535A}"/>
          </ac:spMkLst>
        </pc:spChg>
      </pc:sldChg>
      <pc:sldChg chg="addSp delSp modSp mod setBg delDesignElem modNotesTx">
        <pc:chgData name="Ethan Ericson" userId="96577932-aa52-4476-a8c3-12318db0e52b" providerId="ADAL" clId="{D5E62CEB-4F87-4E89-8302-27652D50AB7C}" dt="2024-04-29T03:23:51.030" v="2464" actId="313"/>
        <pc:sldMkLst>
          <pc:docMk/>
          <pc:sldMk cId="3337715757" sldId="301"/>
        </pc:sldMkLst>
        <pc:spChg chg="mod">
          <ac:chgData name="Ethan Ericson" userId="96577932-aa52-4476-a8c3-12318db0e52b" providerId="ADAL" clId="{D5E62CEB-4F87-4E89-8302-27652D50AB7C}" dt="2024-04-29T03:23:51.030" v="2464" actId="313"/>
          <ac:spMkLst>
            <pc:docMk/>
            <pc:sldMk cId="3337715757" sldId="301"/>
            <ac:spMk id="4" creationId="{16D683AB-A5A0-5F7A-8DAB-D42D67636B10}"/>
          </ac:spMkLst>
        </pc:spChg>
        <pc:spChg chg="mod">
          <ac:chgData name="Ethan Ericson" userId="96577932-aa52-4476-a8c3-12318db0e52b" providerId="ADAL" clId="{D5E62CEB-4F87-4E89-8302-27652D50AB7C}" dt="2024-04-28T22:52:45.052" v="1958" actId="20577"/>
          <ac:spMkLst>
            <pc:docMk/>
            <pc:sldMk cId="3337715757" sldId="301"/>
            <ac:spMk id="9" creationId="{CDB71AB0-7B56-793D-AB67-E1F93B55D3E1}"/>
          </ac:spMkLst>
        </pc:spChg>
        <pc:spChg chg="add del">
          <ac:chgData name="Ethan Ericson" userId="96577932-aa52-4476-a8c3-12318db0e52b" providerId="ADAL" clId="{D5E62CEB-4F87-4E89-8302-27652D50AB7C}" dt="2024-04-29T03:05:31.608" v="2170"/>
          <ac:spMkLst>
            <pc:docMk/>
            <pc:sldMk cId="3337715757" sldId="301"/>
            <ac:spMk id="152" creationId="{7A976E23-29EC-4E20-9EF6-B7CC4A8210C3}"/>
          </ac:spMkLst>
        </pc:spChg>
        <pc:spChg chg="add del">
          <ac:chgData name="Ethan Ericson" userId="96577932-aa52-4476-a8c3-12318db0e52b" providerId="ADAL" clId="{D5E62CEB-4F87-4E89-8302-27652D50AB7C}" dt="2024-04-29T03:05:31.608" v="2170"/>
          <ac:spMkLst>
            <pc:docMk/>
            <pc:sldMk cId="3337715757" sldId="301"/>
            <ac:spMk id="154" creationId="{DF5FCEC6-E657-46F1-925F-13ED192124CE}"/>
          </ac:spMkLst>
        </pc:spChg>
        <pc:spChg chg="add del">
          <ac:chgData name="Ethan Ericson" userId="96577932-aa52-4476-a8c3-12318db0e52b" providerId="ADAL" clId="{D5E62CEB-4F87-4E89-8302-27652D50AB7C}" dt="2024-04-29T03:05:31.608" v="2170"/>
          <ac:spMkLst>
            <pc:docMk/>
            <pc:sldMk cId="3337715757" sldId="301"/>
            <ac:spMk id="164" creationId="{FF0BDB76-BCEC-498E-BA26-C763CD9FA3E7}"/>
          </ac:spMkLst>
        </pc:spChg>
        <pc:spChg chg="add del">
          <ac:chgData name="Ethan Ericson" userId="96577932-aa52-4476-a8c3-12318db0e52b" providerId="ADAL" clId="{D5E62CEB-4F87-4E89-8302-27652D50AB7C}" dt="2024-04-29T03:05:31.608" v="2170"/>
          <ac:spMkLst>
            <pc:docMk/>
            <pc:sldMk cId="3337715757" sldId="301"/>
            <ac:spMk id="172" creationId="{1452CEF2-C9EC-4C15-99E4-C781AB08AB91}"/>
          </ac:spMkLst>
        </pc:spChg>
        <pc:grpChg chg="add del">
          <ac:chgData name="Ethan Ericson" userId="96577932-aa52-4476-a8c3-12318db0e52b" providerId="ADAL" clId="{D5E62CEB-4F87-4E89-8302-27652D50AB7C}" dt="2024-04-29T03:05:31.608" v="2170"/>
          <ac:grpSpMkLst>
            <pc:docMk/>
            <pc:sldMk cId="3337715757" sldId="301"/>
            <ac:grpSpMk id="156" creationId="{E5BA8FCE-96F8-40B3-804C-10C27C02F41C}"/>
          </ac:grpSpMkLst>
        </pc:grpChg>
        <pc:grpChg chg="add del">
          <ac:chgData name="Ethan Ericson" userId="96577932-aa52-4476-a8c3-12318db0e52b" providerId="ADAL" clId="{D5E62CEB-4F87-4E89-8302-27652D50AB7C}" dt="2024-04-29T03:05:31.608" v="2170"/>
          <ac:grpSpMkLst>
            <pc:docMk/>
            <pc:sldMk cId="3337715757" sldId="301"/>
            <ac:grpSpMk id="166" creationId="{DD8DF5DF-A251-4BC2-8965-4EDDD01FC56E}"/>
          </ac:grpSpMkLst>
        </pc:grpChg>
        <pc:grpChg chg="add del">
          <ac:chgData name="Ethan Ericson" userId="96577932-aa52-4476-a8c3-12318db0e52b" providerId="ADAL" clId="{D5E62CEB-4F87-4E89-8302-27652D50AB7C}" dt="2024-04-29T03:05:31.608" v="2170"/>
          <ac:grpSpMkLst>
            <pc:docMk/>
            <pc:sldMk cId="3337715757" sldId="301"/>
            <ac:grpSpMk id="174" creationId="{600459E6-26A3-4EAC-A34C-D0792D88CC26}"/>
          </ac:grpSpMkLst>
        </pc:grpChg>
        <pc:grpChg chg="add del">
          <ac:chgData name="Ethan Ericson" userId="96577932-aa52-4476-a8c3-12318db0e52b" providerId="ADAL" clId="{D5E62CEB-4F87-4E89-8302-27652D50AB7C}" dt="2024-04-29T03:05:31.608" v="2170"/>
          <ac:grpSpMkLst>
            <pc:docMk/>
            <pc:sldMk cId="3337715757" sldId="301"/>
            <ac:grpSpMk id="180" creationId="{94F13521-5DF8-4DF5-A0B9-A718234B3AE9}"/>
          </ac:grpSpMkLst>
        </pc:grpChg>
      </pc:sldChg>
      <pc:sldChg chg="addSp delSp delDesignElem modNotesTx">
        <pc:chgData name="Ethan Ericson" userId="96577932-aa52-4476-a8c3-12318db0e52b" providerId="ADAL" clId="{D5E62CEB-4F87-4E89-8302-27652D50AB7C}" dt="2024-04-29T03:01:42.850" v="2143"/>
        <pc:sldMkLst>
          <pc:docMk/>
          <pc:sldMk cId="1321202567" sldId="304"/>
        </pc:sldMkLst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321202567" sldId="304"/>
            <ac:spMk id="42" creationId="{2151139A-886F-4B97-8815-729AD3831BBD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321202567" sldId="304"/>
            <ac:spMk id="44" creationId="{AB5E08C4-8CDD-4623-A5B8-E998C6DEE3B7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321202567" sldId="304"/>
            <ac:spMk id="46" creationId="{AFFC87AC-C919-4FE5-BAC3-39509E001152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321202567" sldId="304"/>
            <ac:spMk id="48" creationId="{7D0659F6-0853-468D-B1B2-44FDBE98B80F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321202567" sldId="304"/>
            <ac:spMk id="50" creationId="{15F33878-D502-4FFA-8ACE-F2AECDB2A23F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321202567" sldId="304"/>
            <ac:spMk id="52" creationId="{977ACDD7-882D-4B81-A213-84C82B96B01E}"/>
          </ac:spMkLst>
        </pc:spChg>
      </pc:sldChg>
      <pc:sldChg chg="addSp delSp delDesignElem modNotesTx">
        <pc:chgData name="Ethan Ericson" userId="96577932-aa52-4476-a8c3-12318db0e52b" providerId="ADAL" clId="{D5E62CEB-4F87-4E89-8302-27652D50AB7C}" dt="2024-04-29T03:01:42.850" v="2143"/>
        <pc:sldMkLst>
          <pc:docMk/>
          <pc:sldMk cId="3720527588" sldId="305"/>
        </pc:sldMkLst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3720527588" sldId="305"/>
            <ac:spMk id="26" creationId="{2151139A-886F-4B97-8815-729AD3831BBD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3720527588" sldId="305"/>
            <ac:spMk id="28" creationId="{AB5E08C4-8CDD-4623-A5B8-E998C6DEE3B7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3720527588" sldId="305"/>
            <ac:spMk id="32" creationId="{AFFC87AC-C919-4FE5-BAC3-39509E001152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3720527588" sldId="305"/>
            <ac:spMk id="41" creationId="{7D0659F6-0853-468D-B1B2-44FDBE98B80F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3720527588" sldId="305"/>
            <ac:spMk id="42" creationId="{15F33878-D502-4FFA-8ACE-F2AECDB2A23F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3720527588" sldId="305"/>
            <ac:spMk id="43" creationId="{977ACDD7-882D-4B81-A213-84C82B96B01E}"/>
          </ac:spMkLst>
        </pc:spChg>
      </pc:sldChg>
      <pc:sldChg chg="addSp delSp delDesignElem modNotesTx">
        <pc:chgData name="Ethan Ericson" userId="96577932-aa52-4476-a8c3-12318db0e52b" providerId="ADAL" clId="{D5E62CEB-4F87-4E89-8302-27652D50AB7C}" dt="2024-04-29T03:01:42.850" v="2143"/>
        <pc:sldMkLst>
          <pc:docMk/>
          <pc:sldMk cId="1894605938" sldId="306"/>
        </pc:sldMkLst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894605938" sldId="306"/>
            <ac:spMk id="9" creationId="{A4E37431-20F0-4DD6-84A9-ED2B644943A2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894605938" sldId="306"/>
            <ac:spMk id="11" creationId="{0AE98B72-66C6-4AB4-AF0D-BA830DE86393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894605938" sldId="306"/>
            <ac:spMk id="13" creationId="{407EAFC6-733F-403D-BB4D-05A3A28742F1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894605938" sldId="306"/>
            <ac:spMk id="15" creationId="{17A36730-4CB0-4F61-AD11-A44C9765833F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894605938" sldId="306"/>
            <ac:spMk id="17" creationId="{C69C79E1-F916-4929-A4F3-DE763D4BFA57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894605938" sldId="306"/>
            <ac:spMk id="19" creationId="{767334AB-16BD-4EC7-8C6B-4B5171600933}"/>
          </ac:spMkLst>
        </pc:spChg>
      </pc:sldChg>
      <pc:sldChg chg="addSp delSp delDesignElem">
        <pc:chgData name="Ethan Ericson" userId="96577932-aa52-4476-a8c3-12318db0e52b" providerId="ADAL" clId="{D5E62CEB-4F87-4E89-8302-27652D50AB7C}" dt="2024-04-29T03:01:42.850" v="2143"/>
        <pc:sldMkLst>
          <pc:docMk/>
          <pc:sldMk cId="4050895206" sldId="307"/>
        </pc:sldMkLst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4050895206" sldId="307"/>
            <ac:spMk id="32" creationId="{49B447FE-DDA9-4B30-828A-59FC569124E2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4050895206" sldId="307"/>
            <ac:spMk id="34" creationId="{C3D487F7-9050-4871-B351-34A72ADB296C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4050895206" sldId="307"/>
            <ac:spMk id="36" creationId="{F43C27DD-EF6A-4C48-9669-C2970E71A814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4050895206" sldId="307"/>
            <ac:spMk id="38" creationId="{05A1AA86-B7E6-4C02-AA34-F1A25CD4CCBD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4050895206" sldId="307"/>
            <ac:spMk id="40" creationId="{86C3B9CB-4E48-4726-B7B9-9E02F71B150F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4050895206" sldId="307"/>
            <ac:spMk id="42" creationId="{C84384FE-1C88-4CAA-8FB8-2313A3AE734D}"/>
          </ac:spMkLst>
        </pc:spChg>
      </pc:sldChg>
      <pc:sldChg chg="addSp delSp modSp add mod ord delDesignElem modNotesTx">
        <pc:chgData name="Ethan Ericson" userId="96577932-aa52-4476-a8c3-12318db0e52b" providerId="ADAL" clId="{D5E62CEB-4F87-4E89-8302-27652D50AB7C}" dt="2024-04-29T03:17:51.764" v="2401" actId="122"/>
        <pc:sldMkLst>
          <pc:docMk/>
          <pc:sldMk cId="1421184150" sldId="308"/>
        </pc:sldMkLst>
        <pc:spChg chg="mod">
          <ac:chgData name="Ethan Ericson" userId="96577932-aa52-4476-a8c3-12318db0e52b" providerId="ADAL" clId="{D5E62CEB-4F87-4E89-8302-27652D50AB7C}" dt="2024-04-29T03:08:27.079" v="2192" actId="20577"/>
          <ac:spMkLst>
            <pc:docMk/>
            <pc:sldMk cId="1421184150" sldId="308"/>
            <ac:spMk id="2" creationId="{3A2EB5BC-524D-FA73-3902-B9B3AEAA16E8}"/>
          </ac:spMkLst>
        </pc:spChg>
        <pc:spChg chg="del">
          <ac:chgData name="Ethan Ericson" userId="96577932-aa52-4476-a8c3-12318db0e52b" providerId="ADAL" clId="{D5E62CEB-4F87-4E89-8302-27652D50AB7C}" dt="2024-04-28T21:24:24.414" v="815" actId="478"/>
          <ac:spMkLst>
            <pc:docMk/>
            <pc:sldMk cId="1421184150" sldId="308"/>
            <ac:spMk id="3" creationId="{6F877030-631A-5F11-97A4-A1F32E031B28}"/>
          </ac:spMkLst>
        </pc:spChg>
        <pc:spChg chg="add mod">
          <ac:chgData name="Ethan Ericson" userId="96577932-aa52-4476-a8c3-12318db0e52b" providerId="ADAL" clId="{D5E62CEB-4F87-4E89-8302-27652D50AB7C}" dt="2024-04-29T03:14:43.950" v="2258" actId="1076"/>
          <ac:spMkLst>
            <pc:docMk/>
            <pc:sldMk cId="1421184150" sldId="308"/>
            <ac:spMk id="3" creationId="{A1CB55F4-861A-FE36-D907-EBDD7D292FD4}"/>
          </ac:spMkLst>
        </pc:spChg>
        <pc:spChg chg="add mod">
          <ac:chgData name="Ethan Ericson" userId="96577932-aa52-4476-a8c3-12318db0e52b" providerId="ADAL" clId="{D5E62CEB-4F87-4E89-8302-27652D50AB7C}" dt="2024-04-29T03:14:43.950" v="2258" actId="1076"/>
          <ac:spMkLst>
            <pc:docMk/>
            <pc:sldMk cId="1421184150" sldId="308"/>
            <ac:spMk id="5" creationId="{7924AF8E-3727-902C-C109-EF813FEEAE4B}"/>
          </ac:spMkLst>
        </pc:spChg>
        <pc:spChg chg="add mod">
          <ac:chgData name="Ethan Ericson" userId="96577932-aa52-4476-a8c3-12318db0e52b" providerId="ADAL" clId="{D5E62CEB-4F87-4E89-8302-27652D50AB7C}" dt="2024-04-29T03:14:43.950" v="2258" actId="1076"/>
          <ac:spMkLst>
            <pc:docMk/>
            <pc:sldMk cId="1421184150" sldId="308"/>
            <ac:spMk id="6" creationId="{C2ED0D8D-665F-7D95-B64B-CBC689765CCE}"/>
          </ac:spMkLst>
        </pc:spChg>
        <pc:spChg chg="add mod">
          <ac:chgData name="Ethan Ericson" userId="96577932-aa52-4476-a8c3-12318db0e52b" providerId="ADAL" clId="{D5E62CEB-4F87-4E89-8302-27652D50AB7C}" dt="2024-04-29T03:14:43.950" v="2258" actId="1076"/>
          <ac:spMkLst>
            <pc:docMk/>
            <pc:sldMk cId="1421184150" sldId="308"/>
            <ac:spMk id="7" creationId="{383C3E10-D7E1-A87F-222E-60A8BF1102E4}"/>
          </ac:spMkLst>
        </pc:spChg>
        <pc:spChg chg="del">
          <ac:chgData name="Ethan Ericson" userId="96577932-aa52-4476-a8c3-12318db0e52b" providerId="ADAL" clId="{D5E62CEB-4F87-4E89-8302-27652D50AB7C}" dt="2024-04-28T21:24:20.323" v="813" actId="478"/>
          <ac:spMkLst>
            <pc:docMk/>
            <pc:sldMk cId="1421184150" sldId="308"/>
            <ac:spMk id="7" creationId="{42D11EB6-0E1E-C7E3-74A7-1CD480A74708}"/>
          </ac:spMkLst>
        </pc:spChg>
        <pc:spChg chg="add mod">
          <ac:chgData name="Ethan Ericson" userId="96577932-aa52-4476-a8c3-12318db0e52b" providerId="ADAL" clId="{D5E62CEB-4F87-4E89-8302-27652D50AB7C}" dt="2024-04-29T03:17:51.764" v="2401" actId="122"/>
          <ac:spMkLst>
            <pc:docMk/>
            <pc:sldMk cId="1421184150" sldId="308"/>
            <ac:spMk id="8" creationId="{4813434D-FA85-E341-01B4-BA54FBC87314}"/>
          </ac:spMkLst>
        </pc:spChg>
        <pc:spChg chg="del">
          <ac:chgData name="Ethan Ericson" userId="96577932-aa52-4476-a8c3-12318db0e52b" providerId="ADAL" clId="{D5E62CEB-4F87-4E89-8302-27652D50AB7C}" dt="2024-04-28T21:24:22.527" v="814" actId="478"/>
          <ac:spMkLst>
            <pc:docMk/>
            <pc:sldMk cId="1421184150" sldId="308"/>
            <ac:spMk id="8" creationId="{64CD9B97-E2DC-16BA-7296-295B54A578C6}"/>
          </ac:spMkLst>
        </pc:spChg>
        <pc:spChg chg="del mod">
          <ac:chgData name="Ethan Ericson" userId="96577932-aa52-4476-a8c3-12318db0e52b" providerId="ADAL" clId="{D5E62CEB-4F87-4E89-8302-27652D50AB7C}" dt="2024-04-28T21:24:28.246" v="817" actId="478"/>
          <ac:spMkLst>
            <pc:docMk/>
            <pc:sldMk cId="1421184150" sldId="308"/>
            <ac:spMk id="9" creationId="{3E1F7D4E-18C3-9FD0-5683-EABA674C4494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421184150" sldId="308"/>
            <ac:spMk id="10" creationId="{2151139A-886F-4B97-8815-729AD3831BBD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421184150" sldId="308"/>
            <ac:spMk id="12" creationId="{AB5E08C4-8CDD-4623-A5B8-E998C6DEE3B7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421184150" sldId="308"/>
            <ac:spMk id="14" creationId="{AFFC87AC-C919-4FE5-BAC3-39509E001152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421184150" sldId="308"/>
            <ac:spMk id="16" creationId="{7D0659F6-0853-468D-B1B2-44FDBE98B80F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421184150" sldId="308"/>
            <ac:spMk id="18" creationId="{15F33878-D502-4FFA-8ACE-F2AECDB2A23F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1421184150" sldId="308"/>
            <ac:spMk id="20" creationId="{977ACDD7-882D-4B81-A213-84C82B96B01E}"/>
          </ac:spMkLst>
        </pc:spChg>
        <pc:graphicFrameChg chg="add mod">
          <ac:chgData name="Ethan Ericson" userId="96577932-aa52-4476-a8c3-12318db0e52b" providerId="ADAL" clId="{D5E62CEB-4F87-4E89-8302-27652D50AB7C}" dt="2024-04-29T03:14:43.950" v="2258" actId="1076"/>
          <ac:graphicFrameMkLst>
            <pc:docMk/>
            <pc:sldMk cId="1421184150" sldId="308"/>
            <ac:graphicFrameMk id="4" creationId="{3701B14B-2A8F-5C43-EC8D-C07522C47E66}"/>
          </ac:graphicFrameMkLst>
        </pc:graphicFrameChg>
      </pc:sldChg>
      <pc:sldChg chg="addSp delSp modSp add mod ord delDesignElem">
        <pc:chgData name="Ethan Ericson" userId="96577932-aa52-4476-a8c3-12318db0e52b" providerId="ADAL" clId="{D5E62CEB-4F87-4E89-8302-27652D50AB7C}" dt="2024-04-29T03:01:42.850" v="2143"/>
        <pc:sldMkLst>
          <pc:docMk/>
          <pc:sldMk cId="823736744" sldId="309"/>
        </pc:sldMkLst>
        <pc:spChg chg="mod">
          <ac:chgData name="Ethan Ericson" userId="96577932-aa52-4476-a8c3-12318db0e52b" providerId="ADAL" clId="{D5E62CEB-4F87-4E89-8302-27652D50AB7C}" dt="2024-04-28T22:23:06.353" v="1652" actId="20577"/>
          <ac:spMkLst>
            <pc:docMk/>
            <pc:sldMk cId="823736744" sldId="309"/>
            <ac:spMk id="2" creationId="{20A8662B-03CA-5DC0-B6EB-97C04E4E1197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823736744" sldId="309"/>
            <ac:spMk id="8" creationId="{0E30439A-8A5B-46EC-8283-9B6B031D40D0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823736744" sldId="309"/>
            <ac:spMk id="10" creationId="{5CEAD642-85CF-4750-8432-7C80C901F001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823736744" sldId="309"/>
            <ac:spMk id="12" creationId="{FA33EEAE-15D5-4119-8C1E-89D943F911EF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823736744" sldId="309"/>
            <ac:spMk id="14" creationId="{730D8B3B-9B80-4025-B934-26DC7D7CD231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823736744" sldId="309"/>
            <ac:spMk id="16" creationId="{B5A1B09C-1565-46F8-B70F-621C5EB48A09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823736744" sldId="309"/>
            <ac:spMk id="18" creationId="{8C516CC8-80AC-446C-A56E-9F54B7210402}"/>
          </ac:spMkLst>
        </pc:spChg>
        <pc:spChg chg="add del">
          <ac:chgData name="Ethan Ericson" userId="96577932-aa52-4476-a8c3-12318db0e52b" providerId="ADAL" clId="{D5E62CEB-4F87-4E89-8302-27652D50AB7C}" dt="2024-04-29T03:01:42.850" v="2143"/>
          <ac:spMkLst>
            <pc:docMk/>
            <pc:sldMk cId="823736744" sldId="309"/>
            <ac:spMk id="20" creationId="{53947E58-F088-49F1-A3D1-DEA690192E84}"/>
          </ac:spMkLst>
        </pc:spChg>
      </pc:sldChg>
      <pc:sldChg chg="addSp delSp modSp add mod ord setBg delAnim delDesignElem">
        <pc:chgData name="Ethan Ericson" userId="96577932-aa52-4476-a8c3-12318db0e52b" providerId="ADAL" clId="{D5E62CEB-4F87-4E89-8302-27652D50AB7C}" dt="2024-04-29T03:04:42.450" v="2165"/>
        <pc:sldMkLst>
          <pc:docMk/>
          <pc:sldMk cId="238816169" sldId="310"/>
        </pc:sldMkLst>
        <pc:spChg chg="mod">
          <ac:chgData name="Ethan Ericson" userId="96577932-aa52-4476-a8c3-12318db0e52b" providerId="ADAL" clId="{D5E62CEB-4F87-4E89-8302-27652D50AB7C}" dt="2024-04-28T23:01:37.447" v="2033" actId="20577"/>
          <ac:spMkLst>
            <pc:docMk/>
            <pc:sldMk cId="238816169" sldId="310"/>
            <ac:spMk id="2" creationId="{679265CD-E525-DC6B-F789-6E3099ECE778}"/>
          </ac:spMkLst>
        </pc:spChg>
        <pc:spChg chg="del">
          <ac:chgData name="Ethan Ericson" userId="96577932-aa52-4476-a8c3-12318db0e52b" providerId="ADAL" clId="{D5E62CEB-4F87-4E89-8302-27652D50AB7C}" dt="2024-04-28T23:01:53.081" v="2038" actId="478"/>
          <ac:spMkLst>
            <pc:docMk/>
            <pc:sldMk cId="238816169" sldId="310"/>
            <ac:spMk id="3" creationId="{71ECCB0F-18EB-EC07-54DE-651A9FD280EA}"/>
          </ac:spMkLst>
        </pc:spChg>
        <pc:spChg chg="del mod">
          <ac:chgData name="Ethan Ericson" userId="96577932-aa52-4476-a8c3-12318db0e52b" providerId="ADAL" clId="{D5E62CEB-4F87-4E89-8302-27652D50AB7C}" dt="2024-04-28T23:01:48.231" v="2037"/>
          <ac:spMkLst>
            <pc:docMk/>
            <pc:sldMk cId="238816169" sldId="310"/>
            <ac:spMk id="4" creationId="{16D683AB-A5A0-5F7A-8DAB-D42D67636B10}"/>
          </ac:spMkLst>
        </pc:spChg>
        <pc:spChg chg="del">
          <ac:chgData name="Ethan Ericson" userId="96577932-aa52-4476-a8c3-12318db0e52b" providerId="ADAL" clId="{D5E62CEB-4F87-4E89-8302-27652D50AB7C}" dt="2024-04-28T23:01:48.226" v="2035" actId="478"/>
          <ac:spMkLst>
            <pc:docMk/>
            <pc:sldMk cId="238816169" sldId="310"/>
            <ac:spMk id="5" creationId="{30CAEBB0-92EC-E5B6-6C9A-62D430DAAFFC}"/>
          </ac:spMkLst>
        </pc:spChg>
        <pc:spChg chg="del">
          <ac:chgData name="Ethan Ericson" userId="96577932-aa52-4476-a8c3-12318db0e52b" providerId="ADAL" clId="{D5E62CEB-4F87-4E89-8302-27652D50AB7C}" dt="2024-04-28T23:01:48.226" v="2035" actId="478"/>
          <ac:spMkLst>
            <pc:docMk/>
            <pc:sldMk cId="238816169" sldId="310"/>
            <ac:spMk id="6" creationId="{5598D67C-4838-73D8-DD3B-E68297B8F19A}"/>
          </ac:spMkLst>
        </pc:spChg>
        <pc:spChg chg="del">
          <ac:chgData name="Ethan Ericson" userId="96577932-aa52-4476-a8c3-12318db0e52b" providerId="ADAL" clId="{D5E62CEB-4F87-4E89-8302-27652D50AB7C}" dt="2024-04-28T23:01:48.226" v="2035" actId="478"/>
          <ac:spMkLst>
            <pc:docMk/>
            <pc:sldMk cId="238816169" sldId="310"/>
            <ac:spMk id="7" creationId="{EFEA4E59-E9C4-9211-B364-457E4E2059C8}"/>
          </ac:spMkLst>
        </pc:spChg>
        <pc:spChg chg="add del">
          <ac:chgData name="Ethan Ericson" userId="96577932-aa52-4476-a8c3-12318db0e52b" providerId="ADAL" clId="{D5E62CEB-4F87-4E89-8302-27652D50AB7C}" dt="2024-04-29T03:04:42.450" v="2165"/>
          <ac:spMkLst>
            <pc:docMk/>
            <pc:sldMk cId="238816169" sldId="310"/>
            <ac:spMk id="152" creationId="{7A976E23-29EC-4E20-9EF6-B7CC4A8210C3}"/>
          </ac:spMkLst>
        </pc:spChg>
        <pc:spChg chg="add del">
          <ac:chgData name="Ethan Ericson" userId="96577932-aa52-4476-a8c3-12318db0e52b" providerId="ADAL" clId="{D5E62CEB-4F87-4E89-8302-27652D50AB7C}" dt="2024-04-29T03:04:42.450" v="2165"/>
          <ac:spMkLst>
            <pc:docMk/>
            <pc:sldMk cId="238816169" sldId="310"/>
            <ac:spMk id="154" creationId="{DF5FCEC6-E657-46F1-925F-13ED192124CE}"/>
          </ac:spMkLst>
        </pc:spChg>
        <pc:spChg chg="add del">
          <ac:chgData name="Ethan Ericson" userId="96577932-aa52-4476-a8c3-12318db0e52b" providerId="ADAL" clId="{D5E62CEB-4F87-4E89-8302-27652D50AB7C}" dt="2024-04-29T03:04:42.450" v="2165"/>
          <ac:spMkLst>
            <pc:docMk/>
            <pc:sldMk cId="238816169" sldId="310"/>
            <ac:spMk id="164" creationId="{FF0BDB76-BCEC-498E-BA26-C763CD9FA3E7}"/>
          </ac:spMkLst>
        </pc:spChg>
        <pc:spChg chg="add del">
          <ac:chgData name="Ethan Ericson" userId="96577932-aa52-4476-a8c3-12318db0e52b" providerId="ADAL" clId="{D5E62CEB-4F87-4E89-8302-27652D50AB7C}" dt="2024-04-29T03:04:42.450" v="2165"/>
          <ac:spMkLst>
            <pc:docMk/>
            <pc:sldMk cId="238816169" sldId="310"/>
            <ac:spMk id="172" creationId="{1452CEF2-C9EC-4C15-99E4-C781AB08AB91}"/>
          </ac:spMkLst>
        </pc:spChg>
        <pc:grpChg chg="add del">
          <ac:chgData name="Ethan Ericson" userId="96577932-aa52-4476-a8c3-12318db0e52b" providerId="ADAL" clId="{D5E62CEB-4F87-4E89-8302-27652D50AB7C}" dt="2024-04-29T03:04:42.450" v="2165"/>
          <ac:grpSpMkLst>
            <pc:docMk/>
            <pc:sldMk cId="238816169" sldId="310"/>
            <ac:grpSpMk id="156" creationId="{E5BA8FCE-96F8-40B3-804C-10C27C02F41C}"/>
          </ac:grpSpMkLst>
        </pc:grpChg>
        <pc:grpChg chg="add del">
          <ac:chgData name="Ethan Ericson" userId="96577932-aa52-4476-a8c3-12318db0e52b" providerId="ADAL" clId="{D5E62CEB-4F87-4E89-8302-27652D50AB7C}" dt="2024-04-29T03:04:42.450" v="2165"/>
          <ac:grpSpMkLst>
            <pc:docMk/>
            <pc:sldMk cId="238816169" sldId="310"/>
            <ac:grpSpMk id="166" creationId="{DD8DF5DF-A251-4BC2-8965-4EDDD01FC56E}"/>
          </ac:grpSpMkLst>
        </pc:grpChg>
        <pc:grpChg chg="add del">
          <ac:chgData name="Ethan Ericson" userId="96577932-aa52-4476-a8c3-12318db0e52b" providerId="ADAL" clId="{D5E62CEB-4F87-4E89-8302-27652D50AB7C}" dt="2024-04-29T03:04:42.450" v="2165"/>
          <ac:grpSpMkLst>
            <pc:docMk/>
            <pc:sldMk cId="238816169" sldId="310"/>
            <ac:grpSpMk id="174" creationId="{600459E6-26A3-4EAC-A34C-D0792D88CC26}"/>
          </ac:grpSpMkLst>
        </pc:grpChg>
        <pc:grpChg chg="add del">
          <ac:chgData name="Ethan Ericson" userId="96577932-aa52-4476-a8c3-12318db0e52b" providerId="ADAL" clId="{D5E62CEB-4F87-4E89-8302-27652D50AB7C}" dt="2024-04-29T03:04:42.450" v="2165"/>
          <ac:grpSpMkLst>
            <pc:docMk/>
            <pc:sldMk cId="238816169" sldId="310"/>
            <ac:grpSpMk id="180" creationId="{94F13521-5DF8-4DF5-A0B9-A718234B3AE9}"/>
          </ac:grpSpMkLst>
        </pc:grpChg>
      </pc:sldChg>
      <pc:sldChg chg="addSp delSp modSp add del mod ord">
        <pc:chgData name="Ethan Ericson" userId="96577932-aa52-4476-a8c3-12318db0e52b" providerId="ADAL" clId="{D5E62CEB-4F87-4E89-8302-27652D50AB7C}" dt="2024-04-28T22:26:36.497" v="1701" actId="47"/>
        <pc:sldMkLst>
          <pc:docMk/>
          <pc:sldMk cId="464217762" sldId="310"/>
        </pc:sldMkLst>
        <pc:spChg chg="mod">
          <ac:chgData name="Ethan Ericson" userId="96577932-aa52-4476-a8c3-12318db0e52b" providerId="ADAL" clId="{D5E62CEB-4F87-4E89-8302-27652D50AB7C}" dt="2024-04-28T22:25:18.309" v="1677" actId="20577"/>
          <ac:spMkLst>
            <pc:docMk/>
            <pc:sldMk cId="464217762" sldId="310"/>
            <ac:spMk id="2" creationId="{20A8662B-03CA-5DC0-B6EB-97C04E4E1197}"/>
          </ac:spMkLst>
        </pc:spChg>
        <pc:spChg chg="del mod">
          <ac:chgData name="Ethan Ericson" userId="96577932-aa52-4476-a8c3-12318db0e52b" providerId="ADAL" clId="{D5E62CEB-4F87-4E89-8302-27652D50AB7C}" dt="2024-04-28T22:24:04.665" v="1659" actId="478"/>
          <ac:spMkLst>
            <pc:docMk/>
            <pc:sldMk cId="464217762" sldId="310"/>
            <ac:spMk id="5" creationId="{3B8CA340-862A-A5FB-B372-81AA139240E4}"/>
          </ac:spMkLst>
        </pc:spChg>
        <pc:spChg chg="add mod">
          <ac:chgData name="Ethan Ericson" userId="96577932-aa52-4476-a8c3-12318db0e52b" providerId="ADAL" clId="{D5E62CEB-4F87-4E89-8302-27652D50AB7C}" dt="2024-04-28T22:26:05.244" v="1700" actId="20577"/>
          <ac:spMkLst>
            <pc:docMk/>
            <pc:sldMk cId="464217762" sldId="310"/>
            <ac:spMk id="6" creationId="{ECD0D982-9C22-DBD9-0828-AD33AD305031}"/>
          </ac:spMkLst>
        </pc:spChg>
        <pc:picChg chg="del">
          <ac:chgData name="Ethan Ericson" userId="96577932-aa52-4476-a8c3-12318db0e52b" providerId="ADAL" clId="{D5E62CEB-4F87-4E89-8302-27652D50AB7C}" dt="2024-04-28T22:24:01.254" v="1656" actId="478"/>
          <ac:picMkLst>
            <pc:docMk/>
            <pc:sldMk cId="464217762" sldId="310"/>
            <ac:picMk id="3" creationId="{C05D0611-DA58-F26F-5C5E-AF7AAC8810C8}"/>
          </ac:picMkLst>
        </pc:picChg>
        <pc:picChg chg="del">
          <ac:chgData name="Ethan Ericson" userId="96577932-aa52-4476-a8c3-12318db0e52b" providerId="ADAL" clId="{D5E62CEB-4F87-4E89-8302-27652D50AB7C}" dt="2024-04-28T22:24:01.858" v="1657" actId="478"/>
          <ac:picMkLst>
            <pc:docMk/>
            <pc:sldMk cId="464217762" sldId="310"/>
            <ac:picMk id="4" creationId="{ED677BB5-6217-CC0C-F140-9AA4BD36BC07}"/>
          </ac:picMkLst>
        </pc:picChg>
      </pc:sldChg>
      <pc:sldChg chg="new del">
        <pc:chgData name="Ethan Ericson" userId="96577932-aa52-4476-a8c3-12318db0e52b" providerId="ADAL" clId="{D5E62CEB-4F87-4E89-8302-27652D50AB7C}" dt="2024-04-29T03:14:53.982" v="2260" actId="680"/>
        <pc:sldMkLst>
          <pc:docMk/>
          <pc:sldMk cId="2438561285" sldId="311"/>
        </pc:sldMkLst>
      </pc:sldChg>
    </pc:docChg>
  </pc:docChgLst>
  <pc:docChgLst>
    <pc:chgData name="Harvy Maza Bonilla" userId="S::harvym@uark.edu::829984b6-05c0-4bfc-b95c-ceecdfc2644f" providerId="AD" clId="Web-{0A758D7B-071E-4722-AF6F-260D47B6A36B}"/>
    <pc:docChg chg="addSld delSld modSld sldOrd">
      <pc:chgData name="Harvy Maza Bonilla" userId="S::harvym@uark.edu::829984b6-05c0-4bfc-b95c-ceecdfc2644f" providerId="AD" clId="Web-{0A758D7B-071E-4722-AF6F-260D47B6A36B}" dt="2024-04-27T19:13:40.434" v="736"/>
      <pc:docMkLst>
        <pc:docMk/>
      </pc:docMkLst>
      <pc:sldChg chg="modSp">
        <pc:chgData name="Harvy Maza Bonilla" userId="S::harvym@uark.edu::829984b6-05c0-4bfc-b95c-ceecdfc2644f" providerId="AD" clId="Web-{0A758D7B-071E-4722-AF6F-260D47B6A36B}" dt="2024-04-27T18:27:12.039" v="330" actId="20577"/>
        <pc:sldMkLst>
          <pc:docMk/>
          <pc:sldMk cId="1560289126" sldId="259"/>
        </pc:sldMkLst>
        <pc:spChg chg="mod">
          <ac:chgData name="Harvy Maza Bonilla" userId="S::harvym@uark.edu::829984b6-05c0-4bfc-b95c-ceecdfc2644f" providerId="AD" clId="Web-{0A758D7B-071E-4722-AF6F-260D47B6A36B}" dt="2024-04-27T18:27:12.039" v="330" actId="20577"/>
          <ac:spMkLst>
            <pc:docMk/>
            <pc:sldMk cId="1560289126" sldId="259"/>
            <ac:spMk id="3" creationId="{3E0BC723-C4C7-DA38-2B25-1E410281AF5D}"/>
          </ac:spMkLst>
        </pc:spChg>
      </pc:sldChg>
      <pc:sldChg chg="addSp modSp">
        <pc:chgData name="Harvy Maza Bonilla" userId="S::harvym@uark.edu::829984b6-05c0-4bfc-b95c-ceecdfc2644f" providerId="AD" clId="Web-{0A758D7B-071E-4722-AF6F-260D47B6A36B}" dt="2024-04-27T18:20:21.509" v="29" actId="1076"/>
        <pc:sldMkLst>
          <pc:docMk/>
          <pc:sldMk cId="1369917974" sldId="260"/>
        </pc:sldMkLst>
        <pc:spChg chg="add mod">
          <ac:chgData name="Harvy Maza Bonilla" userId="S::harvym@uark.edu::829984b6-05c0-4bfc-b95c-ceecdfc2644f" providerId="AD" clId="Web-{0A758D7B-071E-4722-AF6F-260D47B6A36B}" dt="2024-04-27T18:20:21.509" v="29" actId="1076"/>
          <ac:spMkLst>
            <pc:docMk/>
            <pc:sldMk cId="1369917974" sldId="260"/>
            <ac:spMk id="3" creationId="{818D5836-885D-C2D3-C358-0D297C680095}"/>
          </ac:spMkLst>
        </pc:spChg>
      </pc:sldChg>
      <pc:sldChg chg="new del">
        <pc:chgData name="Harvy Maza Bonilla" userId="S::harvym@uark.edu::829984b6-05c0-4bfc-b95c-ceecdfc2644f" providerId="AD" clId="Web-{0A758D7B-071E-4722-AF6F-260D47B6A36B}" dt="2024-04-27T18:20:36.822" v="32"/>
        <pc:sldMkLst>
          <pc:docMk/>
          <pc:sldMk cId="3365210403" sldId="293"/>
        </pc:sldMkLst>
      </pc:sldChg>
      <pc:sldChg chg="addSp delSp modSp add ord replId">
        <pc:chgData name="Harvy Maza Bonilla" userId="S::harvym@uark.edu::829984b6-05c0-4bfc-b95c-ceecdfc2644f" providerId="AD" clId="Web-{0A758D7B-071E-4722-AF6F-260D47B6A36B}" dt="2024-04-27T18:30:54.702" v="401" actId="20577"/>
        <pc:sldMkLst>
          <pc:docMk/>
          <pc:sldMk cId="1758211700" sldId="294"/>
        </pc:sldMkLst>
        <pc:spChg chg="mod ord">
          <ac:chgData name="Harvy Maza Bonilla" userId="S::harvym@uark.edu::829984b6-05c0-4bfc-b95c-ceecdfc2644f" providerId="AD" clId="Web-{0A758D7B-071E-4722-AF6F-260D47B6A36B}" dt="2024-04-27T18:30:54.702" v="401" actId="20577"/>
          <ac:spMkLst>
            <pc:docMk/>
            <pc:sldMk cId="1758211700" sldId="294"/>
            <ac:spMk id="2" creationId="{20A8662B-03CA-5DC0-B6EB-97C04E4E1197}"/>
          </ac:spMkLst>
        </pc:spChg>
        <pc:spChg chg="del mod">
          <ac:chgData name="Harvy Maza Bonilla" userId="S::harvym@uark.edu::829984b6-05c0-4bfc-b95c-ceecdfc2644f" providerId="AD" clId="Web-{0A758D7B-071E-4722-AF6F-260D47B6A36B}" dt="2024-04-27T18:22:01.513" v="133"/>
          <ac:spMkLst>
            <pc:docMk/>
            <pc:sldMk cId="1758211700" sldId="294"/>
            <ac:spMk id="3" creationId="{818D5836-885D-C2D3-C358-0D297C680095}"/>
          </ac:spMkLst>
        </pc:spChg>
        <pc:spChg chg="add del mod">
          <ac:chgData name="Harvy Maza Bonilla" userId="S::harvym@uark.edu::829984b6-05c0-4bfc-b95c-ceecdfc2644f" providerId="AD" clId="Web-{0A758D7B-071E-4722-AF6F-260D47B6A36B}" dt="2024-04-27T18:23:27.875" v="137"/>
          <ac:spMkLst>
            <pc:docMk/>
            <pc:sldMk cId="1758211700" sldId="294"/>
            <ac:spMk id="4" creationId="{BF1AD64B-2BA9-F63A-C039-7C8D58BCDE3F}"/>
          </ac:spMkLst>
        </pc:spChg>
        <pc:spChg chg="del">
          <ac:chgData name="Harvy Maza Bonilla" userId="S::harvym@uark.edu::829984b6-05c0-4bfc-b95c-ceecdfc2644f" providerId="AD" clId="Web-{0A758D7B-071E-4722-AF6F-260D47B6A36B}" dt="2024-04-27T18:26:03.427" v="311"/>
          <ac:spMkLst>
            <pc:docMk/>
            <pc:sldMk cId="1758211700" sldId="294"/>
            <ac:spMk id="8" creationId="{0E30439A-8A5B-46EC-8283-9B6B031D40D0}"/>
          </ac:spMkLst>
        </pc:spChg>
        <pc:spChg chg="del">
          <ac:chgData name="Harvy Maza Bonilla" userId="S::harvym@uark.edu::829984b6-05c0-4bfc-b95c-ceecdfc2644f" providerId="AD" clId="Web-{0A758D7B-071E-4722-AF6F-260D47B6A36B}" dt="2024-04-27T18:26:03.427" v="311"/>
          <ac:spMkLst>
            <pc:docMk/>
            <pc:sldMk cId="1758211700" sldId="294"/>
            <ac:spMk id="10" creationId="{5CEAD642-85CF-4750-8432-7C80C901F001}"/>
          </ac:spMkLst>
        </pc:spChg>
        <pc:spChg chg="del">
          <ac:chgData name="Harvy Maza Bonilla" userId="S::harvym@uark.edu::829984b6-05c0-4bfc-b95c-ceecdfc2644f" providerId="AD" clId="Web-{0A758D7B-071E-4722-AF6F-260D47B6A36B}" dt="2024-04-27T18:26:03.427" v="311"/>
          <ac:spMkLst>
            <pc:docMk/>
            <pc:sldMk cId="1758211700" sldId="294"/>
            <ac:spMk id="12" creationId="{FA33EEAE-15D5-4119-8C1E-89D943F911EF}"/>
          </ac:spMkLst>
        </pc:spChg>
        <pc:spChg chg="del">
          <ac:chgData name="Harvy Maza Bonilla" userId="S::harvym@uark.edu::829984b6-05c0-4bfc-b95c-ceecdfc2644f" providerId="AD" clId="Web-{0A758D7B-071E-4722-AF6F-260D47B6A36B}" dt="2024-04-27T18:26:03.427" v="311"/>
          <ac:spMkLst>
            <pc:docMk/>
            <pc:sldMk cId="1758211700" sldId="294"/>
            <ac:spMk id="14" creationId="{730D8B3B-9B80-4025-B934-26DC7D7CD231}"/>
          </ac:spMkLst>
        </pc:spChg>
        <pc:spChg chg="del">
          <ac:chgData name="Harvy Maza Bonilla" userId="S::harvym@uark.edu::829984b6-05c0-4bfc-b95c-ceecdfc2644f" providerId="AD" clId="Web-{0A758D7B-071E-4722-AF6F-260D47B6A36B}" dt="2024-04-27T18:26:03.427" v="311"/>
          <ac:spMkLst>
            <pc:docMk/>
            <pc:sldMk cId="1758211700" sldId="294"/>
            <ac:spMk id="16" creationId="{B5A1B09C-1565-46F8-B70F-621C5EB48A09}"/>
          </ac:spMkLst>
        </pc:spChg>
        <pc:spChg chg="del">
          <ac:chgData name="Harvy Maza Bonilla" userId="S::harvym@uark.edu::829984b6-05c0-4bfc-b95c-ceecdfc2644f" providerId="AD" clId="Web-{0A758D7B-071E-4722-AF6F-260D47B6A36B}" dt="2024-04-27T18:26:03.427" v="311"/>
          <ac:spMkLst>
            <pc:docMk/>
            <pc:sldMk cId="1758211700" sldId="294"/>
            <ac:spMk id="18" creationId="{8C516CC8-80AC-446C-A56E-9F54B7210402}"/>
          </ac:spMkLst>
        </pc:spChg>
        <pc:spChg chg="del">
          <ac:chgData name="Harvy Maza Bonilla" userId="S::harvym@uark.edu::829984b6-05c0-4bfc-b95c-ceecdfc2644f" providerId="AD" clId="Web-{0A758D7B-071E-4722-AF6F-260D47B6A36B}" dt="2024-04-27T18:26:03.427" v="311"/>
          <ac:spMkLst>
            <pc:docMk/>
            <pc:sldMk cId="1758211700" sldId="294"/>
            <ac:spMk id="20" creationId="{53947E58-F088-49F1-A3D1-DEA690192E84}"/>
          </ac:spMkLst>
        </pc:spChg>
        <pc:spChg chg="add del">
          <ac:chgData name="Harvy Maza Bonilla" userId="S::harvym@uark.edu::829984b6-05c0-4bfc-b95c-ceecdfc2644f" providerId="AD" clId="Web-{0A758D7B-071E-4722-AF6F-260D47B6A36B}" dt="2024-04-27T18:27:59.915" v="350"/>
          <ac:spMkLst>
            <pc:docMk/>
            <pc:sldMk cId="1758211700" sldId="294"/>
            <ac:spMk id="25" creationId="{577D6B2E-37A3-429E-A37C-F30ED6487282}"/>
          </ac:spMkLst>
        </pc:spChg>
        <pc:spChg chg="add del">
          <ac:chgData name="Harvy Maza Bonilla" userId="S::harvym@uark.edu::829984b6-05c0-4bfc-b95c-ceecdfc2644f" providerId="AD" clId="Web-{0A758D7B-071E-4722-AF6F-260D47B6A36B}" dt="2024-04-27T18:27:59.915" v="350"/>
          <ac:spMkLst>
            <pc:docMk/>
            <pc:sldMk cId="1758211700" sldId="294"/>
            <ac:spMk id="27" creationId="{5CEAD642-85CF-4750-8432-7C80C901F001}"/>
          </ac:spMkLst>
        </pc:spChg>
        <pc:spChg chg="add del">
          <ac:chgData name="Harvy Maza Bonilla" userId="S::harvym@uark.edu::829984b6-05c0-4bfc-b95c-ceecdfc2644f" providerId="AD" clId="Web-{0A758D7B-071E-4722-AF6F-260D47B6A36B}" dt="2024-04-27T18:27:59.915" v="350"/>
          <ac:spMkLst>
            <pc:docMk/>
            <pc:sldMk cId="1758211700" sldId="294"/>
            <ac:spMk id="29" creationId="{FA33EEAE-15D5-4119-8C1E-89D943F911EF}"/>
          </ac:spMkLst>
        </pc:spChg>
        <pc:spChg chg="add del">
          <ac:chgData name="Harvy Maza Bonilla" userId="S::harvym@uark.edu::829984b6-05c0-4bfc-b95c-ceecdfc2644f" providerId="AD" clId="Web-{0A758D7B-071E-4722-AF6F-260D47B6A36B}" dt="2024-04-27T18:27:59.915" v="350"/>
          <ac:spMkLst>
            <pc:docMk/>
            <pc:sldMk cId="1758211700" sldId="294"/>
            <ac:spMk id="31" creationId="{730D8B3B-9B80-4025-B934-26DC7D7CD231}"/>
          </ac:spMkLst>
        </pc:spChg>
        <pc:spChg chg="add del">
          <ac:chgData name="Harvy Maza Bonilla" userId="S::harvym@uark.edu::829984b6-05c0-4bfc-b95c-ceecdfc2644f" providerId="AD" clId="Web-{0A758D7B-071E-4722-AF6F-260D47B6A36B}" dt="2024-04-27T18:27:59.915" v="350"/>
          <ac:spMkLst>
            <pc:docMk/>
            <pc:sldMk cId="1758211700" sldId="294"/>
            <ac:spMk id="33" creationId="{1064D5D5-227B-4F66-9AEA-46F570E793BD}"/>
          </ac:spMkLst>
        </pc:spChg>
        <pc:spChg chg="add del">
          <ac:chgData name="Harvy Maza Bonilla" userId="S::harvym@uark.edu::829984b6-05c0-4bfc-b95c-ceecdfc2644f" providerId="AD" clId="Web-{0A758D7B-071E-4722-AF6F-260D47B6A36B}" dt="2024-04-27T18:27:59.915" v="350"/>
          <ac:spMkLst>
            <pc:docMk/>
            <pc:sldMk cId="1758211700" sldId="294"/>
            <ac:spMk id="35" creationId="{646B67A4-D328-4747-A82B-65E84FA46368}"/>
          </ac:spMkLst>
        </pc:spChg>
        <pc:spChg chg="add del">
          <ac:chgData name="Harvy Maza Bonilla" userId="S::harvym@uark.edu::829984b6-05c0-4bfc-b95c-ceecdfc2644f" providerId="AD" clId="Web-{0A758D7B-071E-4722-AF6F-260D47B6A36B}" dt="2024-04-27T18:27:59.915" v="350"/>
          <ac:spMkLst>
            <pc:docMk/>
            <pc:sldMk cId="1758211700" sldId="294"/>
            <ac:spMk id="37" creationId="{B5A1B09C-1565-46F8-B70F-621C5EB48A09}"/>
          </ac:spMkLst>
        </pc:spChg>
        <pc:spChg chg="add del">
          <ac:chgData name="Harvy Maza Bonilla" userId="S::harvym@uark.edu::829984b6-05c0-4bfc-b95c-ceecdfc2644f" providerId="AD" clId="Web-{0A758D7B-071E-4722-AF6F-260D47B6A36B}" dt="2024-04-27T18:27:59.915" v="350"/>
          <ac:spMkLst>
            <pc:docMk/>
            <pc:sldMk cId="1758211700" sldId="294"/>
            <ac:spMk id="39" creationId="{8C516CC8-80AC-446C-A56E-9F54B7210402}"/>
          </ac:spMkLst>
        </pc:spChg>
        <pc:spChg chg="add del">
          <ac:chgData name="Harvy Maza Bonilla" userId="S::harvym@uark.edu::829984b6-05c0-4bfc-b95c-ceecdfc2644f" providerId="AD" clId="Web-{0A758D7B-071E-4722-AF6F-260D47B6A36B}" dt="2024-04-27T18:29:13.215" v="354"/>
          <ac:spMkLst>
            <pc:docMk/>
            <pc:sldMk cId="1758211700" sldId="294"/>
            <ac:spMk id="45" creationId="{8870DEF6-46A2-D4F8-8BE6-91165D93ECC4}"/>
          </ac:spMkLst>
        </pc:spChg>
        <pc:spChg chg="add del">
          <ac:chgData name="Harvy Maza Bonilla" userId="S::harvym@uark.edu::829984b6-05c0-4bfc-b95c-ceecdfc2644f" providerId="AD" clId="Web-{0A758D7B-071E-4722-AF6F-260D47B6A36B}" dt="2024-04-27T18:30:41.124" v="398"/>
          <ac:spMkLst>
            <pc:docMk/>
            <pc:sldMk cId="1758211700" sldId="294"/>
            <ac:spMk id="52" creationId="{A8CCCB6D-5162-4AAE-A5E3-3AC55410DBCE}"/>
          </ac:spMkLst>
        </pc:spChg>
        <pc:spChg chg="add del">
          <ac:chgData name="Harvy Maza Bonilla" userId="S::harvym@uark.edu::829984b6-05c0-4bfc-b95c-ceecdfc2644f" providerId="AD" clId="Web-{0A758D7B-071E-4722-AF6F-260D47B6A36B}" dt="2024-04-27T18:30:41.124" v="398"/>
          <ac:spMkLst>
            <pc:docMk/>
            <pc:sldMk cId="1758211700" sldId="294"/>
            <ac:spMk id="54" creationId="{0BCD8C04-CC7B-40EF-82EB-E9821F79BB86}"/>
          </ac:spMkLst>
        </pc:spChg>
        <pc:spChg chg="add">
          <ac:chgData name="Harvy Maza Bonilla" userId="S::harvym@uark.edu::829984b6-05c0-4bfc-b95c-ceecdfc2644f" providerId="AD" clId="Web-{0A758D7B-071E-4722-AF6F-260D47B6A36B}" dt="2024-04-27T18:30:41.124" v="398"/>
          <ac:spMkLst>
            <pc:docMk/>
            <pc:sldMk cId="1758211700" sldId="294"/>
            <ac:spMk id="59" creationId="{9203DE33-2CD4-4CA8-9AF3-37C3B65133B0}"/>
          </ac:spMkLst>
        </pc:spChg>
        <pc:spChg chg="add">
          <ac:chgData name="Harvy Maza Bonilla" userId="S::harvym@uark.edu::829984b6-05c0-4bfc-b95c-ceecdfc2644f" providerId="AD" clId="Web-{0A758D7B-071E-4722-AF6F-260D47B6A36B}" dt="2024-04-27T18:30:41.124" v="398"/>
          <ac:spMkLst>
            <pc:docMk/>
            <pc:sldMk cId="1758211700" sldId="294"/>
            <ac:spMk id="61" creationId="{0AF57B88-1D4C-41FA-A761-EC1DD10C35CB}"/>
          </ac:spMkLst>
        </pc:spChg>
        <pc:spChg chg="add">
          <ac:chgData name="Harvy Maza Bonilla" userId="S::harvym@uark.edu::829984b6-05c0-4bfc-b95c-ceecdfc2644f" providerId="AD" clId="Web-{0A758D7B-071E-4722-AF6F-260D47B6A36B}" dt="2024-04-27T18:30:41.124" v="398"/>
          <ac:spMkLst>
            <pc:docMk/>
            <pc:sldMk cId="1758211700" sldId="294"/>
            <ac:spMk id="63" creationId="{D2548F45-5164-4ABB-8212-7F293FDED8D4}"/>
          </ac:spMkLst>
        </pc:spChg>
        <pc:spChg chg="add">
          <ac:chgData name="Harvy Maza Bonilla" userId="S::harvym@uark.edu::829984b6-05c0-4bfc-b95c-ceecdfc2644f" providerId="AD" clId="Web-{0A758D7B-071E-4722-AF6F-260D47B6A36B}" dt="2024-04-27T18:30:41.124" v="398"/>
          <ac:spMkLst>
            <pc:docMk/>
            <pc:sldMk cId="1758211700" sldId="294"/>
            <ac:spMk id="65" creationId="{5E81CCFB-7BEF-4186-86FB-D09450B4D02D}"/>
          </ac:spMkLst>
        </pc:spChg>
        <pc:picChg chg="add del mod">
          <ac:chgData name="Harvy Maza Bonilla" userId="S::harvym@uark.edu::829984b6-05c0-4bfc-b95c-ceecdfc2644f" providerId="AD" clId="Web-{0A758D7B-071E-4722-AF6F-260D47B6A36B}" dt="2024-04-27T18:30:31.295" v="397"/>
          <ac:picMkLst>
            <pc:docMk/>
            <pc:sldMk cId="1758211700" sldId="294"/>
            <ac:picMk id="5" creationId="{E2389E15-3230-8804-81D7-C04CC917D316}"/>
          </ac:picMkLst>
        </pc:picChg>
        <pc:picChg chg="add mod ord">
          <ac:chgData name="Harvy Maza Bonilla" userId="S::harvym@uark.edu::829984b6-05c0-4bfc-b95c-ceecdfc2644f" providerId="AD" clId="Web-{0A758D7B-071E-4722-AF6F-260D47B6A36B}" dt="2024-04-27T18:30:41.124" v="398"/>
          <ac:picMkLst>
            <pc:docMk/>
            <pc:sldMk cId="1758211700" sldId="294"/>
            <ac:picMk id="41" creationId="{E5A7B991-221F-481E-D5AD-E5C7558D3902}"/>
          </ac:picMkLst>
        </pc:picChg>
        <pc:cxnChg chg="add del">
          <ac:chgData name="Harvy Maza Bonilla" userId="S::harvym@uark.edu::829984b6-05c0-4bfc-b95c-ceecdfc2644f" providerId="AD" clId="Web-{0A758D7B-071E-4722-AF6F-260D47B6A36B}" dt="2024-04-27T18:29:13.215" v="354"/>
          <ac:cxnSpMkLst>
            <pc:docMk/>
            <pc:sldMk cId="1758211700" sldId="294"/>
            <ac:cxnSpMk id="47" creationId="{522632D6-DED9-FDEC-FD9F-09FF0A4544CC}"/>
          </ac:cxnSpMkLst>
        </pc:cxnChg>
      </pc:sldChg>
      <pc:sldChg chg="addSp delSp modSp add del ord replId">
        <pc:chgData name="Harvy Maza Bonilla" userId="S::harvym@uark.edu::829984b6-05c0-4bfc-b95c-ceecdfc2644f" providerId="AD" clId="Web-{0A758D7B-071E-4722-AF6F-260D47B6A36B}" dt="2024-04-27T19:13:40.434" v="736"/>
        <pc:sldMkLst>
          <pc:docMk/>
          <pc:sldMk cId="1969386093" sldId="295"/>
        </pc:sldMkLst>
        <pc:spChg chg="mod ord">
          <ac:chgData name="Harvy Maza Bonilla" userId="S::harvym@uark.edu::829984b6-05c0-4bfc-b95c-ceecdfc2644f" providerId="AD" clId="Web-{0A758D7B-071E-4722-AF6F-260D47B6A36B}" dt="2024-04-27T19:04:00.462" v="732"/>
          <ac:spMkLst>
            <pc:docMk/>
            <pc:sldMk cId="1969386093" sldId="295"/>
            <ac:spMk id="2" creationId="{20A8662B-03CA-5DC0-B6EB-97C04E4E1197}"/>
          </ac:spMkLst>
        </pc:spChg>
        <pc:spChg chg="del mod">
          <ac:chgData name="Harvy Maza Bonilla" userId="S::harvym@uark.edu::829984b6-05c0-4bfc-b95c-ceecdfc2644f" providerId="AD" clId="Web-{0A758D7B-071E-4722-AF6F-260D47B6A36B}" dt="2024-04-27T18:32:09.783" v="412"/>
          <ac:spMkLst>
            <pc:docMk/>
            <pc:sldMk cId="1969386093" sldId="295"/>
            <ac:spMk id="3" creationId="{818D5836-885D-C2D3-C358-0D297C680095}"/>
          </ac:spMkLst>
        </pc:spChg>
        <pc:spChg chg="add del mod">
          <ac:chgData name="Harvy Maza Bonilla" userId="S::harvym@uark.edu::829984b6-05c0-4bfc-b95c-ceecdfc2644f" providerId="AD" clId="Web-{0A758D7B-071E-4722-AF6F-260D47B6A36B}" dt="2024-04-27T18:39:36.454" v="524"/>
          <ac:spMkLst>
            <pc:docMk/>
            <pc:sldMk cId="1969386093" sldId="295"/>
            <ac:spMk id="5" creationId="{10664499-4494-EE7D-079D-1D34F39BC9F1}"/>
          </ac:spMkLst>
        </pc:spChg>
        <pc:spChg chg="add del">
          <ac:chgData name="Harvy Maza Bonilla" userId="S::harvym@uark.edu::829984b6-05c0-4bfc-b95c-ceecdfc2644f" providerId="AD" clId="Web-{0A758D7B-071E-4722-AF6F-260D47B6A36B}" dt="2024-04-27T18:40:20.784" v="529"/>
          <ac:spMkLst>
            <pc:docMk/>
            <pc:sldMk cId="1969386093" sldId="295"/>
            <ac:spMk id="8" creationId="{0E30439A-8A5B-46EC-8283-9B6B031D40D0}"/>
          </ac:spMkLst>
        </pc:spChg>
        <pc:spChg chg="add del mod">
          <ac:chgData name="Harvy Maza Bonilla" userId="S::harvym@uark.edu::829984b6-05c0-4bfc-b95c-ceecdfc2644f" providerId="AD" clId="Web-{0A758D7B-071E-4722-AF6F-260D47B6A36B}" dt="2024-04-27T19:01:18.880" v="725"/>
          <ac:spMkLst>
            <pc:docMk/>
            <pc:sldMk cId="1969386093" sldId="295"/>
            <ac:spMk id="9" creationId="{04DD932C-BD3F-ECD3-1A2C-07CC65F43580}"/>
          </ac:spMkLst>
        </pc:spChg>
        <pc:spChg chg="add del">
          <ac:chgData name="Harvy Maza Bonilla" userId="S::harvym@uark.edu::829984b6-05c0-4bfc-b95c-ceecdfc2644f" providerId="AD" clId="Web-{0A758D7B-071E-4722-AF6F-260D47B6A36B}" dt="2024-04-27T18:40:20.784" v="529"/>
          <ac:spMkLst>
            <pc:docMk/>
            <pc:sldMk cId="1969386093" sldId="295"/>
            <ac:spMk id="10" creationId="{5CEAD642-85CF-4750-8432-7C80C901F001}"/>
          </ac:spMkLst>
        </pc:spChg>
        <pc:spChg chg="add del">
          <ac:chgData name="Harvy Maza Bonilla" userId="S::harvym@uark.edu::829984b6-05c0-4bfc-b95c-ceecdfc2644f" providerId="AD" clId="Web-{0A758D7B-071E-4722-AF6F-260D47B6A36B}" dt="2024-04-27T18:40:20.784" v="529"/>
          <ac:spMkLst>
            <pc:docMk/>
            <pc:sldMk cId="1969386093" sldId="295"/>
            <ac:spMk id="12" creationId="{FA33EEAE-15D5-4119-8C1E-89D943F911EF}"/>
          </ac:spMkLst>
        </pc:spChg>
        <pc:spChg chg="add del mod">
          <ac:chgData name="Harvy Maza Bonilla" userId="S::harvym@uark.edu::829984b6-05c0-4bfc-b95c-ceecdfc2644f" providerId="AD" clId="Web-{0A758D7B-071E-4722-AF6F-260D47B6A36B}" dt="2024-04-27T19:04:25.853" v="735"/>
          <ac:spMkLst>
            <pc:docMk/>
            <pc:sldMk cId="1969386093" sldId="295"/>
            <ac:spMk id="13" creationId="{B36D5B80-1E82-B790-B47D-FC6D3C6AED4E}"/>
          </ac:spMkLst>
        </pc:spChg>
        <pc:spChg chg="add del">
          <ac:chgData name="Harvy Maza Bonilla" userId="S::harvym@uark.edu::829984b6-05c0-4bfc-b95c-ceecdfc2644f" providerId="AD" clId="Web-{0A758D7B-071E-4722-AF6F-260D47B6A36B}" dt="2024-04-27T18:40:20.784" v="529"/>
          <ac:spMkLst>
            <pc:docMk/>
            <pc:sldMk cId="1969386093" sldId="295"/>
            <ac:spMk id="14" creationId="{730D8B3B-9B80-4025-B934-26DC7D7CD231}"/>
          </ac:spMkLst>
        </pc:spChg>
        <pc:spChg chg="add del">
          <ac:chgData name="Harvy Maza Bonilla" userId="S::harvym@uark.edu::829984b6-05c0-4bfc-b95c-ceecdfc2644f" providerId="AD" clId="Web-{0A758D7B-071E-4722-AF6F-260D47B6A36B}" dt="2024-04-27T18:40:20.784" v="529"/>
          <ac:spMkLst>
            <pc:docMk/>
            <pc:sldMk cId="1969386093" sldId="295"/>
            <ac:spMk id="16" creationId="{B5A1B09C-1565-46F8-B70F-621C5EB48A09}"/>
          </ac:spMkLst>
        </pc:spChg>
        <pc:spChg chg="add del">
          <ac:chgData name="Harvy Maza Bonilla" userId="S::harvym@uark.edu::829984b6-05c0-4bfc-b95c-ceecdfc2644f" providerId="AD" clId="Web-{0A758D7B-071E-4722-AF6F-260D47B6A36B}" dt="2024-04-27T18:40:20.784" v="529"/>
          <ac:spMkLst>
            <pc:docMk/>
            <pc:sldMk cId="1969386093" sldId="295"/>
            <ac:spMk id="18" creationId="{8C516CC8-80AC-446C-A56E-9F54B7210402}"/>
          </ac:spMkLst>
        </pc:spChg>
        <pc:spChg chg="add del">
          <ac:chgData name="Harvy Maza Bonilla" userId="S::harvym@uark.edu::829984b6-05c0-4bfc-b95c-ceecdfc2644f" providerId="AD" clId="Web-{0A758D7B-071E-4722-AF6F-260D47B6A36B}" dt="2024-04-27T18:40:20.784" v="529"/>
          <ac:spMkLst>
            <pc:docMk/>
            <pc:sldMk cId="1969386093" sldId="295"/>
            <ac:spMk id="20" creationId="{53947E58-F088-49F1-A3D1-DEA690192E84}"/>
          </ac:spMkLst>
        </pc:spChg>
        <pc:spChg chg="add del">
          <ac:chgData name="Harvy Maza Bonilla" userId="S::harvym@uark.edu::829984b6-05c0-4bfc-b95c-ceecdfc2644f" providerId="AD" clId="Web-{0A758D7B-071E-4722-AF6F-260D47B6A36B}" dt="2024-04-27T18:40:01.799" v="526"/>
          <ac:spMkLst>
            <pc:docMk/>
            <pc:sldMk cId="1969386093" sldId="295"/>
            <ac:spMk id="25" creationId="{91DC6ABD-215C-4EA8-A483-CEF5B99AB385}"/>
          </ac:spMkLst>
        </pc:spChg>
        <pc:spChg chg="add del">
          <ac:chgData name="Harvy Maza Bonilla" userId="S::harvym@uark.edu::829984b6-05c0-4bfc-b95c-ceecdfc2644f" providerId="AD" clId="Web-{0A758D7B-071E-4722-AF6F-260D47B6A36B}" dt="2024-04-27T18:40:20.768" v="528"/>
          <ac:spMkLst>
            <pc:docMk/>
            <pc:sldMk cId="1969386093" sldId="295"/>
            <ac:spMk id="29" creationId="{463E6235-1649-4B47-9862-4026FC473B6F}"/>
          </ac:spMkLst>
        </pc:spChg>
        <pc:spChg chg="add del">
          <ac:chgData name="Harvy Maza Bonilla" userId="S::harvym@uark.edu::829984b6-05c0-4bfc-b95c-ceecdfc2644f" providerId="AD" clId="Web-{0A758D7B-071E-4722-AF6F-260D47B6A36B}" dt="2024-04-27T18:40:01.799" v="526"/>
          <ac:spMkLst>
            <pc:docMk/>
            <pc:sldMk cId="1969386093" sldId="295"/>
            <ac:spMk id="31" creationId="{04357C93-F0CB-4A1C-8F77-4E9063789819}"/>
          </ac:spMkLst>
        </pc:spChg>
        <pc:spChg chg="add del">
          <ac:chgData name="Harvy Maza Bonilla" userId="S::harvym@uark.edu::829984b6-05c0-4bfc-b95c-ceecdfc2644f" providerId="AD" clId="Web-{0A758D7B-071E-4722-AF6F-260D47B6A36B}" dt="2024-04-27T18:40:20.768" v="528"/>
          <ac:spMkLst>
            <pc:docMk/>
            <pc:sldMk cId="1969386093" sldId="295"/>
            <ac:spMk id="33" creationId="{B9D7E975-9161-4F2D-AC53-69E1912F6B5D}"/>
          </ac:spMkLst>
        </pc:spChg>
        <pc:spChg chg="add del">
          <ac:chgData name="Harvy Maza Bonilla" userId="S::harvym@uark.edu::829984b6-05c0-4bfc-b95c-ceecdfc2644f" providerId="AD" clId="Web-{0A758D7B-071E-4722-AF6F-260D47B6A36B}" dt="2024-04-27T18:40:20.768" v="528"/>
          <ac:spMkLst>
            <pc:docMk/>
            <pc:sldMk cId="1969386093" sldId="295"/>
            <ac:spMk id="34" creationId="{827DC2C4-B485-428A-BF4A-472D2967F47F}"/>
          </ac:spMkLst>
        </pc:spChg>
        <pc:spChg chg="add del">
          <ac:chgData name="Harvy Maza Bonilla" userId="S::harvym@uark.edu::829984b6-05c0-4bfc-b95c-ceecdfc2644f" providerId="AD" clId="Web-{0A758D7B-071E-4722-AF6F-260D47B6A36B}" dt="2024-04-27T18:41:33.505" v="539"/>
          <ac:spMkLst>
            <pc:docMk/>
            <pc:sldMk cId="1969386093" sldId="295"/>
            <ac:spMk id="36" creationId="{9203DE33-2CD4-4CA8-9AF3-37C3B65133B0}"/>
          </ac:spMkLst>
        </pc:spChg>
        <pc:spChg chg="add del">
          <ac:chgData name="Harvy Maza Bonilla" userId="S::harvym@uark.edu::829984b6-05c0-4bfc-b95c-ceecdfc2644f" providerId="AD" clId="Web-{0A758D7B-071E-4722-AF6F-260D47B6A36B}" dt="2024-04-27T18:41:33.505" v="539"/>
          <ac:spMkLst>
            <pc:docMk/>
            <pc:sldMk cId="1969386093" sldId="295"/>
            <ac:spMk id="37" creationId="{0AF57B88-1D4C-41FA-A761-EC1DD10C35CB}"/>
          </ac:spMkLst>
        </pc:spChg>
        <pc:spChg chg="add del">
          <ac:chgData name="Harvy Maza Bonilla" userId="S::harvym@uark.edu::829984b6-05c0-4bfc-b95c-ceecdfc2644f" providerId="AD" clId="Web-{0A758D7B-071E-4722-AF6F-260D47B6A36B}" dt="2024-04-27T18:41:33.505" v="539"/>
          <ac:spMkLst>
            <pc:docMk/>
            <pc:sldMk cId="1969386093" sldId="295"/>
            <ac:spMk id="38" creationId="{D2548F45-5164-4ABB-8212-7F293FDED8D4}"/>
          </ac:spMkLst>
        </pc:spChg>
        <pc:spChg chg="add del">
          <ac:chgData name="Harvy Maza Bonilla" userId="S::harvym@uark.edu::829984b6-05c0-4bfc-b95c-ceecdfc2644f" providerId="AD" clId="Web-{0A758D7B-071E-4722-AF6F-260D47B6A36B}" dt="2024-04-27T18:41:33.505" v="539"/>
          <ac:spMkLst>
            <pc:docMk/>
            <pc:sldMk cId="1969386093" sldId="295"/>
            <ac:spMk id="39" creationId="{5E81CCFB-7BEF-4186-86FB-D09450B4D02D}"/>
          </ac:spMkLst>
        </pc:spChg>
        <pc:spChg chg="add del">
          <ac:chgData name="Harvy Maza Bonilla" userId="S::harvym@uark.edu::829984b6-05c0-4bfc-b95c-ceecdfc2644f" providerId="AD" clId="Web-{0A758D7B-071E-4722-AF6F-260D47B6A36B}" dt="2024-04-27T18:41:33.489" v="538"/>
          <ac:spMkLst>
            <pc:docMk/>
            <pc:sldMk cId="1969386093" sldId="295"/>
            <ac:spMk id="44" creationId="{D55CA618-78A6-47F6-B865-E9315164FB49}"/>
          </ac:spMkLst>
        </pc:spChg>
        <pc:spChg chg="add del">
          <ac:chgData name="Harvy Maza Bonilla" userId="S::harvym@uark.edu::829984b6-05c0-4bfc-b95c-ceecdfc2644f" providerId="AD" clId="Web-{0A758D7B-071E-4722-AF6F-260D47B6A36B}" dt="2024-04-27T18:42:16.710" v="549"/>
          <ac:spMkLst>
            <pc:docMk/>
            <pc:sldMk cId="1969386093" sldId="295"/>
            <ac:spMk id="48" creationId="{15F33878-D502-4FFA-8ACE-F2AECDB2A23F}"/>
          </ac:spMkLst>
        </pc:spChg>
        <pc:spChg chg="add del">
          <ac:chgData name="Harvy Maza Bonilla" userId="S::harvym@uark.edu::829984b6-05c0-4bfc-b95c-ceecdfc2644f" providerId="AD" clId="Web-{0A758D7B-071E-4722-AF6F-260D47B6A36B}" dt="2024-04-27T18:41:33.489" v="538"/>
          <ac:spMkLst>
            <pc:docMk/>
            <pc:sldMk cId="1969386093" sldId="295"/>
            <ac:spMk id="50" creationId="{8ED94938-268E-4C0A-A08A-B3980C78BAEB}"/>
          </ac:spMkLst>
        </pc:spChg>
        <pc:spChg chg="add del">
          <ac:chgData name="Harvy Maza Bonilla" userId="S::harvym@uark.edu::829984b6-05c0-4bfc-b95c-ceecdfc2644f" providerId="AD" clId="Web-{0A758D7B-071E-4722-AF6F-260D47B6A36B}" dt="2024-04-27T18:42:16.710" v="549"/>
          <ac:spMkLst>
            <pc:docMk/>
            <pc:sldMk cId="1969386093" sldId="295"/>
            <ac:spMk id="52" creationId="{DC701763-729E-462F-A5A8-E0DEFEB1E2E4}"/>
          </ac:spMkLst>
        </pc:spChg>
        <pc:spChg chg="add del">
          <ac:chgData name="Harvy Maza Bonilla" userId="S::harvym@uark.edu::829984b6-05c0-4bfc-b95c-ceecdfc2644f" providerId="AD" clId="Web-{0A758D7B-071E-4722-AF6F-260D47B6A36B}" dt="2024-04-27T18:42:16.710" v="549"/>
          <ac:spMkLst>
            <pc:docMk/>
            <pc:sldMk cId="1969386093" sldId="295"/>
            <ac:spMk id="53" creationId="{2151139A-886F-4B97-8815-729AD3831BBD}"/>
          </ac:spMkLst>
        </pc:spChg>
        <pc:spChg chg="add del">
          <ac:chgData name="Harvy Maza Bonilla" userId="S::harvym@uark.edu::829984b6-05c0-4bfc-b95c-ceecdfc2644f" providerId="AD" clId="Web-{0A758D7B-071E-4722-AF6F-260D47B6A36B}" dt="2024-04-27T18:42:16.710" v="549"/>
          <ac:spMkLst>
            <pc:docMk/>
            <pc:sldMk cId="1969386093" sldId="295"/>
            <ac:spMk id="54" creationId="{AB5E08C4-8CDD-4623-A5B8-E998C6DEE3B7}"/>
          </ac:spMkLst>
        </pc:spChg>
        <pc:spChg chg="add del">
          <ac:chgData name="Harvy Maza Bonilla" userId="S::harvym@uark.edu::829984b6-05c0-4bfc-b95c-ceecdfc2644f" providerId="AD" clId="Web-{0A758D7B-071E-4722-AF6F-260D47B6A36B}" dt="2024-04-27T18:42:16.710" v="549"/>
          <ac:spMkLst>
            <pc:docMk/>
            <pc:sldMk cId="1969386093" sldId="295"/>
            <ac:spMk id="55" creationId="{D3539FEE-81D3-4406-802E-60B20B16F4F6}"/>
          </ac:spMkLst>
        </pc:spChg>
        <pc:spChg chg="add del">
          <ac:chgData name="Harvy Maza Bonilla" userId="S::harvym@uark.edu::829984b6-05c0-4bfc-b95c-ceecdfc2644f" providerId="AD" clId="Web-{0A758D7B-071E-4722-AF6F-260D47B6A36B}" dt="2024-04-27T18:42:16.694" v="548"/>
          <ac:spMkLst>
            <pc:docMk/>
            <pc:sldMk cId="1969386093" sldId="295"/>
            <ac:spMk id="60" creationId="{489B7BFD-8F45-4093-AD9C-91B15B0503D9}"/>
          </ac:spMkLst>
        </pc:spChg>
        <pc:spChg chg="add del">
          <ac:chgData name="Harvy Maza Bonilla" userId="S::harvym@uark.edu::829984b6-05c0-4bfc-b95c-ceecdfc2644f" providerId="AD" clId="Web-{0A758D7B-071E-4722-AF6F-260D47B6A36B}" dt="2024-04-27T18:42:16.694" v="548"/>
          <ac:spMkLst>
            <pc:docMk/>
            <pc:sldMk cId="1969386093" sldId="295"/>
            <ac:spMk id="62" creationId="{64856DF8-E786-4A2B-BCE9-1D3AA7C5D0A9}"/>
          </ac:spMkLst>
        </pc:spChg>
        <pc:spChg chg="add del">
          <ac:chgData name="Harvy Maza Bonilla" userId="S::harvym@uark.edu::829984b6-05c0-4bfc-b95c-ceecdfc2644f" providerId="AD" clId="Web-{0A758D7B-071E-4722-AF6F-260D47B6A36B}" dt="2024-04-27T18:42:16.694" v="548"/>
          <ac:spMkLst>
            <pc:docMk/>
            <pc:sldMk cId="1969386093" sldId="295"/>
            <ac:spMk id="64" creationId="{E646A872-7F34-4E27-B0A7-9720177E374D}"/>
          </ac:spMkLst>
        </pc:spChg>
        <pc:spChg chg="add del">
          <ac:chgData name="Harvy Maza Bonilla" userId="S::harvym@uark.edu::829984b6-05c0-4bfc-b95c-ceecdfc2644f" providerId="AD" clId="Web-{0A758D7B-071E-4722-AF6F-260D47B6A36B}" dt="2024-04-27T18:42:16.694" v="548"/>
          <ac:spMkLst>
            <pc:docMk/>
            <pc:sldMk cId="1969386093" sldId="295"/>
            <ac:spMk id="66" creationId="{AE689860-A291-4B0F-AB65-421F8C20E2E1}"/>
          </ac:spMkLst>
        </pc:spChg>
        <pc:spChg chg="add del">
          <ac:chgData name="Harvy Maza Bonilla" userId="S::harvym@uark.edu::829984b6-05c0-4bfc-b95c-ceecdfc2644f" providerId="AD" clId="Web-{0A758D7B-071E-4722-AF6F-260D47B6A36B}" dt="2024-04-27T18:42:16.694" v="548"/>
          <ac:spMkLst>
            <pc:docMk/>
            <pc:sldMk cId="1969386093" sldId="295"/>
            <ac:spMk id="68" creationId="{C82BEF57-041E-4DE3-B65C-CBE71211B3DE}"/>
          </ac:spMkLst>
        </pc:spChg>
        <pc:spChg chg="add del">
          <ac:chgData name="Harvy Maza Bonilla" userId="S::harvym@uark.edu::829984b6-05c0-4bfc-b95c-ceecdfc2644f" providerId="AD" clId="Web-{0A758D7B-071E-4722-AF6F-260D47B6A36B}" dt="2024-04-27T18:42:16.694" v="548"/>
          <ac:spMkLst>
            <pc:docMk/>
            <pc:sldMk cId="1969386093" sldId="295"/>
            <ac:spMk id="70" creationId="{D9DFE8A5-DCEC-4A43-B613-D62AC8C5734F}"/>
          </ac:spMkLst>
        </pc:spChg>
        <pc:spChg chg="add del">
          <ac:chgData name="Harvy Maza Bonilla" userId="S::harvym@uark.edu::829984b6-05c0-4bfc-b95c-ceecdfc2644f" providerId="AD" clId="Web-{0A758D7B-071E-4722-AF6F-260D47B6A36B}" dt="2024-04-27T18:42:16.694" v="548"/>
          <ac:spMkLst>
            <pc:docMk/>
            <pc:sldMk cId="1969386093" sldId="295"/>
            <ac:spMk id="72" creationId="{45E0BF71-78CD-4FD9-BB54-48CD14158971}"/>
          </ac:spMkLst>
        </pc:spChg>
        <pc:spChg chg="add del">
          <ac:chgData name="Harvy Maza Bonilla" userId="S::harvym@uark.edu::829984b6-05c0-4bfc-b95c-ceecdfc2644f" providerId="AD" clId="Web-{0A758D7B-071E-4722-AF6F-260D47B6A36B}" dt="2024-04-27T18:42:16.694" v="548"/>
          <ac:spMkLst>
            <pc:docMk/>
            <pc:sldMk cId="1969386093" sldId="295"/>
            <ac:spMk id="74" creationId="{26B7664A-BE61-4A65-B937-A31E08B8B9AD}"/>
          </ac:spMkLst>
        </pc:spChg>
        <pc:spChg chg="add del">
          <ac:chgData name="Harvy Maza Bonilla" userId="S::harvym@uark.edu::829984b6-05c0-4bfc-b95c-ceecdfc2644f" providerId="AD" clId="Web-{0A758D7B-071E-4722-AF6F-260D47B6A36B}" dt="2024-04-27T18:42:16.694" v="548"/>
          <ac:spMkLst>
            <pc:docMk/>
            <pc:sldMk cId="1969386093" sldId="295"/>
            <ac:spMk id="76" creationId="{279CAF82-0ECF-42BE-8F37-F71941E5D410}"/>
          </ac:spMkLst>
        </pc:spChg>
        <pc:spChg chg="add del">
          <ac:chgData name="Harvy Maza Bonilla" userId="S::harvym@uark.edu::829984b6-05c0-4bfc-b95c-ceecdfc2644f" providerId="AD" clId="Web-{0A758D7B-071E-4722-AF6F-260D47B6A36B}" dt="2024-04-27T18:42:16.694" v="548"/>
          <ac:spMkLst>
            <pc:docMk/>
            <pc:sldMk cId="1969386093" sldId="295"/>
            <ac:spMk id="78" creationId="{0AE773EE-DD7B-4F25-945A-3F59DEE680F9}"/>
          </ac:spMkLst>
        </pc:spChg>
        <pc:spChg chg="add del">
          <ac:chgData name="Harvy Maza Bonilla" userId="S::harvym@uark.edu::829984b6-05c0-4bfc-b95c-ceecdfc2644f" providerId="AD" clId="Web-{0A758D7B-071E-4722-AF6F-260D47B6A36B}" dt="2024-04-27T18:42:16.694" v="548"/>
          <ac:spMkLst>
            <pc:docMk/>
            <pc:sldMk cId="1969386093" sldId="295"/>
            <ac:spMk id="87" creationId="{033BC44A-0661-43B4-9C14-FD5963C226AE}"/>
          </ac:spMkLst>
        </pc:spChg>
        <pc:spChg chg="add del">
          <ac:chgData name="Harvy Maza Bonilla" userId="S::harvym@uark.edu::829984b6-05c0-4bfc-b95c-ceecdfc2644f" providerId="AD" clId="Web-{0A758D7B-071E-4722-AF6F-260D47B6A36B}" dt="2024-04-27T18:42:16.694" v="548"/>
          <ac:spMkLst>
            <pc:docMk/>
            <pc:sldMk cId="1969386093" sldId="295"/>
            <ac:spMk id="89" creationId="{2A7F3B2F-8A53-4176-8D77-ECA28FF4D6EB}"/>
          </ac:spMkLst>
        </pc:spChg>
        <pc:spChg chg="add del">
          <ac:chgData name="Harvy Maza Bonilla" userId="S::harvym@uark.edu::829984b6-05c0-4bfc-b95c-ceecdfc2644f" providerId="AD" clId="Web-{0A758D7B-071E-4722-AF6F-260D47B6A36B}" dt="2024-04-27T18:42:16.694" v="548"/>
          <ac:spMkLst>
            <pc:docMk/>
            <pc:sldMk cId="1969386093" sldId="295"/>
            <ac:spMk id="91" creationId="{87045360-A428-4E4B-989C-E4EF4D92037A}"/>
          </ac:spMkLst>
        </pc:spChg>
        <pc:spChg chg="add del">
          <ac:chgData name="Harvy Maza Bonilla" userId="S::harvym@uark.edu::829984b6-05c0-4bfc-b95c-ceecdfc2644f" providerId="AD" clId="Web-{0A758D7B-071E-4722-AF6F-260D47B6A36B}" dt="2024-04-27T19:01:35.816" v="726"/>
          <ac:spMkLst>
            <pc:docMk/>
            <pc:sldMk cId="1969386093" sldId="295"/>
            <ac:spMk id="93" creationId="{2151139A-886F-4B97-8815-729AD3831BBD}"/>
          </ac:spMkLst>
        </pc:spChg>
        <pc:spChg chg="add del">
          <ac:chgData name="Harvy Maza Bonilla" userId="S::harvym@uark.edu::829984b6-05c0-4bfc-b95c-ceecdfc2644f" providerId="AD" clId="Web-{0A758D7B-071E-4722-AF6F-260D47B6A36B}" dt="2024-04-27T19:01:35.816" v="726"/>
          <ac:spMkLst>
            <pc:docMk/>
            <pc:sldMk cId="1969386093" sldId="295"/>
            <ac:spMk id="94" creationId="{AB5E08C4-8CDD-4623-A5B8-E998C6DEE3B7}"/>
          </ac:spMkLst>
        </pc:spChg>
        <pc:spChg chg="add del">
          <ac:chgData name="Harvy Maza Bonilla" userId="S::harvym@uark.edu::829984b6-05c0-4bfc-b95c-ceecdfc2644f" providerId="AD" clId="Web-{0A758D7B-071E-4722-AF6F-260D47B6A36B}" dt="2024-04-27T19:01:35.816" v="726"/>
          <ac:spMkLst>
            <pc:docMk/>
            <pc:sldMk cId="1969386093" sldId="295"/>
            <ac:spMk id="95" creationId="{15F33878-D502-4FFA-8ACE-F2AECDB2A23F}"/>
          </ac:spMkLst>
        </pc:spChg>
        <pc:spChg chg="add del">
          <ac:chgData name="Harvy Maza Bonilla" userId="S::harvym@uark.edu::829984b6-05c0-4bfc-b95c-ceecdfc2644f" providerId="AD" clId="Web-{0A758D7B-071E-4722-AF6F-260D47B6A36B}" dt="2024-04-27T19:01:35.816" v="726"/>
          <ac:spMkLst>
            <pc:docMk/>
            <pc:sldMk cId="1969386093" sldId="295"/>
            <ac:spMk id="96" creationId="{D3539FEE-81D3-4406-802E-60B20B16F4F6}"/>
          </ac:spMkLst>
        </pc:spChg>
        <pc:spChg chg="add del">
          <ac:chgData name="Harvy Maza Bonilla" userId="S::harvym@uark.edu::829984b6-05c0-4bfc-b95c-ceecdfc2644f" providerId="AD" clId="Web-{0A758D7B-071E-4722-AF6F-260D47B6A36B}" dt="2024-04-27T19:01:35.816" v="726"/>
          <ac:spMkLst>
            <pc:docMk/>
            <pc:sldMk cId="1969386093" sldId="295"/>
            <ac:spMk id="97" creationId="{DC701763-729E-462F-A5A8-E0DEFEB1E2E4}"/>
          </ac:spMkLst>
        </pc:spChg>
        <pc:spChg chg="add del">
          <ac:chgData name="Harvy Maza Bonilla" userId="S::harvym@uark.edu::829984b6-05c0-4bfc-b95c-ceecdfc2644f" providerId="AD" clId="Web-{0A758D7B-071E-4722-AF6F-260D47B6A36B}" dt="2024-04-27T19:04:00.462" v="732"/>
          <ac:spMkLst>
            <pc:docMk/>
            <pc:sldMk cId="1969386093" sldId="295"/>
            <ac:spMk id="104" creationId="{A3363022-C969-41E9-8EB2-E4C94908C1FA}"/>
          </ac:spMkLst>
        </pc:spChg>
        <pc:spChg chg="add del">
          <ac:chgData name="Harvy Maza Bonilla" userId="S::harvym@uark.edu::829984b6-05c0-4bfc-b95c-ceecdfc2644f" providerId="AD" clId="Web-{0A758D7B-071E-4722-AF6F-260D47B6A36B}" dt="2024-04-27T19:04:00.462" v="732"/>
          <ac:spMkLst>
            <pc:docMk/>
            <pc:sldMk cId="1969386093" sldId="295"/>
            <ac:spMk id="106" creationId="{8D1AD6B3-BE88-4CEB-BA17-790657CC4729}"/>
          </ac:spMkLst>
        </pc:spChg>
        <pc:spChg chg="add">
          <ac:chgData name="Harvy Maza Bonilla" userId="S::harvym@uark.edu::829984b6-05c0-4bfc-b95c-ceecdfc2644f" providerId="AD" clId="Web-{0A758D7B-071E-4722-AF6F-260D47B6A36B}" dt="2024-04-27T19:04:00.462" v="732"/>
          <ac:spMkLst>
            <pc:docMk/>
            <pc:sldMk cId="1969386093" sldId="295"/>
            <ac:spMk id="116" creationId="{8C790BE2-4E4F-4AAF-81A2-4A6F4885EBE6}"/>
          </ac:spMkLst>
        </pc:spChg>
        <pc:spChg chg="add">
          <ac:chgData name="Harvy Maza Bonilla" userId="S::harvym@uark.edu::829984b6-05c0-4bfc-b95c-ceecdfc2644f" providerId="AD" clId="Web-{0A758D7B-071E-4722-AF6F-260D47B6A36B}" dt="2024-04-27T19:04:00.462" v="732"/>
          <ac:spMkLst>
            <pc:docMk/>
            <pc:sldMk cId="1969386093" sldId="295"/>
            <ac:spMk id="118" creationId="{D28B54C3-B57B-472A-B96E-1FCB67093DC2}"/>
          </ac:spMkLst>
        </pc:spChg>
        <pc:spChg chg="add">
          <ac:chgData name="Harvy Maza Bonilla" userId="S::harvym@uark.edu::829984b6-05c0-4bfc-b95c-ceecdfc2644f" providerId="AD" clId="Web-{0A758D7B-071E-4722-AF6F-260D47B6A36B}" dt="2024-04-27T19:04:00.462" v="732"/>
          <ac:spMkLst>
            <pc:docMk/>
            <pc:sldMk cId="1969386093" sldId="295"/>
            <ac:spMk id="120" creationId="{7DB3C429-F8DA-49B9-AF84-21996FCF78B5}"/>
          </ac:spMkLst>
        </pc:spChg>
        <pc:spChg chg="add">
          <ac:chgData name="Harvy Maza Bonilla" userId="S::harvym@uark.edu::829984b6-05c0-4bfc-b95c-ceecdfc2644f" providerId="AD" clId="Web-{0A758D7B-071E-4722-AF6F-260D47B6A36B}" dt="2024-04-27T19:04:00.462" v="732"/>
          <ac:spMkLst>
            <pc:docMk/>
            <pc:sldMk cId="1969386093" sldId="295"/>
            <ac:spMk id="122" creationId="{C4C9F2B0-1044-46EB-8AEB-C3BFFDE6C2CC}"/>
          </ac:spMkLst>
        </pc:spChg>
        <pc:spChg chg="add">
          <ac:chgData name="Harvy Maza Bonilla" userId="S::harvym@uark.edu::829984b6-05c0-4bfc-b95c-ceecdfc2644f" providerId="AD" clId="Web-{0A758D7B-071E-4722-AF6F-260D47B6A36B}" dt="2024-04-27T19:04:00.462" v="732"/>
          <ac:spMkLst>
            <pc:docMk/>
            <pc:sldMk cId="1969386093" sldId="295"/>
            <ac:spMk id="124" creationId="{32B3ACB3-D689-442E-8A40-8680B0FEB8A2}"/>
          </ac:spMkLst>
        </pc:spChg>
        <pc:grpChg chg="add del">
          <ac:chgData name="Harvy Maza Bonilla" userId="S::harvym@uark.edu::829984b6-05c0-4bfc-b95c-ceecdfc2644f" providerId="AD" clId="Web-{0A758D7B-071E-4722-AF6F-260D47B6A36B}" dt="2024-04-27T18:40:01.799" v="526"/>
          <ac:grpSpMkLst>
            <pc:docMk/>
            <pc:sldMk cId="1969386093" sldId="295"/>
            <ac:grpSpMk id="27" creationId="{3AF6A671-C637-4547-85F4-51B6D1881399}"/>
          </ac:grpSpMkLst>
        </pc:grpChg>
        <pc:grpChg chg="add del">
          <ac:chgData name="Harvy Maza Bonilla" userId="S::harvym@uark.edu::829984b6-05c0-4bfc-b95c-ceecdfc2644f" providerId="AD" clId="Web-{0A758D7B-071E-4722-AF6F-260D47B6A36B}" dt="2024-04-27T18:41:33.489" v="538"/>
          <ac:grpSpMkLst>
            <pc:docMk/>
            <pc:sldMk cId="1969386093" sldId="295"/>
            <ac:grpSpMk id="46" creationId="{B83D307E-DF68-43F8-97CE-0AAE950A7129}"/>
          </ac:grpSpMkLst>
        </pc:grpChg>
        <pc:grpChg chg="add del">
          <ac:chgData name="Harvy Maza Bonilla" userId="S::harvym@uark.edu::829984b6-05c0-4bfc-b95c-ceecdfc2644f" providerId="AD" clId="Web-{0A758D7B-071E-4722-AF6F-260D47B6A36B}" dt="2024-04-27T18:42:16.694" v="548"/>
          <ac:grpSpMkLst>
            <pc:docMk/>
            <pc:sldMk cId="1969386093" sldId="295"/>
            <ac:grpSpMk id="80" creationId="{FB9739EB-7F66-433D-841F-AB3CD18700B7}"/>
          </ac:grpSpMkLst>
        </pc:grpChg>
        <pc:grpChg chg="add del">
          <ac:chgData name="Harvy Maza Bonilla" userId="S::harvym@uark.edu::829984b6-05c0-4bfc-b95c-ceecdfc2644f" providerId="AD" clId="Web-{0A758D7B-071E-4722-AF6F-260D47B6A36B}" dt="2024-04-27T19:04:00.462" v="732"/>
          <ac:grpSpMkLst>
            <pc:docMk/>
            <pc:sldMk cId="1969386093" sldId="295"/>
            <ac:grpSpMk id="108" creationId="{89D1390B-7E13-4B4F-9CB2-391063412E54}"/>
          </ac:grpSpMkLst>
        </pc:grpChg>
        <pc:picChg chg="add del mod ord">
          <ac:chgData name="Harvy Maza Bonilla" userId="S::harvym@uark.edu::829984b6-05c0-4bfc-b95c-ceecdfc2644f" providerId="AD" clId="Web-{0A758D7B-071E-4722-AF6F-260D47B6A36B}" dt="2024-04-27T18:53:42.441" v="551"/>
          <ac:picMkLst>
            <pc:docMk/>
            <pc:sldMk cId="1969386093" sldId="295"/>
            <ac:picMk id="4" creationId="{FCC7F46E-5973-247D-BD60-38BB6CF6E6BC}"/>
          </ac:picMkLst>
        </pc:picChg>
        <pc:picChg chg="add del mod ord">
          <ac:chgData name="Harvy Maza Bonilla" userId="S::harvym@uark.edu::829984b6-05c0-4bfc-b95c-ceecdfc2644f" providerId="AD" clId="Web-{0A758D7B-071E-4722-AF6F-260D47B6A36B}" dt="2024-04-27T18:53:41.128" v="550"/>
          <ac:picMkLst>
            <pc:docMk/>
            <pc:sldMk cId="1969386093" sldId="295"/>
            <ac:picMk id="6" creationId="{2C786E6D-7269-EB2F-51FA-ED4BED7C8B36}"/>
          </ac:picMkLst>
        </pc:picChg>
        <pc:picChg chg="add mod">
          <ac:chgData name="Harvy Maza Bonilla" userId="S::harvym@uark.edu::829984b6-05c0-4bfc-b95c-ceecdfc2644f" providerId="AD" clId="Web-{0A758D7B-071E-4722-AF6F-260D47B6A36B}" dt="2024-04-27T19:04:00.462" v="732"/>
          <ac:picMkLst>
            <pc:docMk/>
            <pc:sldMk cId="1969386093" sldId="295"/>
            <ac:picMk id="11" creationId="{621D6A0A-11A9-C360-1D9D-77B5ACCE454B}"/>
          </ac:picMkLst>
        </pc:picChg>
        <pc:picChg chg="add del">
          <ac:chgData name="Harvy Maza Bonilla" userId="S::harvym@uark.edu::829984b6-05c0-4bfc-b95c-ceecdfc2644f" providerId="AD" clId="Web-{0A758D7B-071E-4722-AF6F-260D47B6A36B}" dt="2024-04-27T19:03:56.774" v="731"/>
          <ac:picMkLst>
            <pc:docMk/>
            <pc:sldMk cId="1969386093" sldId="295"/>
            <ac:picMk id="101" creationId="{7AF90E3A-34F5-3615-58D5-45961F65F7B9}"/>
          </ac:picMkLst>
        </pc:picChg>
      </pc:sldChg>
      <pc:sldChg chg="add del replId">
        <pc:chgData name="Harvy Maza Bonilla" userId="S::harvym@uark.edu::829984b6-05c0-4bfc-b95c-ceecdfc2644f" providerId="AD" clId="Web-{0A758D7B-071E-4722-AF6F-260D47B6A36B}" dt="2024-04-27T18:31:35.313" v="403"/>
        <pc:sldMkLst>
          <pc:docMk/>
          <pc:sldMk cId="2221838662" sldId="295"/>
        </pc:sldMkLst>
      </pc:sldChg>
    </pc:docChg>
  </pc:docChgLst>
  <pc:docChgLst>
    <pc:chgData name="Ethan Styles" userId="b7911f9a-b112-4d49-b91e-e995b59245d8" providerId="ADAL" clId="{B8CEA299-1E5E-F141-A7A0-DE293E15CFAC}"/>
    <pc:docChg chg="undo custSel addSld delSld modSld sldOrd">
      <pc:chgData name="Ethan Styles" userId="b7911f9a-b112-4d49-b91e-e995b59245d8" providerId="ADAL" clId="{B8CEA299-1E5E-F141-A7A0-DE293E15CFAC}" dt="2024-04-29T19:12:23.430" v="2422" actId="1036"/>
      <pc:docMkLst>
        <pc:docMk/>
      </pc:docMkLst>
      <pc:sldChg chg="addSp delSp modSp new mod">
        <pc:chgData name="Ethan Styles" userId="b7911f9a-b112-4d49-b91e-e995b59245d8" providerId="ADAL" clId="{B8CEA299-1E5E-F141-A7A0-DE293E15CFAC}" dt="2024-04-16T19:36:06.591" v="828" actId="20577"/>
        <pc:sldMkLst>
          <pc:docMk/>
          <pc:sldMk cId="2267240509" sldId="256"/>
        </pc:sldMkLst>
        <pc:spChg chg="mod">
          <ac:chgData name="Ethan Styles" userId="b7911f9a-b112-4d49-b91e-e995b59245d8" providerId="ADAL" clId="{B8CEA299-1E5E-F141-A7A0-DE293E15CFAC}" dt="2024-04-16T19:36:06.591" v="828" actId="20577"/>
          <ac:spMkLst>
            <pc:docMk/>
            <pc:sldMk cId="2267240509" sldId="256"/>
            <ac:spMk id="3" creationId="{DAE52C36-EF2A-8191-6C5C-42DD5499DC4C}"/>
          </ac:spMkLst>
        </pc:spChg>
        <pc:spChg chg="add del mod">
          <ac:chgData name="Ethan Styles" userId="b7911f9a-b112-4d49-b91e-e995b59245d8" providerId="ADAL" clId="{B8CEA299-1E5E-F141-A7A0-DE293E15CFAC}" dt="2024-04-16T19:16:46.297" v="13"/>
          <ac:spMkLst>
            <pc:docMk/>
            <pc:sldMk cId="2267240509" sldId="256"/>
            <ac:spMk id="4" creationId="{D308AAD7-A5E0-EF99-4397-46141C055C6E}"/>
          </ac:spMkLst>
        </pc:spChg>
        <pc:spChg chg="add del mod">
          <ac:chgData name="Ethan Styles" userId="b7911f9a-b112-4d49-b91e-e995b59245d8" providerId="ADAL" clId="{B8CEA299-1E5E-F141-A7A0-DE293E15CFAC}" dt="2024-04-16T19:27:55.334" v="432"/>
          <ac:spMkLst>
            <pc:docMk/>
            <pc:sldMk cId="2267240509" sldId="256"/>
            <ac:spMk id="5" creationId="{02AC131C-780C-7296-838E-8F6120F8CB97}"/>
          </ac:spMkLst>
        </pc:spChg>
        <pc:picChg chg="add mod">
          <ac:chgData name="Ethan Styles" userId="b7911f9a-b112-4d49-b91e-e995b59245d8" providerId="ADAL" clId="{B8CEA299-1E5E-F141-A7A0-DE293E15CFAC}" dt="2024-04-16T19:16:34.101" v="2" actId="14100"/>
          <ac:picMkLst>
            <pc:docMk/>
            <pc:sldMk cId="2267240509" sldId="256"/>
            <ac:picMk id="1026" creationId="{27AAF9E2-3246-80AD-988C-FB312DED5FE4}"/>
          </ac:picMkLst>
        </pc:picChg>
      </pc:sldChg>
      <pc:sldChg chg="addSp delSp modSp new mod setBg modClrScheme chgLayout">
        <pc:chgData name="Ethan Styles" userId="b7911f9a-b112-4d49-b91e-e995b59245d8" providerId="ADAL" clId="{B8CEA299-1E5E-F141-A7A0-DE293E15CFAC}" dt="2024-04-28T21:24:31.391" v="2378" actId="1076"/>
        <pc:sldMkLst>
          <pc:docMk/>
          <pc:sldMk cId="301922672" sldId="257"/>
        </pc:sldMkLst>
        <pc:spChg chg="add mod">
          <ac:chgData name="Ethan Styles" userId="b7911f9a-b112-4d49-b91e-e995b59245d8" providerId="ADAL" clId="{B8CEA299-1E5E-F141-A7A0-DE293E15CFAC}" dt="2024-04-28T21:24:31.391" v="2378" actId="1076"/>
          <ac:spMkLst>
            <pc:docMk/>
            <pc:sldMk cId="301922672" sldId="257"/>
            <ac:spMk id="2" creationId="{5763A392-9662-7061-36E3-A08A320BAE1A}"/>
          </ac:spMkLst>
        </pc:spChg>
        <pc:spChg chg="del mod ord">
          <ac:chgData name="Ethan Styles" userId="b7911f9a-b112-4d49-b91e-e995b59245d8" providerId="ADAL" clId="{B8CEA299-1E5E-F141-A7A0-DE293E15CFAC}" dt="2024-04-16T19:17:05.394" v="15" actId="700"/>
          <ac:spMkLst>
            <pc:docMk/>
            <pc:sldMk cId="301922672" sldId="257"/>
            <ac:spMk id="2" creationId="{89F46CD1-7617-A1FA-EEB7-72C6340E2E6A}"/>
          </ac:spMkLst>
        </pc:spChg>
        <pc:spChg chg="del mod ord">
          <ac:chgData name="Ethan Styles" userId="b7911f9a-b112-4d49-b91e-e995b59245d8" providerId="ADAL" clId="{B8CEA299-1E5E-F141-A7A0-DE293E15CFAC}" dt="2024-04-16T19:17:05.394" v="15" actId="700"/>
          <ac:spMkLst>
            <pc:docMk/>
            <pc:sldMk cId="301922672" sldId="257"/>
            <ac:spMk id="3" creationId="{4A5770F2-0A81-73E1-7F31-74A6D7DC9E10}"/>
          </ac:spMkLst>
        </pc:spChg>
        <pc:spChg chg="add mod ord">
          <ac:chgData name="Ethan Styles" userId="b7911f9a-b112-4d49-b91e-e995b59245d8" providerId="ADAL" clId="{B8CEA299-1E5E-F141-A7A0-DE293E15CFAC}" dt="2024-04-28T21:17:06.330" v="2302" actId="26606"/>
          <ac:spMkLst>
            <pc:docMk/>
            <pc:sldMk cId="301922672" sldId="257"/>
            <ac:spMk id="4" creationId="{11CC9C95-92C8-917F-4BBC-7215C51DB2BD}"/>
          </ac:spMkLst>
        </pc:spChg>
        <pc:spChg chg="add mod ord">
          <ac:chgData name="Ethan Styles" userId="b7911f9a-b112-4d49-b91e-e995b59245d8" providerId="ADAL" clId="{B8CEA299-1E5E-F141-A7A0-DE293E15CFAC}" dt="2024-04-28T21:17:06.330" v="2302" actId="26606"/>
          <ac:spMkLst>
            <pc:docMk/>
            <pc:sldMk cId="301922672" sldId="257"/>
            <ac:spMk id="5" creationId="{5AE0C6A5-0C73-3F37-0DBD-FE0FDF1484C6}"/>
          </ac:spMkLst>
        </pc:spChg>
        <pc:spChg chg="add">
          <ac:chgData name="Ethan Styles" userId="b7911f9a-b112-4d49-b91e-e995b59245d8" providerId="ADAL" clId="{B8CEA299-1E5E-F141-A7A0-DE293E15CFAC}" dt="2024-04-16T19:19:31.723" v="127" actId="26606"/>
          <ac:spMkLst>
            <pc:docMk/>
            <pc:sldMk cId="301922672" sldId="257"/>
            <ac:spMk id="10" creationId="{577D6B2E-37A3-429E-A37C-F30ED6487282}"/>
          </ac:spMkLst>
        </pc:spChg>
        <pc:spChg chg="add">
          <ac:chgData name="Ethan Styles" userId="b7911f9a-b112-4d49-b91e-e995b59245d8" providerId="ADAL" clId="{B8CEA299-1E5E-F141-A7A0-DE293E15CFAC}" dt="2024-04-16T19:19:31.723" v="127" actId="26606"/>
          <ac:spMkLst>
            <pc:docMk/>
            <pc:sldMk cId="301922672" sldId="257"/>
            <ac:spMk id="12" creationId="{5CEAD642-85CF-4750-8432-7C80C901F001}"/>
          </ac:spMkLst>
        </pc:spChg>
        <pc:spChg chg="add">
          <ac:chgData name="Ethan Styles" userId="b7911f9a-b112-4d49-b91e-e995b59245d8" providerId="ADAL" clId="{B8CEA299-1E5E-F141-A7A0-DE293E15CFAC}" dt="2024-04-16T19:19:31.723" v="127" actId="26606"/>
          <ac:spMkLst>
            <pc:docMk/>
            <pc:sldMk cId="301922672" sldId="257"/>
            <ac:spMk id="14" creationId="{FA33EEAE-15D5-4119-8C1E-89D943F911EF}"/>
          </ac:spMkLst>
        </pc:spChg>
        <pc:spChg chg="add">
          <ac:chgData name="Ethan Styles" userId="b7911f9a-b112-4d49-b91e-e995b59245d8" providerId="ADAL" clId="{B8CEA299-1E5E-F141-A7A0-DE293E15CFAC}" dt="2024-04-16T19:19:31.723" v="127" actId="26606"/>
          <ac:spMkLst>
            <pc:docMk/>
            <pc:sldMk cId="301922672" sldId="257"/>
            <ac:spMk id="16" creationId="{730D8B3B-9B80-4025-B934-26DC7D7CD231}"/>
          </ac:spMkLst>
        </pc:spChg>
        <pc:spChg chg="add">
          <ac:chgData name="Ethan Styles" userId="b7911f9a-b112-4d49-b91e-e995b59245d8" providerId="ADAL" clId="{B8CEA299-1E5E-F141-A7A0-DE293E15CFAC}" dt="2024-04-16T19:19:31.723" v="127" actId="26606"/>
          <ac:spMkLst>
            <pc:docMk/>
            <pc:sldMk cId="301922672" sldId="257"/>
            <ac:spMk id="18" creationId="{1064D5D5-227B-4F66-9AEA-46F570E793BD}"/>
          </ac:spMkLst>
        </pc:spChg>
        <pc:spChg chg="add">
          <ac:chgData name="Ethan Styles" userId="b7911f9a-b112-4d49-b91e-e995b59245d8" providerId="ADAL" clId="{B8CEA299-1E5E-F141-A7A0-DE293E15CFAC}" dt="2024-04-16T19:19:31.723" v="127" actId="26606"/>
          <ac:spMkLst>
            <pc:docMk/>
            <pc:sldMk cId="301922672" sldId="257"/>
            <ac:spMk id="20" creationId="{646B67A4-D328-4747-A82B-65E84FA46368}"/>
          </ac:spMkLst>
        </pc:spChg>
        <pc:spChg chg="add">
          <ac:chgData name="Ethan Styles" userId="b7911f9a-b112-4d49-b91e-e995b59245d8" providerId="ADAL" clId="{B8CEA299-1E5E-F141-A7A0-DE293E15CFAC}" dt="2024-04-16T19:19:31.723" v="127" actId="26606"/>
          <ac:spMkLst>
            <pc:docMk/>
            <pc:sldMk cId="301922672" sldId="257"/>
            <ac:spMk id="22" creationId="{B5A1B09C-1565-46F8-B70F-621C5EB48A09}"/>
          </ac:spMkLst>
        </pc:spChg>
        <pc:spChg chg="add">
          <ac:chgData name="Ethan Styles" userId="b7911f9a-b112-4d49-b91e-e995b59245d8" providerId="ADAL" clId="{B8CEA299-1E5E-F141-A7A0-DE293E15CFAC}" dt="2024-04-16T19:19:31.723" v="127" actId="26606"/>
          <ac:spMkLst>
            <pc:docMk/>
            <pc:sldMk cId="301922672" sldId="257"/>
            <ac:spMk id="24" creationId="{8C516CC8-80AC-446C-A56E-9F54B7210402}"/>
          </ac:spMkLst>
        </pc:spChg>
        <pc:spChg chg="del">
          <ac:chgData name="Ethan Styles" userId="b7911f9a-b112-4d49-b91e-e995b59245d8" providerId="ADAL" clId="{B8CEA299-1E5E-F141-A7A0-DE293E15CFAC}" dt="2024-04-28T21:17:06.330" v="2302" actId="26606"/>
          <ac:spMkLst>
            <pc:docMk/>
            <pc:sldMk cId="301922672" sldId="257"/>
            <ac:spMk id="45" creationId="{71B2258F-86CA-4D4D-8270-BC05FCDEBFB3}"/>
          </ac:spMkLst>
        </pc:spChg>
        <pc:spChg chg="add">
          <ac:chgData name="Ethan Styles" userId="b7911f9a-b112-4d49-b91e-e995b59245d8" providerId="ADAL" clId="{B8CEA299-1E5E-F141-A7A0-DE293E15CFAC}" dt="2024-04-28T21:17:06.330" v="2302" actId="26606"/>
          <ac:spMkLst>
            <pc:docMk/>
            <pc:sldMk cId="301922672" sldId="257"/>
            <ac:spMk id="50" creationId="{0E30439A-8A5B-46EC-8283-9B6B031D40D0}"/>
          </ac:spMkLst>
        </pc:spChg>
        <pc:spChg chg="add">
          <ac:chgData name="Ethan Styles" userId="b7911f9a-b112-4d49-b91e-e995b59245d8" providerId="ADAL" clId="{B8CEA299-1E5E-F141-A7A0-DE293E15CFAC}" dt="2024-04-28T21:17:06.330" v="2302" actId="26606"/>
          <ac:spMkLst>
            <pc:docMk/>
            <pc:sldMk cId="301922672" sldId="257"/>
            <ac:spMk id="52" creationId="{5CEAD642-85CF-4750-8432-7C80C901F001}"/>
          </ac:spMkLst>
        </pc:spChg>
        <pc:spChg chg="add">
          <ac:chgData name="Ethan Styles" userId="b7911f9a-b112-4d49-b91e-e995b59245d8" providerId="ADAL" clId="{B8CEA299-1E5E-F141-A7A0-DE293E15CFAC}" dt="2024-04-28T21:17:06.330" v="2302" actId="26606"/>
          <ac:spMkLst>
            <pc:docMk/>
            <pc:sldMk cId="301922672" sldId="257"/>
            <ac:spMk id="54" creationId="{FA33EEAE-15D5-4119-8C1E-89D943F911EF}"/>
          </ac:spMkLst>
        </pc:spChg>
        <pc:spChg chg="add">
          <ac:chgData name="Ethan Styles" userId="b7911f9a-b112-4d49-b91e-e995b59245d8" providerId="ADAL" clId="{B8CEA299-1E5E-F141-A7A0-DE293E15CFAC}" dt="2024-04-28T21:17:06.330" v="2302" actId="26606"/>
          <ac:spMkLst>
            <pc:docMk/>
            <pc:sldMk cId="301922672" sldId="257"/>
            <ac:spMk id="56" creationId="{730D8B3B-9B80-4025-B934-26DC7D7CD231}"/>
          </ac:spMkLst>
        </pc:spChg>
        <pc:spChg chg="add">
          <ac:chgData name="Ethan Styles" userId="b7911f9a-b112-4d49-b91e-e995b59245d8" providerId="ADAL" clId="{B8CEA299-1E5E-F141-A7A0-DE293E15CFAC}" dt="2024-04-28T21:17:06.330" v="2302" actId="26606"/>
          <ac:spMkLst>
            <pc:docMk/>
            <pc:sldMk cId="301922672" sldId="257"/>
            <ac:spMk id="58" creationId="{B5A1B09C-1565-46F8-B70F-621C5EB48A09}"/>
          </ac:spMkLst>
        </pc:spChg>
        <pc:spChg chg="add">
          <ac:chgData name="Ethan Styles" userId="b7911f9a-b112-4d49-b91e-e995b59245d8" providerId="ADAL" clId="{B8CEA299-1E5E-F141-A7A0-DE293E15CFAC}" dt="2024-04-28T21:17:06.330" v="2302" actId="26606"/>
          <ac:spMkLst>
            <pc:docMk/>
            <pc:sldMk cId="301922672" sldId="257"/>
            <ac:spMk id="60" creationId="{8C516CC8-80AC-446C-A56E-9F54B7210402}"/>
          </ac:spMkLst>
        </pc:spChg>
        <pc:spChg chg="add">
          <ac:chgData name="Ethan Styles" userId="b7911f9a-b112-4d49-b91e-e995b59245d8" providerId="ADAL" clId="{B8CEA299-1E5E-F141-A7A0-DE293E15CFAC}" dt="2024-04-28T21:17:06.330" v="2302" actId="26606"/>
          <ac:spMkLst>
            <pc:docMk/>
            <pc:sldMk cId="301922672" sldId="257"/>
            <ac:spMk id="62" creationId="{53947E58-F088-49F1-A3D1-DEA690192E84}"/>
          </ac:spMkLst>
        </pc:spChg>
        <pc:picChg chg="del">
          <ac:chgData name="Ethan Styles" userId="b7911f9a-b112-4d49-b91e-e995b59245d8" providerId="ADAL" clId="{B8CEA299-1E5E-F141-A7A0-DE293E15CFAC}" dt="2024-04-28T21:17:03.197" v="2301" actId="478"/>
          <ac:picMkLst>
            <pc:docMk/>
            <pc:sldMk cId="301922672" sldId="257"/>
            <ac:picMk id="9" creationId="{C726E805-DD89-7F76-4195-38262A8A2204}"/>
          </ac:picMkLst>
        </pc:picChg>
        <pc:picChg chg="del mod">
          <ac:chgData name="Ethan Styles" userId="b7911f9a-b112-4d49-b91e-e995b59245d8" providerId="ADAL" clId="{B8CEA299-1E5E-F141-A7A0-DE293E15CFAC}" dt="2024-04-28T21:16:28.812" v="2299" actId="478"/>
          <ac:picMkLst>
            <pc:docMk/>
            <pc:sldMk cId="301922672" sldId="257"/>
            <ac:picMk id="11" creationId="{26AFDCD0-7158-AA6C-A417-2D8124EEED33}"/>
          </ac:picMkLst>
        </pc:picChg>
      </pc:sldChg>
      <pc:sldChg chg="addSp delSp modSp new mod setBg setClrOvrMap modNotesTx">
        <pc:chgData name="Ethan Styles" userId="b7911f9a-b112-4d49-b91e-e995b59245d8" providerId="ADAL" clId="{B8CEA299-1E5E-F141-A7A0-DE293E15CFAC}" dt="2024-04-23T19:26:05.164" v="1740" actId="26606"/>
        <pc:sldMkLst>
          <pc:docMk/>
          <pc:sldMk cId="3870749941" sldId="258"/>
        </pc:sldMkLst>
        <pc:spChg chg="mod">
          <ac:chgData name="Ethan Styles" userId="b7911f9a-b112-4d49-b91e-e995b59245d8" providerId="ADAL" clId="{B8CEA299-1E5E-F141-A7A0-DE293E15CFAC}" dt="2024-04-16T19:34:30.739" v="820" actId="26606"/>
          <ac:spMkLst>
            <pc:docMk/>
            <pc:sldMk cId="3870749941" sldId="258"/>
            <ac:spMk id="2" creationId="{6D4F7BDC-5EE3-2E6A-6314-25636DD90882}"/>
          </ac:spMkLst>
        </pc:spChg>
        <pc:spChg chg="del mod">
          <ac:chgData name="Ethan Styles" userId="b7911f9a-b112-4d49-b91e-e995b59245d8" providerId="ADAL" clId="{B8CEA299-1E5E-F141-A7A0-DE293E15CFAC}" dt="2024-04-16T19:33:38.793" v="791" actId="26606"/>
          <ac:spMkLst>
            <pc:docMk/>
            <pc:sldMk cId="3870749941" sldId="258"/>
            <ac:spMk id="3" creationId="{D474653C-FF65-8880-380D-CFE90D7D4A29}"/>
          </ac:spMkLst>
        </pc:spChg>
        <pc:spChg chg="add del">
          <ac:chgData name="Ethan Styles" userId="b7911f9a-b112-4d49-b91e-e995b59245d8" providerId="ADAL" clId="{B8CEA299-1E5E-F141-A7A0-DE293E15CFAC}" dt="2024-04-16T19:33:38.793" v="791" actId="26606"/>
          <ac:spMkLst>
            <pc:docMk/>
            <pc:sldMk cId="3870749941" sldId="258"/>
            <ac:spMk id="8" creationId="{DEE2AD96-B495-4E06-9291-B71706F728CB}"/>
          </ac:spMkLst>
        </pc:spChg>
        <pc:spChg chg="add del">
          <ac:chgData name="Ethan Styles" userId="b7911f9a-b112-4d49-b91e-e995b59245d8" providerId="ADAL" clId="{B8CEA299-1E5E-F141-A7A0-DE293E15CFAC}" dt="2024-04-16T19:33:38.793" v="791" actId="26606"/>
          <ac:spMkLst>
            <pc:docMk/>
            <pc:sldMk cId="3870749941" sldId="258"/>
            <ac:spMk id="10" creationId="{53CF6D67-C5A8-4ADD-9E8E-1E38CA1D3166}"/>
          </ac:spMkLst>
        </pc:spChg>
        <pc:spChg chg="add del">
          <ac:chgData name="Ethan Styles" userId="b7911f9a-b112-4d49-b91e-e995b59245d8" providerId="ADAL" clId="{B8CEA299-1E5E-F141-A7A0-DE293E15CFAC}" dt="2024-04-16T19:33:38.793" v="791" actId="26606"/>
          <ac:spMkLst>
            <pc:docMk/>
            <pc:sldMk cId="3870749941" sldId="258"/>
            <ac:spMk id="12" creationId="{86909FA0-B515-4681-B7A8-FA281D133B94}"/>
          </ac:spMkLst>
        </pc:spChg>
        <pc:spChg chg="add del">
          <ac:chgData name="Ethan Styles" userId="b7911f9a-b112-4d49-b91e-e995b59245d8" providerId="ADAL" clId="{B8CEA299-1E5E-F141-A7A0-DE293E15CFAC}" dt="2024-04-16T19:33:38.793" v="791" actId="26606"/>
          <ac:spMkLst>
            <pc:docMk/>
            <pc:sldMk cId="3870749941" sldId="258"/>
            <ac:spMk id="14" creationId="{21C9FE86-FCC3-4A31-AA1C-C882262B7FE7}"/>
          </ac:spMkLst>
        </pc:spChg>
        <pc:spChg chg="add del">
          <ac:chgData name="Ethan Styles" userId="b7911f9a-b112-4d49-b91e-e995b59245d8" providerId="ADAL" clId="{B8CEA299-1E5E-F141-A7A0-DE293E15CFAC}" dt="2024-04-16T19:33:38.793" v="791" actId="26606"/>
          <ac:spMkLst>
            <pc:docMk/>
            <pc:sldMk cId="3870749941" sldId="258"/>
            <ac:spMk id="16" creationId="{7D96243B-ECED-4B71-8E06-AE9A285EAD20}"/>
          </ac:spMkLst>
        </pc:spChg>
        <pc:spChg chg="add del">
          <ac:chgData name="Ethan Styles" userId="b7911f9a-b112-4d49-b91e-e995b59245d8" providerId="ADAL" clId="{B8CEA299-1E5E-F141-A7A0-DE293E15CFAC}" dt="2024-04-16T19:33:38.793" v="791" actId="26606"/>
          <ac:spMkLst>
            <pc:docMk/>
            <pc:sldMk cId="3870749941" sldId="258"/>
            <ac:spMk id="18" creationId="{A09989E4-EFDC-4A90-A633-E0525FB4139E}"/>
          </ac:spMkLst>
        </pc:spChg>
        <pc:spChg chg="add del">
          <ac:chgData name="Ethan Styles" userId="b7911f9a-b112-4d49-b91e-e995b59245d8" providerId="ADAL" clId="{B8CEA299-1E5E-F141-A7A0-DE293E15CFAC}" dt="2024-04-16T19:34:30.739" v="820" actId="26606"/>
          <ac:spMkLst>
            <pc:docMk/>
            <pc:sldMk cId="3870749941" sldId="258"/>
            <ac:spMk id="24" creationId="{BACC6370-2D7E-4714-9D71-7542949D7D5D}"/>
          </ac:spMkLst>
        </pc:spChg>
        <pc:spChg chg="add del">
          <ac:chgData name="Ethan Styles" userId="b7911f9a-b112-4d49-b91e-e995b59245d8" providerId="ADAL" clId="{B8CEA299-1E5E-F141-A7A0-DE293E15CFAC}" dt="2024-04-16T19:34:30.739" v="820" actId="26606"/>
          <ac:spMkLst>
            <pc:docMk/>
            <pc:sldMk cId="3870749941" sldId="258"/>
            <ac:spMk id="26" creationId="{F68B3F68-107C-434F-AA38-110D5EA91B85}"/>
          </ac:spMkLst>
        </pc:spChg>
        <pc:spChg chg="add del">
          <ac:chgData name="Ethan Styles" userId="b7911f9a-b112-4d49-b91e-e995b59245d8" providerId="ADAL" clId="{B8CEA299-1E5E-F141-A7A0-DE293E15CFAC}" dt="2024-04-16T19:34:30.739" v="820" actId="26606"/>
          <ac:spMkLst>
            <pc:docMk/>
            <pc:sldMk cId="3870749941" sldId="258"/>
            <ac:spMk id="28" creationId="{AAD0DBB9-1A4B-4391-81D4-CB19F9AB918A}"/>
          </ac:spMkLst>
        </pc:spChg>
        <pc:spChg chg="add del">
          <ac:chgData name="Ethan Styles" userId="b7911f9a-b112-4d49-b91e-e995b59245d8" providerId="ADAL" clId="{B8CEA299-1E5E-F141-A7A0-DE293E15CFAC}" dt="2024-04-16T19:34:30.739" v="820" actId="26606"/>
          <ac:spMkLst>
            <pc:docMk/>
            <pc:sldMk cId="3870749941" sldId="258"/>
            <ac:spMk id="30" creationId="{063BBA22-50EA-4C4D-BE05-F1CE4E63AA56}"/>
          </ac:spMkLst>
        </pc:spChg>
        <pc:graphicFrameChg chg="add mod modGraphic">
          <ac:chgData name="Ethan Styles" userId="b7911f9a-b112-4d49-b91e-e995b59245d8" providerId="ADAL" clId="{B8CEA299-1E5E-F141-A7A0-DE293E15CFAC}" dt="2024-04-23T19:26:05.164" v="1740" actId="26606"/>
          <ac:graphicFrameMkLst>
            <pc:docMk/>
            <pc:sldMk cId="3870749941" sldId="258"/>
            <ac:graphicFrameMk id="20" creationId="{D328BD4A-8B22-6A08-49EC-6045DE126413}"/>
          </ac:graphicFrameMkLst>
        </pc:graphicFrameChg>
        <pc:picChg chg="add mod">
          <ac:chgData name="Ethan Styles" userId="b7911f9a-b112-4d49-b91e-e995b59245d8" providerId="ADAL" clId="{B8CEA299-1E5E-F141-A7A0-DE293E15CFAC}" dt="2024-04-16T19:34:33.148" v="821" actId="27614"/>
          <ac:picMkLst>
            <pc:docMk/>
            <pc:sldMk cId="3870749941" sldId="258"/>
            <ac:picMk id="32" creationId="{85C3519B-A804-4FC5-4697-DCE4044E5A7A}"/>
          </ac:picMkLst>
        </pc:picChg>
      </pc:sldChg>
      <pc:sldChg chg="addSp delSp modSp new mod setBg setClrOvrMap">
        <pc:chgData name="Ethan Styles" userId="b7911f9a-b112-4d49-b91e-e995b59245d8" providerId="ADAL" clId="{B8CEA299-1E5E-F141-A7A0-DE293E15CFAC}" dt="2024-04-28T21:17:46.081" v="2304" actId="26606"/>
        <pc:sldMkLst>
          <pc:docMk/>
          <pc:sldMk cId="1560289126" sldId="259"/>
        </pc:sldMkLst>
        <pc:spChg chg="mod">
          <ac:chgData name="Ethan Styles" userId="b7911f9a-b112-4d49-b91e-e995b59245d8" providerId="ADAL" clId="{B8CEA299-1E5E-F141-A7A0-DE293E15CFAC}" dt="2024-04-28T21:17:46.081" v="2304" actId="26606"/>
          <ac:spMkLst>
            <pc:docMk/>
            <pc:sldMk cId="1560289126" sldId="259"/>
            <ac:spMk id="2" creationId="{FF233B23-B4E3-BF3D-07E4-2E6AAE1603E1}"/>
          </ac:spMkLst>
        </pc:spChg>
        <pc:spChg chg="mod">
          <ac:chgData name="Ethan Styles" userId="b7911f9a-b112-4d49-b91e-e995b59245d8" providerId="ADAL" clId="{B8CEA299-1E5E-F141-A7A0-DE293E15CFAC}" dt="2024-04-28T21:17:46.081" v="2304" actId="26606"/>
          <ac:spMkLst>
            <pc:docMk/>
            <pc:sldMk cId="1560289126" sldId="259"/>
            <ac:spMk id="3" creationId="{3E0BC723-C4C7-DA38-2B25-1E410281AF5D}"/>
          </ac:spMkLst>
        </pc:spChg>
        <pc:spChg chg="del mod">
          <ac:chgData name="Ethan Styles" userId="b7911f9a-b112-4d49-b91e-e995b59245d8" providerId="ADAL" clId="{B8CEA299-1E5E-F141-A7A0-DE293E15CFAC}" dt="2024-04-16T19:31:58.325" v="787" actId="26606"/>
          <ac:spMkLst>
            <pc:docMk/>
            <pc:sldMk cId="1560289126" sldId="259"/>
            <ac:spMk id="3" creationId="{5DD1C017-919E-FCFB-F4CC-1269B2081C78}"/>
          </ac:spMkLst>
        </pc:spChg>
        <pc:spChg chg="mod">
          <ac:chgData name="Ethan Styles" userId="b7911f9a-b112-4d49-b91e-e995b59245d8" providerId="ADAL" clId="{B8CEA299-1E5E-F141-A7A0-DE293E15CFAC}" dt="2024-04-28T21:17:46.081" v="2304" actId="26606"/>
          <ac:spMkLst>
            <pc:docMk/>
            <pc:sldMk cId="1560289126" sldId="259"/>
            <ac:spMk id="4" creationId="{D9CD6726-21FA-3773-239F-08697087D519}"/>
          </ac:spMkLst>
        </pc:spChg>
        <pc:spChg chg="mod">
          <ac:chgData name="Ethan Styles" userId="b7911f9a-b112-4d49-b91e-e995b59245d8" providerId="ADAL" clId="{B8CEA299-1E5E-F141-A7A0-DE293E15CFAC}" dt="2024-04-28T21:17:46.081" v="2304" actId="26606"/>
          <ac:spMkLst>
            <pc:docMk/>
            <pc:sldMk cId="1560289126" sldId="259"/>
            <ac:spMk id="6" creationId="{6CF518A5-AFA7-1183-BE14-F21FFD083E5A}"/>
          </ac:spMkLst>
        </pc:spChg>
        <pc:spChg chg="add del">
          <ac:chgData name="Ethan Styles" userId="b7911f9a-b112-4d49-b91e-e995b59245d8" providerId="ADAL" clId="{B8CEA299-1E5E-F141-A7A0-DE293E15CFAC}" dt="2024-04-16T19:32:32.492" v="789" actId="26606"/>
          <ac:spMkLst>
            <pc:docMk/>
            <pc:sldMk cId="1560289126" sldId="259"/>
            <ac:spMk id="7" creationId="{A3EFF7B1-6CB7-47D1-AD37-B870CA2B2151}"/>
          </ac:spMkLst>
        </pc:spChg>
        <pc:spChg chg="mod">
          <ac:chgData name="Ethan Styles" userId="b7911f9a-b112-4d49-b91e-e995b59245d8" providerId="ADAL" clId="{B8CEA299-1E5E-F141-A7A0-DE293E15CFAC}" dt="2024-04-28T21:17:46.081" v="2304" actId="26606"/>
          <ac:spMkLst>
            <pc:docMk/>
            <pc:sldMk cId="1560289126" sldId="259"/>
            <ac:spMk id="7" creationId="{AE26D7CB-B18A-1FB2-367C-DED0039DF174}"/>
          </ac:spMkLst>
        </pc:spChg>
        <pc:spChg chg="add del">
          <ac:chgData name="Ethan Styles" userId="b7911f9a-b112-4d49-b91e-e995b59245d8" providerId="ADAL" clId="{B8CEA299-1E5E-F141-A7A0-DE293E15CFAC}" dt="2024-04-16T19:31:58.305" v="786" actId="26606"/>
          <ac:spMkLst>
            <pc:docMk/>
            <pc:sldMk cId="1560289126" sldId="259"/>
            <ac:spMk id="8" creationId="{DEE2AD96-B495-4E06-9291-B71706F728CB}"/>
          </ac:spMkLst>
        </pc:spChg>
        <pc:spChg chg="add del">
          <ac:chgData name="Ethan Styles" userId="b7911f9a-b112-4d49-b91e-e995b59245d8" providerId="ADAL" clId="{B8CEA299-1E5E-F141-A7A0-DE293E15CFAC}" dt="2024-04-16T19:32:32.492" v="789" actId="26606"/>
          <ac:spMkLst>
            <pc:docMk/>
            <pc:sldMk cId="1560289126" sldId="259"/>
            <ac:spMk id="9" creationId="{7FA2962B-21B6-4689-A95D-A8FF6ADE47F1}"/>
          </ac:spMkLst>
        </pc:spChg>
        <pc:spChg chg="add del">
          <ac:chgData name="Ethan Styles" userId="b7911f9a-b112-4d49-b91e-e995b59245d8" providerId="ADAL" clId="{B8CEA299-1E5E-F141-A7A0-DE293E15CFAC}" dt="2024-04-16T19:31:58.305" v="786" actId="26606"/>
          <ac:spMkLst>
            <pc:docMk/>
            <pc:sldMk cId="1560289126" sldId="259"/>
            <ac:spMk id="10" creationId="{53CF6D67-C5A8-4ADD-9E8E-1E38CA1D3166}"/>
          </ac:spMkLst>
        </pc:spChg>
        <pc:spChg chg="add del">
          <ac:chgData name="Ethan Styles" userId="b7911f9a-b112-4d49-b91e-e995b59245d8" providerId="ADAL" clId="{B8CEA299-1E5E-F141-A7A0-DE293E15CFAC}" dt="2024-04-16T19:31:58.305" v="786" actId="26606"/>
          <ac:spMkLst>
            <pc:docMk/>
            <pc:sldMk cId="1560289126" sldId="259"/>
            <ac:spMk id="12" creationId="{86909FA0-B515-4681-B7A8-FA281D133B94}"/>
          </ac:spMkLst>
        </pc:spChg>
        <pc:spChg chg="add">
          <ac:chgData name="Ethan Styles" userId="b7911f9a-b112-4d49-b91e-e995b59245d8" providerId="ADAL" clId="{B8CEA299-1E5E-F141-A7A0-DE293E15CFAC}" dt="2024-04-28T21:17:46.081" v="2304" actId="26606"/>
          <ac:spMkLst>
            <pc:docMk/>
            <pc:sldMk cId="1560289126" sldId="259"/>
            <ac:spMk id="13" creationId="{BACC6370-2D7E-4714-9D71-7542949D7D5D}"/>
          </ac:spMkLst>
        </pc:spChg>
        <pc:spChg chg="add del">
          <ac:chgData name="Ethan Styles" userId="b7911f9a-b112-4d49-b91e-e995b59245d8" providerId="ADAL" clId="{B8CEA299-1E5E-F141-A7A0-DE293E15CFAC}" dt="2024-04-16T19:31:58.305" v="786" actId="26606"/>
          <ac:spMkLst>
            <pc:docMk/>
            <pc:sldMk cId="1560289126" sldId="259"/>
            <ac:spMk id="14" creationId="{21C9FE86-FCC3-4A31-AA1C-C882262B7FE7}"/>
          </ac:spMkLst>
        </pc:spChg>
        <pc:spChg chg="add">
          <ac:chgData name="Ethan Styles" userId="b7911f9a-b112-4d49-b91e-e995b59245d8" providerId="ADAL" clId="{B8CEA299-1E5E-F141-A7A0-DE293E15CFAC}" dt="2024-04-28T21:17:46.081" v="2304" actId="26606"/>
          <ac:spMkLst>
            <pc:docMk/>
            <pc:sldMk cId="1560289126" sldId="259"/>
            <ac:spMk id="15" creationId="{256B2C21-A230-48C0-8DF1-C46611373C44}"/>
          </ac:spMkLst>
        </pc:spChg>
        <pc:spChg chg="add del">
          <ac:chgData name="Ethan Styles" userId="b7911f9a-b112-4d49-b91e-e995b59245d8" providerId="ADAL" clId="{B8CEA299-1E5E-F141-A7A0-DE293E15CFAC}" dt="2024-04-16T19:31:58.305" v="786" actId="26606"/>
          <ac:spMkLst>
            <pc:docMk/>
            <pc:sldMk cId="1560289126" sldId="259"/>
            <ac:spMk id="16" creationId="{7D96243B-ECED-4B71-8E06-AE9A285EAD20}"/>
          </ac:spMkLst>
        </pc:spChg>
        <pc:spChg chg="add">
          <ac:chgData name="Ethan Styles" userId="b7911f9a-b112-4d49-b91e-e995b59245d8" providerId="ADAL" clId="{B8CEA299-1E5E-F141-A7A0-DE293E15CFAC}" dt="2024-04-28T21:17:46.081" v="2304" actId="26606"/>
          <ac:spMkLst>
            <pc:docMk/>
            <pc:sldMk cId="1560289126" sldId="259"/>
            <ac:spMk id="17" creationId="{3847E18C-932D-4C95-AABA-FEC7C9499AD7}"/>
          </ac:spMkLst>
        </pc:spChg>
        <pc:spChg chg="add del">
          <ac:chgData name="Ethan Styles" userId="b7911f9a-b112-4d49-b91e-e995b59245d8" providerId="ADAL" clId="{B8CEA299-1E5E-F141-A7A0-DE293E15CFAC}" dt="2024-04-16T19:31:58.305" v="786" actId="26606"/>
          <ac:spMkLst>
            <pc:docMk/>
            <pc:sldMk cId="1560289126" sldId="259"/>
            <ac:spMk id="18" creationId="{A09989E4-EFDC-4A90-A633-E0525FB4139E}"/>
          </ac:spMkLst>
        </pc:spChg>
        <pc:spChg chg="add">
          <ac:chgData name="Ethan Styles" userId="b7911f9a-b112-4d49-b91e-e995b59245d8" providerId="ADAL" clId="{B8CEA299-1E5E-F141-A7A0-DE293E15CFAC}" dt="2024-04-28T21:17:46.081" v="2304" actId="26606"/>
          <ac:spMkLst>
            <pc:docMk/>
            <pc:sldMk cId="1560289126" sldId="259"/>
            <ac:spMk id="19" creationId="{3150CB11-0C61-439E-910F-5787759E72A0}"/>
          </ac:spMkLst>
        </pc:spChg>
        <pc:spChg chg="add">
          <ac:chgData name="Ethan Styles" userId="b7911f9a-b112-4d49-b91e-e995b59245d8" providerId="ADAL" clId="{B8CEA299-1E5E-F141-A7A0-DE293E15CFAC}" dt="2024-04-28T21:17:46.081" v="2304" actId="26606"/>
          <ac:spMkLst>
            <pc:docMk/>
            <pc:sldMk cId="1560289126" sldId="259"/>
            <ac:spMk id="21" creationId="{43F8A58B-5155-44CE-A5FF-7647B47D0A7A}"/>
          </ac:spMkLst>
        </pc:spChg>
        <pc:spChg chg="add">
          <ac:chgData name="Ethan Styles" userId="b7911f9a-b112-4d49-b91e-e995b59245d8" providerId="ADAL" clId="{B8CEA299-1E5E-F141-A7A0-DE293E15CFAC}" dt="2024-04-28T21:17:46.081" v="2304" actId="26606"/>
          <ac:spMkLst>
            <pc:docMk/>
            <pc:sldMk cId="1560289126" sldId="259"/>
            <ac:spMk id="23" creationId="{443F2ACA-E6D6-4028-82DD-F03C262D5DE6}"/>
          </ac:spMkLst>
        </pc:spChg>
        <pc:spChg chg="add del">
          <ac:chgData name="Ethan Styles" userId="b7911f9a-b112-4d49-b91e-e995b59245d8" providerId="ADAL" clId="{B8CEA299-1E5E-F141-A7A0-DE293E15CFAC}" dt="2024-04-16T19:32:32.492" v="789" actId="26606"/>
          <ac:spMkLst>
            <pc:docMk/>
            <pc:sldMk cId="1560289126" sldId="259"/>
            <ac:spMk id="28" creationId="{A00D2CE1-35C1-46E6-BD59-CEE668BD90F4}"/>
          </ac:spMkLst>
        </pc:spChg>
        <pc:spChg chg="add del">
          <ac:chgData name="Ethan Styles" userId="b7911f9a-b112-4d49-b91e-e995b59245d8" providerId="ADAL" clId="{B8CEA299-1E5E-F141-A7A0-DE293E15CFAC}" dt="2024-04-16T19:32:32.492" v="789" actId="26606"/>
          <ac:spMkLst>
            <pc:docMk/>
            <pc:sldMk cId="1560289126" sldId="259"/>
            <ac:spMk id="36" creationId="{E18403B7-F2C7-4C07-8522-21C31910902C}"/>
          </ac:spMkLst>
        </pc:spChg>
        <pc:spChg chg="add del">
          <ac:chgData name="Ethan Styles" userId="b7911f9a-b112-4d49-b91e-e995b59245d8" providerId="ADAL" clId="{B8CEA299-1E5E-F141-A7A0-DE293E15CFAC}" dt="2024-04-16T19:33:59.313" v="817" actId="26606"/>
          <ac:spMkLst>
            <pc:docMk/>
            <pc:sldMk cId="1560289126" sldId="259"/>
            <ac:spMk id="47" creationId="{A3EFF7B1-6CB7-47D1-AD37-B870CA2B2151}"/>
          </ac:spMkLst>
        </pc:spChg>
        <pc:spChg chg="add del">
          <ac:chgData name="Ethan Styles" userId="b7911f9a-b112-4d49-b91e-e995b59245d8" providerId="ADAL" clId="{B8CEA299-1E5E-F141-A7A0-DE293E15CFAC}" dt="2024-04-16T19:33:59.313" v="817" actId="26606"/>
          <ac:spMkLst>
            <pc:docMk/>
            <pc:sldMk cId="1560289126" sldId="259"/>
            <ac:spMk id="49" creationId="{7FA2962B-21B6-4689-A95D-A8FF6ADE47F1}"/>
          </ac:spMkLst>
        </pc:spChg>
        <pc:spChg chg="add del">
          <ac:chgData name="Ethan Styles" userId="b7911f9a-b112-4d49-b91e-e995b59245d8" providerId="ADAL" clId="{B8CEA299-1E5E-F141-A7A0-DE293E15CFAC}" dt="2024-04-16T19:33:59.313" v="817" actId="26606"/>
          <ac:spMkLst>
            <pc:docMk/>
            <pc:sldMk cId="1560289126" sldId="259"/>
            <ac:spMk id="65" creationId="{A00D2CE1-35C1-46E6-BD59-CEE668BD90F4}"/>
          </ac:spMkLst>
        </pc:spChg>
        <pc:spChg chg="add del">
          <ac:chgData name="Ethan Styles" userId="b7911f9a-b112-4d49-b91e-e995b59245d8" providerId="ADAL" clId="{B8CEA299-1E5E-F141-A7A0-DE293E15CFAC}" dt="2024-04-16T19:33:59.313" v="817" actId="26606"/>
          <ac:spMkLst>
            <pc:docMk/>
            <pc:sldMk cId="1560289126" sldId="259"/>
            <ac:spMk id="73" creationId="{E18403B7-F2C7-4C07-8522-21C31910902C}"/>
          </ac:spMkLst>
        </pc:spChg>
        <pc:spChg chg="add del">
          <ac:chgData name="Ethan Styles" userId="b7911f9a-b112-4d49-b91e-e995b59245d8" providerId="ADAL" clId="{B8CEA299-1E5E-F141-A7A0-DE293E15CFAC}" dt="2024-04-16T19:34:18.532" v="819" actId="26606"/>
          <ac:spMkLst>
            <pc:docMk/>
            <pc:sldMk cId="1560289126" sldId="259"/>
            <ac:spMk id="85" creationId="{B50AB553-2A96-4A92-96F2-93548E096954}"/>
          </ac:spMkLst>
        </pc:spChg>
        <pc:grpChg chg="add del">
          <ac:chgData name="Ethan Styles" userId="b7911f9a-b112-4d49-b91e-e995b59245d8" providerId="ADAL" clId="{B8CEA299-1E5E-F141-A7A0-DE293E15CFAC}" dt="2024-04-16T19:32:32.492" v="789" actId="26606"/>
          <ac:grpSpMkLst>
            <pc:docMk/>
            <pc:sldMk cId="1560289126" sldId="259"/>
            <ac:grpSpMk id="11" creationId="{A745280D-ED36-41FE-8EB1-CE597C99CFE8}"/>
          </ac:grpSpMkLst>
        </pc:grpChg>
        <pc:grpChg chg="add del">
          <ac:chgData name="Ethan Styles" userId="b7911f9a-b112-4d49-b91e-e995b59245d8" providerId="ADAL" clId="{B8CEA299-1E5E-F141-A7A0-DE293E15CFAC}" dt="2024-04-16T19:32:32.492" v="789" actId="26606"/>
          <ac:grpSpMkLst>
            <pc:docMk/>
            <pc:sldMk cId="1560289126" sldId="259"/>
            <ac:grpSpMk id="20" creationId="{80E95A5C-1E97-41C3-9DEC-245FF6DEBF1F}"/>
          </ac:grpSpMkLst>
        </pc:grpChg>
        <pc:grpChg chg="add del">
          <ac:chgData name="Ethan Styles" userId="b7911f9a-b112-4d49-b91e-e995b59245d8" providerId="ADAL" clId="{B8CEA299-1E5E-F141-A7A0-DE293E15CFAC}" dt="2024-04-16T19:32:32.492" v="789" actId="26606"/>
          <ac:grpSpMkLst>
            <pc:docMk/>
            <pc:sldMk cId="1560289126" sldId="259"/>
            <ac:grpSpMk id="30" creationId="{A58DCE86-9AE1-46D1-96D6-04B8B3EDF6FA}"/>
          </ac:grpSpMkLst>
        </pc:grpChg>
        <pc:grpChg chg="add del">
          <ac:chgData name="Ethan Styles" userId="b7911f9a-b112-4d49-b91e-e995b59245d8" providerId="ADAL" clId="{B8CEA299-1E5E-F141-A7A0-DE293E15CFAC}" dt="2024-04-16T19:32:32.492" v="789" actId="26606"/>
          <ac:grpSpMkLst>
            <pc:docMk/>
            <pc:sldMk cId="1560289126" sldId="259"/>
            <ac:grpSpMk id="38" creationId="{23B58CC6-A99E-43AF-A467-256F19287FB8}"/>
          </ac:grpSpMkLst>
        </pc:grpChg>
        <pc:grpChg chg="add del">
          <ac:chgData name="Ethan Styles" userId="b7911f9a-b112-4d49-b91e-e995b59245d8" providerId="ADAL" clId="{B8CEA299-1E5E-F141-A7A0-DE293E15CFAC}" dt="2024-04-16T19:33:59.313" v="817" actId="26606"/>
          <ac:grpSpMkLst>
            <pc:docMk/>
            <pc:sldMk cId="1560289126" sldId="259"/>
            <ac:grpSpMk id="51" creationId="{A745280D-ED36-41FE-8EB1-CE597C99CFE8}"/>
          </ac:grpSpMkLst>
        </pc:grpChg>
        <pc:grpChg chg="add del">
          <ac:chgData name="Ethan Styles" userId="b7911f9a-b112-4d49-b91e-e995b59245d8" providerId="ADAL" clId="{B8CEA299-1E5E-F141-A7A0-DE293E15CFAC}" dt="2024-04-16T19:33:59.313" v="817" actId="26606"/>
          <ac:grpSpMkLst>
            <pc:docMk/>
            <pc:sldMk cId="1560289126" sldId="259"/>
            <ac:grpSpMk id="57" creationId="{80E95A5C-1E97-41C3-9DEC-245FF6DEBF1F}"/>
          </ac:grpSpMkLst>
        </pc:grpChg>
        <pc:grpChg chg="add del">
          <ac:chgData name="Ethan Styles" userId="b7911f9a-b112-4d49-b91e-e995b59245d8" providerId="ADAL" clId="{B8CEA299-1E5E-F141-A7A0-DE293E15CFAC}" dt="2024-04-16T19:33:59.313" v="817" actId="26606"/>
          <ac:grpSpMkLst>
            <pc:docMk/>
            <pc:sldMk cId="1560289126" sldId="259"/>
            <ac:grpSpMk id="67" creationId="{A58DCE86-9AE1-46D1-96D6-04B8B3EDF6FA}"/>
          </ac:grpSpMkLst>
        </pc:grpChg>
        <pc:grpChg chg="add del">
          <ac:chgData name="Ethan Styles" userId="b7911f9a-b112-4d49-b91e-e995b59245d8" providerId="ADAL" clId="{B8CEA299-1E5E-F141-A7A0-DE293E15CFAC}" dt="2024-04-16T19:33:59.313" v="817" actId="26606"/>
          <ac:grpSpMkLst>
            <pc:docMk/>
            <pc:sldMk cId="1560289126" sldId="259"/>
            <ac:grpSpMk id="75" creationId="{23B58CC6-A99E-43AF-A467-256F19287FB8}"/>
          </ac:grpSpMkLst>
        </pc:grpChg>
        <pc:graphicFrameChg chg="add mod modGraphic">
          <ac:chgData name="Ethan Styles" userId="b7911f9a-b112-4d49-b91e-e995b59245d8" providerId="ADAL" clId="{B8CEA299-1E5E-F141-A7A0-DE293E15CFAC}" dt="2024-04-28T21:17:46.081" v="2304" actId="26606"/>
          <ac:graphicFrameMkLst>
            <pc:docMk/>
            <pc:sldMk cId="1560289126" sldId="259"/>
            <ac:graphicFrameMk id="5" creationId="{EAA800A7-7EF6-B7CF-26C7-DE288E9AFB88}"/>
          </ac:graphicFrameMkLst>
        </pc:graphicFrameChg>
        <pc:picChg chg="add del mod">
          <ac:chgData name="Ethan Styles" userId="b7911f9a-b112-4d49-b91e-e995b59245d8" providerId="ADAL" clId="{B8CEA299-1E5E-F141-A7A0-DE293E15CFAC}" dt="2024-04-28T21:17:36.709" v="2303" actId="478"/>
          <ac:picMkLst>
            <pc:docMk/>
            <pc:sldMk cId="1560289126" sldId="259"/>
            <ac:picMk id="81" creationId="{DC1494F3-DF29-9BEE-CF34-6A91577A613D}"/>
          </ac:picMkLst>
        </pc:picChg>
      </pc:sldChg>
      <pc:sldChg chg="addSp delSp modSp new mod setBg">
        <pc:chgData name="Ethan Styles" userId="b7911f9a-b112-4d49-b91e-e995b59245d8" providerId="ADAL" clId="{B8CEA299-1E5E-F141-A7A0-DE293E15CFAC}" dt="2024-04-17T16:05:10.857" v="854" actId="478"/>
        <pc:sldMkLst>
          <pc:docMk/>
          <pc:sldMk cId="1369917974" sldId="260"/>
        </pc:sldMkLst>
        <pc:spChg chg="mod">
          <ac:chgData name="Ethan Styles" userId="b7911f9a-b112-4d49-b91e-e995b59245d8" providerId="ADAL" clId="{B8CEA299-1E5E-F141-A7A0-DE293E15CFAC}" dt="2024-04-17T16:05:06.825" v="853" actId="26606"/>
          <ac:spMkLst>
            <pc:docMk/>
            <pc:sldMk cId="1369917974" sldId="260"/>
            <ac:spMk id="2" creationId="{20A8662B-03CA-5DC0-B6EB-97C04E4E1197}"/>
          </ac:spMkLst>
        </pc:spChg>
        <pc:spChg chg="del mod">
          <ac:chgData name="Ethan Styles" userId="b7911f9a-b112-4d49-b91e-e995b59245d8" providerId="ADAL" clId="{B8CEA299-1E5E-F141-A7A0-DE293E15CFAC}" dt="2024-04-17T16:05:10.857" v="854" actId="478"/>
          <ac:spMkLst>
            <pc:docMk/>
            <pc:sldMk cId="1369917974" sldId="260"/>
            <ac:spMk id="3" creationId="{F0D5B642-E04F-795B-72AC-B806F1566BE0}"/>
          </ac:spMkLst>
        </pc:spChg>
        <pc:spChg chg="add">
          <ac:chgData name="Ethan Styles" userId="b7911f9a-b112-4d49-b91e-e995b59245d8" providerId="ADAL" clId="{B8CEA299-1E5E-F141-A7A0-DE293E15CFAC}" dt="2024-04-17T16:05:06.825" v="853" actId="26606"/>
          <ac:spMkLst>
            <pc:docMk/>
            <pc:sldMk cId="1369917974" sldId="260"/>
            <ac:spMk id="8" creationId="{0E30439A-8A5B-46EC-8283-9B6B031D40D0}"/>
          </ac:spMkLst>
        </pc:spChg>
        <pc:spChg chg="add">
          <ac:chgData name="Ethan Styles" userId="b7911f9a-b112-4d49-b91e-e995b59245d8" providerId="ADAL" clId="{B8CEA299-1E5E-F141-A7A0-DE293E15CFAC}" dt="2024-04-17T16:05:06.825" v="853" actId="26606"/>
          <ac:spMkLst>
            <pc:docMk/>
            <pc:sldMk cId="1369917974" sldId="260"/>
            <ac:spMk id="10" creationId="{5CEAD642-85CF-4750-8432-7C80C901F001}"/>
          </ac:spMkLst>
        </pc:spChg>
        <pc:spChg chg="add">
          <ac:chgData name="Ethan Styles" userId="b7911f9a-b112-4d49-b91e-e995b59245d8" providerId="ADAL" clId="{B8CEA299-1E5E-F141-A7A0-DE293E15CFAC}" dt="2024-04-17T16:05:06.825" v="853" actId="26606"/>
          <ac:spMkLst>
            <pc:docMk/>
            <pc:sldMk cId="1369917974" sldId="260"/>
            <ac:spMk id="12" creationId="{FA33EEAE-15D5-4119-8C1E-89D943F911EF}"/>
          </ac:spMkLst>
        </pc:spChg>
        <pc:spChg chg="add">
          <ac:chgData name="Ethan Styles" userId="b7911f9a-b112-4d49-b91e-e995b59245d8" providerId="ADAL" clId="{B8CEA299-1E5E-F141-A7A0-DE293E15CFAC}" dt="2024-04-17T16:05:06.825" v="853" actId="26606"/>
          <ac:spMkLst>
            <pc:docMk/>
            <pc:sldMk cId="1369917974" sldId="260"/>
            <ac:spMk id="14" creationId="{730D8B3B-9B80-4025-B934-26DC7D7CD231}"/>
          </ac:spMkLst>
        </pc:spChg>
        <pc:spChg chg="add">
          <ac:chgData name="Ethan Styles" userId="b7911f9a-b112-4d49-b91e-e995b59245d8" providerId="ADAL" clId="{B8CEA299-1E5E-F141-A7A0-DE293E15CFAC}" dt="2024-04-17T16:05:06.825" v="853" actId="26606"/>
          <ac:spMkLst>
            <pc:docMk/>
            <pc:sldMk cId="1369917974" sldId="260"/>
            <ac:spMk id="16" creationId="{B5A1B09C-1565-46F8-B70F-621C5EB48A09}"/>
          </ac:spMkLst>
        </pc:spChg>
        <pc:spChg chg="add">
          <ac:chgData name="Ethan Styles" userId="b7911f9a-b112-4d49-b91e-e995b59245d8" providerId="ADAL" clId="{B8CEA299-1E5E-F141-A7A0-DE293E15CFAC}" dt="2024-04-17T16:05:06.825" v="853" actId="26606"/>
          <ac:spMkLst>
            <pc:docMk/>
            <pc:sldMk cId="1369917974" sldId="260"/>
            <ac:spMk id="18" creationId="{8C516CC8-80AC-446C-A56E-9F54B7210402}"/>
          </ac:spMkLst>
        </pc:spChg>
        <pc:spChg chg="add">
          <ac:chgData name="Ethan Styles" userId="b7911f9a-b112-4d49-b91e-e995b59245d8" providerId="ADAL" clId="{B8CEA299-1E5E-F141-A7A0-DE293E15CFAC}" dt="2024-04-17T16:05:06.825" v="853" actId="26606"/>
          <ac:spMkLst>
            <pc:docMk/>
            <pc:sldMk cId="1369917974" sldId="260"/>
            <ac:spMk id="20" creationId="{53947E58-F088-49F1-A3D1-DEA690192E84}"/>
          </ac:spMkLst>
        </pc:spChg>
      </pc:sldChg>
      <pc:sldChg chg="modSp add mod">
        <pc:chgData name="Ethan Styles" userId="b7911f9a-b112-4d49-b91e-e995b59245d8" providerId="ADAL" clId="{B8CEA299-1E5E-F141-A7A0-DE293E15CFAC}" dt="2024-04-17T16:05:51.434" v="921" actId="20577"/>
        <pc:sldMkLst>
          <pc:docMk/>
          <pc:sldMk cId="2717614274" sldId="261"/>
        </pc:sldMkLst>
        <pc:spChg chg="mod">
          <ac:chgData name="Ethan Styles" userId="b7911f9a-b112-4d49-b91e-e995b59245d8" providerId="ADAL" clId="{B8CEA299-1E5E-F141-A7A0-DE293E15CFAC}" dt="2024-04-17T16:05:51.434" v="921" actId="20577"/>
          <ac:spMkLst>
            <pc:docMk/>
            <pc:sldMk cId="2717614274" sldId="261"/>
            <ac:spMk id="2" creationId="{20A8662B-03CA-5DC0-B6EB-97C04E4E1197}"/>
          </ac:spMkLst>
        </pc:spChg>
      </pc:sldChg>
      <pc:sldChg chg="modSp add mod">
        <pc:chgData name="Ethan Styles" userId="b7911f9a-b112-4d49-b91e-e995b59245d8" providerId="ADAL" clId="{B8CEA299-1E5E-F141-A7A0-DE293E15CFAC}" dt="2024-04-17T16:05:58.467" v="942" actId="20577"/>
        <pc:sldMkLst>
          <pc:docMk/>
          <pc:sldMk cId="384762648" sldId="262"/>
        </pc:sldMkLst>
        <pc:spChg chg="mod">
          <ac:chgData name="Ethan Styles" userId="b7911f9a-b112-4d49-b91e-e995b59245d8" providerId="ADAL" clId="{B8CEA299-1E5E-F141-A7A0-DE293E15CFAC}" dt="2024-04-17T16:05:58.467" v="942" actId="20577"/>
          <ac:spMkLst>
            <pc:docMk/>
            <pc:sldMk cId="384762648" sldId="262"/>
            <ac:spMk id="2" creationId="{20A8662B-03CA-5DC0-B6EB-97C04E4E1197}"/>
          </ac:spMkLst>
        </pc:spChg>
      </pc:sldChg>
      <pc:sldChg chg="modSp add mod ord">
        <pc:chgData name="Ethan Styles" userId="b7911f9a-b112-4d49-b91e-e995b59245d8" providerId="ADAL" clId="{B8CEA299-1E5E-F141-A7A0-DE293E15CFAC}" dt="2024-04-24T14:40:07.139" v="1744" actId="20578"/>
        <pc:sldMkLst>
          <pc:docMk/>
          <pc:sldMk cId="2396662522" sldId="263"/>
        </pc:sldMkLst>
        <pc:spChg chg="mod">
          <ac:chgData name="Ethan Styles" userId="b7911f9a-b112-4d49-b91e-e995b59245d8" providerId="ADAL" clId="{B8CEA299-1E5E-F141-A7A0-DE293E15CFAC}" dt="2024-04-17T16:06:11.399" v="962" actId="20577"/>
          <ac:spMkLst>
            <pc:docMk/>
            <pc:sldMk cId="2396662522" sldId="263"/>
            <ac:spMk id="2" creationId="{20A8662B-03CA-5DC0-B6EB-97C04E4E1197}"/>
          </ac:spMkLst>
        </pc:spChg>
      </pc:sldChg>
      <pc:sldChg chg="addSp delSp modSp new mod setBg modClrScheme chgLayout modNotesTx">
        <pc:chgData name="Ethan Styles" userId="b7911f9a-b112-4d49-b91e-e995b59245d8" providerId="ADAL" clId="{B8CEA299-1E5E-F141-A7A0-DE293E15CFAC}" dt="2024-04-29T19:12:23.430" v="2422" actId="1036"/>
        <pc:sldMkLst>
          <pc:docMk/>
          <pc:sldMk cId="3514592607" sldId="264"/>
        </pc:sldMkLst>
        <pc:spChg chg="add del mod">
          <ac:chgData name="Ethan Styles" userId="b7911f9a-b112-4d49-b91e-e995b59245d8" providerId="ADAL" clId="{B8CEA299-1E5E-F141-A7A0-DE293E15CFAC}" dt="2024-04-28T20:47:31.366" v="2071"/>
          <ac:spMkLst>
            <pc:docMk/>
            <pc:sldMk cId="3514592607" sldId="264"/>
            <ac:spMk id="2" creationId="{37A8C608-F11A-A49C-7435-15A1A7D2616F}"/>
          </ac:spMkLst>
        </pc:spChg>
        <pc:spChg chg="del mod ord">
          <ac:chgData name="Ethan Styles" userId="b7911f9a-b112-4d49-b91e-e995b59245d8" providerId="ADAL" clId="{B8CEA299-1E5E-F141-A7A0-DE293E15CFAC}" dt="2024-04-17T16:06:27.531" v="964" actId="700"/>
          <ac:spMkLst>
            <pc:docMk/>
            <pc:sldMk cId="3514592607" sldId="264"/>
            <ac:spMk id="2" creationId="{DFD8799A-343B-EDC0-C7FD-E8B3E5C39199}"/>
          </ac:spMkLst>
        </pc:spChg>
        <pc:spChg chg="del mod ord">
          <ac:chgData name="Ethan Styles" userId="b7911f9a-b112-4d49-b91e-e995b59245d8" providerId="ADAL" clId="{B8CEA299-1E5E-F141-A7A0-DE293E15CFAC}" dt="2024-04-17T16:06:27.531" v="964" actId="700"/>
          <ac:spMkLst>
            <pc:docMk/>
            <pc:sldMk cId="3514592607" sldId="264"/>
            <ac:spMk id="3" creationId="{75402354-286B-2952-04C8-EF8973B8BC0A}"/>
          </ac:spMkLst>
        </pc:spChg>
        <pc:spChg chg="add del mod">
          <ac:chgData name="Ethan Styles" userId="b7911f9a-b112-4d49-b91e-e995b59245d8" providerId="ADAL" clId="{B8CEA299-1E5E-F141-A7A0-DE293E15CFAC}" dt="2024-04-23T19:21:22.859" v="1504"/>
          <ac:spMkLst>
            <pc:docMk/>
            <pc:sldMk cId="3514592607" sldId="264"/>
            <ac:spMk id="3" creationId="{858B7920-A66B-4961-BD75-22EAA3FC74AF}"/>
          </ac:spMkLst>
        </pc:spChg>
        <pc:spChg chg="add mod">
          <ac:chgData name="Ethan Styles" userId="b7911f9a-b112-4d49-b91e-e995b59245d8" providerId="ADAL" clId="{B8CEA299-1E5E-F141-A7A0-DE293E15CFAC}" dt="2024-04-28T20:50:27.518" v="2106" actId="313"/>
          <ac:spMkLst>
            <pc:docMk/>
            <pc:sldMk cId="3514592607" sldId="264"/>
            <ac:spMk id="3" creationId="{B0A4C287-7178-76FC-2ADE-E4DA5EF64BC6}"/>
          </ac:spMkLst>
        </pc:spChg>
        <pc:spChg chg="add mod ord">
          <ac:chgData name="Ethan Styles" userId="b7911f9a-b112-4d49-b91e-e995b59245d8" providerId="ADAL" clId="{B8CEA299-1E5E-F141-A7A0-DE293E15CFAC}" dt="2024-04-28T20:50:10.701" v="2105" actId="26606"/>
          <ac:spMkLst>
            <pc:docMk/>
            <pc:sldMk cId="3514592607" sldId="264"/>
            <ac:spMk id="4" creationId="{622AC514-1FE2-7BA2-2E14-717EBC59B0B0}"/>
          </ac:spMkLst>
        </pc:spChg>
        <pc:spChg chg="add del mod ord">
          <ac:chgData name="Ethan Styles" userId="b7911f9a-b112-4d49-b91e-e995b59245d8" providerId="ADAL" clId="{B8CEA299-1E5E-F141-A7A0-DE293E15CFAC}" dt="2024-04-17T16:17:41.288" v="989"/>
          <ac:spMkLst>
            <pc:docMk/>
            <pc:sldMk cId="3514592607" sldId="264"/>
            <ac:spMk id="5" creationId="{1858A828-73EA-E500-F45B-DCF109057F77}"/>
          </ac:spMkLst>
        </pc:spChg>
        <pc:spChg chg="add del mod">
          <ac:chgData name="Ethan Styles" userId="b7911f9a-b112-4d49-b91e-e995b59245d8" providerId="ADAL" clId="{B8CEA299-1E5E-F141-A7A0-DE293E15CFAC}" dt="2024-04-23T19:21:47.209" v="1514"/>
          <ac:spMkLst>
            <pc:docMk/>
            <pc:sldMk cId="3514592607" sldId="264"/>
            <ac:spMk id="10" creationId="{08E22DDC-D3E5-CF2C-425F-BCA43F6F686A}"/>
          </ac:spMkLst>
        </pc:spChg>
        <pc:spChg chg="add del">
          <ac:chgData name="Ethan Styles" userId="b7911f9a-b112-4d49-b91e-e995b59245d8" providerId="ADAL" clId="{B8CEA299-1E5E-F141-A7A0-DE293E15CFAC}" dt="2024-04-23T19:21:57.974" v="1523" actId="26606"/>
          <ac:spMkLst>
            <pc:docMk/>
            <pc:sldMk cId="3514592607" sldId="264"/>
            <ac:spMk id="11" creationId="{A8384FB5-9ADC-4DDC-881B-597D56F5B15D}"/>
          </ac:spMkLst>
        </pc:spChg>
        <pc:spChg chg="add del mod">
          <ac:chgData name="Ethan Styles" userId="b7911f9a-b112-4d49-b91e-e995b59245d8" providerId="ADAL" clId="{B8CEA299-1E5E-F141-A7A0-DE293E15CFAC}" dt="2024-04-23T19:21:51.661" v="1519"/>
          <ac:spMkLst>
            <pc:docMk/>
            <pc:sldMk cId="3514592607" sldId="264"/>
            <ac:spMk id="12" creationId="{A25BABC0-5764-759F-C5B6-0C21710C6692}"/>
          </ac:spMkLst>
        </pc:spChg>
        <pc:spChg chg="add del">
          <ac:chgData name="Ethan Styles" userId="b7911f9a-b112-4d49-b91e-e995b59245d8" providerId="ADAL" clId="{B8CEA299-1E5E-F141-A7A0-DE293E15CFAC}" dt="2024-04-17T16:17:37.983" v="986" actId="26606"/>
          <ac:spMkLst>
            <pc:docMk/>
            <pc:sldMk cId="3514592607" sldId="264"/>
            <ac:spMk id="12" creationId="{A8384FB5-9ADC-4DDC-881B-597D56F5B15D}"/>
          </ac:spMkLst>
        </pc:spChg>
        <pc:spChg chg="add del">
          <ac:chgData name="Ethan Styles" userId="b7911f9a-b112-4d49-b91e-e995b59245d8" providerId="ADAL" clId="{B8CEA299-1E5E-F141-A7A0-DE293E15CFAC}" dt="2024-04-23T19:21:57.974" v="1523" actId="26606"/>
          <ac:spMkLst>
            <pc:docMk/>
            <pc:sldMk cId="3514592607" sldId="264"/>
            <ac:spMk id="13" creationId="{91E5A9A7-95C6-4F4F-B00E-C82E07FE62EF}"/>
          </ac:spMkLst>
        </pc:spChg>
        <pc:spChg chg="add del mod">
          <ac:chgData name="Ethan Styles" userId="b7911f9a-b112-4d49-b91e-e995b59245d8" providerId="ADAL" clId="{B8CEA299-1E5E-F141-A7A0-DE293E15CFAC}" dt="2024-04-23T19:21:52.621" v="1522"/>
          <ac:spMkLst>
            <pc:docMk/>
            <pc:sldMk cId="3514592607" sldId="264"/>
            <ac:spMk id="14" creationId="{5E7D4A65-8D4E-ABE4-68F6-4DA85C2A7143}"/>
          </ac:spMkLst>
        </pc:spChg>
        <pc:spChg chg="add del">
          <ac:chgData name="Ethan Styles" userId="b7911f9a-b112-4d49-b91e-e995b59245d8" providerId="ADAL" clId="{B8CEA299-1E5E-F141-A7A0-DE293E15CFAC}" dt="2024-04-17T16:17:37.983" v="986" actId="26606"/>
          <ac:spMkLst>
            <pc:docMk/>
            <pc:sldMk cId="3514592607" sldId="264"/>
            <ac:spMk id="14" creationId="{91E5A9A7-95C6-4F4F-B00E-C82E07FE62EF}"/>
          </ac:spMkLst>
        </pc:spChg>
        <pc:spChg chg="add del">
          <ac:chgData name="Ethan Styles" userId="b7911f9a-b112-4d49-b91e-e995b59245d8" providerId="ADAL" clId="{B8CEA299-1E5E-F141-A7A0-DE293E15CFAC}" dt="2024-04-23T19:21:57.974" v="1523" actId="26606"/>
          <ac:spMkLst>
            <pc:docMk/>
            <pc:sldMk cId="3514592607" sldId="264"/>
            <ac:spMk id="15" creationId="{D07DD2DE-F619-49DD-B5E7-03A290FF4ED1}"/>
          </ac:spMkLst>
        </pc:spChg>
        <pc:spChg chg="add del">
          <ac:chgData name="Ethan Styles" userId="b7911f9a-b112-4d49-b91e-e995b59245d8" providerId="ADAL" clId="{B8CEA299-1E5E-F141-A7A0-DE293E15CFAC}" dt="2024-04-17T16:17:37.983" v="986" actId="26606"/>
          <ac:spMkLst>
            <pc:docMk/>
            <pc:sldMk cId="3514592607" sldId="264"/>
            <ac:spMk id="16" creationId="{D07DD2DE-F619-49DD-B5E7-03A290FF4ED1}"/>
          </ac:spMkLst>
        </pc:spChg>
        <pc:spChg chg="add del mod">
          <ac:chgData name="Ethan Styles" userId="b7911f9a-b112-4d49-b91e-e995b59245d8" providerId="ADAL" clId="{B8CEA299-1E5E-F141-A7A0-DE293E15CFAC}" dt="2024-04-23T19:22:00.966" v="1526"/>
          <ac:spMkLst>
            <pc:docMk/>
            <pc:sldMk cId="3514592607" sldId="264"/>
            <ac:spMk id="16" creationId="{DCAD8CCA-6EF7-3537-EB2F-5307A4DCC01A}"/>
          </ac:spMkLst>
        </pc:spChg>
        <pc:spChg chg="add del">
          <ac:chgData name="Ethan Styles" userId="b7911f9a-b112-4d49-b91e-e995b59245d8" providerId="ADAL" clId="{B8CEA299-1E5E-F141-A7A0-DE293E15CFAC}" dt="2024-04-23T19:21:57.974" v="1523" actId="26606"/>
          <ac:spMkLst>
            <pc:docMk/>
            <pc:sldMk cId="3514592607" sldId="264"/>
            <ac:spMk id="17" creationId="{85149191-5F60-4A28-AAFF-039F96B0F3EC}"/>
          </ac:spMkLst>
        </pc:spChg>
        <pc:spChg chg="add del">
          <ac:chgData name="Ethan Styles" userId="b7911f9a-b112-4d49-b91e-e995b59245d8" providerId="ADAL" clId="{B8CEA299-1E5E-F141-A7A0-DE293E15CFAC}" dt="2024-04-17T16:17:37.983" v="986" actId="26606"/>
          <ac:spMkLst>
            <pc:docMk/>
            <pc:sldMk cId="3514592607" sldId="264"/>
            <ac:spMk id="18" creationId="{85149191-5F60-4A28-AAFF-039F96B0F3EC}"/>
          </ac:spMkLst>
        </pc:spChg>
        <pc:spChg chg="add del">
          <ac:chgData name="Ethan Styles" userId="b7911f9a-b112-4d49-b91e-e995b59245d8" providerId="ADAL" clId="{B8CEA299-1E5E-F141-A7A0-DE293E15CFAC}" dt="2024-04-17T16:17:37.983" v="986" actId="26606"/>
          <ac:spMkLst>
            <pc:docMk/>
            <pc:sldMk cId="3514592607" sldId="264"/>
            <ac:spMk id="20" creationId="{F8260ED5-17F7-4158-B241-D51DD4CF1B7E}"/>
          </ac:spMkLst>
        </pc:spChg>
        <pc:spChg chg="add del">
          <ac:chgData name="Ethan Styles" userId="b7911f9a-b112-4d49-b91e-e995b59245d8" providerId="ADAL" clId="{B8CEA299-1E5E-F141-A7A0-DE293E15CFAC}" dt="2024-04-23T19:21:57.974" v="1523" actId="26606"/>
          <ac:spMkLst>
            <pc:docMk/>
            <pc:sldMk cId="3514592607" sldId="264"/>
            <ac:spMk id="22" creationId="{F8260ED5-17F7-4158-B241-D51DD4CF1B7E}"/>
          </ac:spMkLst>
        </pc:spChg>
        <pc:spChg chg="add del">
          <ac:chgData name="Ethan Styles" userId="b7911f9a-b112-4d49-b91e-e995b59245d8" providerId="ADAL" clId="{B8CEA299-1E5E-F141-A7A0-DE293E15CFAC}" dt="2024-04-23T19:22:00.393" v="1524" actId="478"/>
          <ac:spMkLst>
            <pc:docMk/>
            <pc:sldMk cId="3514592607" sldId="264"/>
            <ac:spMk id="26" creationId="{383BF560-FCA0-BF81-1EFA-5E8005CA1851}"/>
          </ac:spMkLst>
        </pc:spChg>
        <pc:spChg chg="add del">
          <ac:chgData name="Ethan Styles" userId="b7911f9a-b112-4d49-b91e-e995b59245d8" providerId="ADAL" clId="{B8CEA299-1E5E-F141-A7A0-DE293E15CFAC}" dt="2024-04-23T19:22:06.754" v="1527" actId="26606"/>
          <ac:spMkLst>
            <pc:docMk/>
            <pc:sldMk cId="3514592607" sldId="264"/>
            <ac:spMk id="29" creationId="{B712E947-0734-45F9-9C4F-41114EC3A33E}"/>
          </ac:spMkLst>
        </pc:spChg>
        <pc:spChg chg="add del">
          <ac:chgData name="Ethan Styles" userId="b7911f9a-b112-4d49-b91e-e995b59245d8" providerId="ADAL" clId="{B8CEA299-1E5E-F141-A7A0-DE293E15CFAC}" dt="2024-04-23T19:22:06.754" v="1527" actId="26606"/>
          <ac:spMkLst>
            <pc:docMk/>
            <pc:sldMk cId="3514592607" sldId="264"/>
            <ac:spMk id="31" creationId="{4C6B5652-C661-4C58-B937-F0F490F7FCB2}"/>
          </ac:spMkLst>
        </pc:spChg>
        <pc:spChg chg="add del">
          <ac:chgData name="Ethan Styles" userId="b7911f9a-b112-4d49-b91e-e995b59245d8" providerId="ADAL" clId="{B8CEA299-1E5E-F141-A7A0-DE293E15CFAC}" dt="2024-04-23T19:22:06.754" v="1527" actId="26606"/>
          <ac:spMkLst>
            <pc:docMk/>
            <pc:sldMk cId="3514592607" sldId="264"/>
            <ac:spMk id="33" creationId="{0B936867-6407-43FB-9DE6-1B0879D0CB31}"/>
          </ac:spMkLst>
        </pc:spChg>
        <pc:spChg chg="add del">
          <ac:chgData name="Ethan Styles" userId="b7911f9a-b112-4d49-b91e-e995b59245d8" providerId="ADAL" clId="{B8CEA299-1E5E-F141-A7A0-DE293E15CFAC}" dt="2024-04-23T19:22:06.754" v="1527" actId="26606"/>
          <ac:spMkLst>
            <pc:docMk/>
            <pc:sldMk cId="3514592607" sldId="264"/>
            <ac:spMk id="35" creationId="{ACD0B258-678B-4A8C-894F-848AF24A1922}"/>
          </ac:spMkLst>
        </pc:spChg>
        <pc:spChg chg="add del">
          <ac:chgData name="Ethan Styles" userId="b7911f9a-b112-4d49-b91e-e995b59245d8" providerId="ADAL" clId="{B8CEA299-1E5E-F141-A7A0-DE293E15CFAC}" dt="2024-04-23T19:22:06.754" v="1527" actId="26606"/>
          <ac:spMkLst>
            <pc:docMk/>
            <pc:sldMk cId="3514592607" sldId="264"/>
            <ac:spMk id="37" creationId="{C8D58395-74AF-401A-AF2F-76B6FCF71DFE}"/>
          </ac:spMkLst>
        </pc:spChg>
        <pc:spChg chg="add del">
          <ac:chgData name="Ethan Styles" userId="b7911f9a-b112-4d49-b91e-e995b59245d8" providerId="ADAL" clId="{B8CEA299-1E5E-F141-A7A0-DE293E15CFAC}" dt="2024-04-23T19:22:06.754" v="1527" actId="26606"/>
          <ac:spMkLst>
            <pc:docMk/>
            <pc:sldMk cId="3514592607" sldId="264"/>
            <ac:spMk id="39" creationId="{2F003F3F-F118-41D2-AA3F-74DB0D1970BB}"/>
          </ac:spMkLst>
        </pc:spChg>
        <pc:spChg chg="add del">
          <ac:chgData name="Ethan Styles" userId="b7911f9a-b112-4d49-b91e-e995b59245d8" providerId="ADAL" clId="{B8CEA299-1E5E-F141-A7A0-DE293E15CFAC}" dt="2024-04-28T20:50:10.701" v="2105" actId="26606"/>
          <ac:spMkLst>
            <pc:docMk/>
            <pc:sldMk cId="3514592607" sldId="264"/>
            <ac:spMk id="44" creationId="{2151139A-886F-4B97-8815-729AD3831BBD}"/>
          </ac:spMkLst>
        </pc:spChg>
        <pc:spChg chg="add del">
          <ac:chgData name="Ethan Styles" userId="b7911f9a-b112-4d49-b91e-e995b59245d8" providerId="ADAL" clId="{B8CEA299-1E5E-F141-A7A0-DE293E15CFAC}" dt="2024-04-28T20:50:10.701" v="2105" actId="26606"/>
          <ac:spMkLst>
            <pc:docMk/>
            <pc:sldMk cId="3514592607" sldId="264"/>
            <ac:spMk id="46" creationId="{AB5E08C4-8CDD-4623-A5B8-E998C6DEE3B7}"/>
          </ac:spMkLst>
        </pc:spChg>
        <pc:spChg chg="add del">
          <ac:chgData name="Ethan Styles" userId="b7911f9a-b112-4d49-b91e-e995b59245d8" providerId="ADAL" clId="{B8CEA299-1E5E-F141-A7A0-DE293E15CFAC}" dt="2024-04-28T20:50:10.701" v="2105" actId="26606"/>
          <ac:spMkLst>
            <pc:docMk/>
            <pc:sldMk cId="3514592607" sldId="264"/>
            <ac:spMk id="48" creationId="{15F33878-D502-4FFA-8ACE-F2AECDB2A23F}"/>
          </ac:spMkLst>
        </pc:spChg>
        <pc:spChg chg="add del">
          <ac:chgData name="Ethan Styles" userId="b7911f9a-b112-4d49-b91e-e995b59245d8" providerId="ADAL" clId="{B8CEA299-1E5E-F141-A7A0-DE293E15CFAC}" dt="2024-04-28T20:50:10.701" v="2105" actId="26606"/>
          <ac:spMkLst>
            <pc:docMk/>
            <pc:sldMk cId="3514592607" sldId="264"/>
            <ac:spMk id="50" creationId="{D3539FEE-81D3-4406-802E-60B20B16F4F6}"/>
          </ac:spMkLst>
        </pc:spChg>
        <pc:spChg chg="add del">
          <ac:chgData name="Ethan Styles" userId="b7911f9a-b112-4d49-b91e-e995b59245d8" providerId="ADAL" clId="{B8CEA299-1E5E-F141-A7A0-DE293E15CFAC}" dt="2024-04-28T20:50:10.701" v="2105" actId="26606"/>
          <ac:spMkLst>
            <pc:docMk/>
            <pc:sldMk cId="3514592607" sldId="264"/>
            <ac:spMk id="52" creationId="{DC701763-729E-462F-A5A8-E0DEFEB1E2E4}"/>
          </ac:spMkLst>
        </pc:spChg>
        <pc:spChg chg="add">
          <ac:chgData name="Ethan Styles" userId="b7911f9a-b112-4d49-b91e-e995b59245d8" providerId="ADAL" clId="{B8CEA299-1E5E-F141-A7A0-DE293E15CFAC}" dt="2024-04-28T20:50:10.701" v="2105" actId="26606"/>
          <ac:spMkLst>
            <pc:docMk/>
            <pc:sldMk cId="3514592607" sldId="264"/>
            <ac:spMk id="57" creationId="{2151139A-886F-4B97-8815-729AD3831BBD}"/>
          </ac:spMkLst>
        </pc:spChg>
        <pc:spChg chg="add">
          <ac:chgData name="Ethan Styles" userId="b7911f9a-b112-4d49-b91e-e995b59245d8" providerId="ADAL" clId="{B8CEA299-1E5E-F141-A7A0-DE293E15CFAC}" dt="2024-04-28T20:50:10.701" v="2105" actId="26606"/>
          <ac:spMkLst>
            <pc:docMk/>
            <pc:sldMk cId="3514592607" sldId="264"/>
            <ac:spMk id="59" creationId="{AB5E08C4-8CDD-4623-A5B8-E998C6DEE3B7}"/>
          </ac:spMkLst>
        </pc:spChg>
        <pc:spChg chg="add">
          <ac:chgData name="Ethan Styles" userId="b7911f9a-b112-4d49-b91e-e995b59245d8" providerId="ADAL" clId="{B8CEA299-1E5E-F141-A7A0-DE293E15CFAC}" dt="2024-04-28T20:50:10.701" v="2105" actId="26606"/>
          <ac:spMkLst>
            <pc:docMk/>
            <pc:sldMk cId="3514592607" sldId="264"/>
            <ac:spMk id="61" creationId="{AFFC87AC-C919-4FE5-BAC3-39509E001152}"/>
          </ac:spMkLst>
        </pc:spChg>
        <pc:spChg chg="add">
          <ac:chgData name="Ethan Styles" userId="b7911f9a-b112-4d49-b91e-e995b59245d8" providerId="ADAL" clId="{B8CEA299-1E5E-F141-A7A0-DE293E15CFAC}" dt="2024-04-28T20:50:10.701" v="2105" actId="26606"/>
          <ac:spMkLst>
            <pc:docMk/>
            <pc:sldMk cId="3514592607" sldId="264"/>
            <ac:spMk id="63" creationId="{7D0659F6-0853-468D-B1B2-44FDBE98B80F}"/>
          </ac:spMkLst>
        </pc:spChg>
        <pc:spChg chg="add">
          <ac:chgData name="Ethan Styles" userId="b7911f9a-b112-4d49-b91e-e995b59245d8" providerId="ADAL" clId="{B8CEA299-1E5E-F141-A7A0-DE293E15CFAC}" dt="2024-04-28T20:50:10.701" v="2105" actId="26606"/>
          <ac:spMkLst>
            <pc:docMk/>
            <pc:sldMk cId="3514592607" sldId="264"/>
            <ac:spMk id="65" creationId="{15F33878-D502-4FFA-8ACE-F2AECDB2A23F}"/>
          </ac:spMkLst>
        </pc:spChg>
        <pc:spChg chg="add">
          <ac:chgData name="Ethan Styles" userId="b7911f9a-b112-4d49-b91e-e995b59245d8" providerId="ADAL" clId="{B8CEA299-1E5E-F141-A7A0-DE293E15CFAC}" dt="2024-04-28T20:50:10.701" v="2105" actId="26606"/>
          <ac:spMkLst>
            <pc:docMk/>
            <pc:sldMk cId="3514592607" sldId="264"/>
            <ac:spMk id="67" creationId="{977ACDD7-882D-4B81-A213-84C82B96B01E}"/>
          </ac:spMkLst>
        </pc:spChg>
        <pc:picChg chg="add mod ord">
          <ac:chgData name="Ethan Styles" userId="b7911f9a-b112-4d49-b91e-e995b59245d8" providerId="ADAL" clId="{B8CEA299-1E5E-F141-A7A0-DE293E15CFAC}" dt="2024-04-29T19:12:23.430" v="2422" actId="1036"/>
          <ac:picMkLst>
            <pc:docMk/>
            <pc:sldMk cId="3514592607" sldId="264"/>
            <ac:picMk id="6" creationId="{2D5F3AFC-D967-BE0F-80D7-A9128EFD5E2C}"/>
          </ac:picMkLst>
        </pc:picChg>
        <pc:picChg chg="add mod">
          <ac:chgData name="Ethan Styles" userId="b7911f9a-b112-4d49-b91e-e995b59245d8" providerId="ADAL" clId="{B8CEA299-1E5E-F141-A7A0-DE293E15CFAC}" dt="2024-04-17T16:17:38.209" v="988"/>
          <ac:picMkLst>
            <pc:docMk/>
            <pc:sldMk cId="3514592607" sldId="264"/>
            <ac:picMk id="7" creationId="{5C1E6A92-CDDB-83A3-40AF-B63CF037FBBC}"/>
          </ac:picMkLst>
        </pc:picChg>
        <pc:picChg chg="add mod ord">
          <ac:chgData name="Ethan Styles" userId="b7911f9a-b112-4d49-b91e-e995b59245d8" providerId="ADAL" clId="{B8CEA299-1E5E-F141-A7A0-DE293E15CFAC}" dt="2024-04-28T20:50:10.701" v="2105" actId="26606"/>
          <ac:picMkLst>
            <pc:docMk/>
            <pc:sldMk cId="3514592607" sldId="264"/>
            <ac:picMk id="8" creationId="{36B16EAD-6B5C-0018-E7F0-BC110502836C}"/>
          </ac:picMkLst>
        </pc:picChg>
        <pc:picChg chg="add del mod">
          <ac:chgData name="Ethan Styles" userId="b7911f9a-b112-4d49-b91e-e995b59245d8" providerId="ADAL" clId="{B8CEA299-1E5E-F141-A7A0-DE293E15CFAC}" dt="2024-04-23T19:20:04.099" v="1479" actId="478"/>
          <ac:picMkLst>
            <pc:docMk/>
            <pc:sldMk cId="3514592607" sldId="264"/>
            <ac:picMk id="9" creationId="{D68AC205-A4D6-05E3-9246-4EE3627AE2A4}"/>
          </ac:picMkLst>
        </pc:picChg>
      </pc:sldChg>
      <pc:sldChg chg="addSp delSp modSp add mod modNotesTx">
        <pc:chgData name="Ethan Styles" userId="b7911f9a-b112-4d49-b91e-e995b59245d8" providerId="ADAL" clId="{B8CEA299-1E5E-F141-A7A0-DE293E15CFAC}" dt="2024-04-28T21:54:25.756" v="2383" actId="26606"/>
        <pc:sldMkLst>
          <pc:docMk/>
          <pc:sldMk cId="1347240137" sldId="265"/>
        </pc:sldMkLst>
        <pc:spChg chg="add del mod">
          <ac:chgData name="Ethan Styles" userId="b7911f9a-b112-4d49-b91e-e995b59245d8" providerId="ADAL" clId="{B8CEA299-1E5E-F141-A7A0-DE293E15CFAC}" dt="2024-04-28T21:54:21.780" v="2382" actId="478"/>
          <ac:spMkLst>
            <pc:docMk/>
            <pc:sldMk cId="1347240137" sldId="265"/>
            <ac:spMk id="2" creationId="{423BAAC8-E5F6-4EAD-9788-E04D8997E873}"/>
          </ac:spMkLst>
        </pc:spChg>
        <pc:spChg chg="add del mod">
          <ac:chgData name="Ethan Styles" userId="b7911f9a-b112-4d49-b91e-e995b59245d8" providerId="ADAL" clId="{B8CEA299-1E5E-F141-A7A0-DE293E15CFAC}" dt="2024-04-17T16:18:42.385" v="995"/>
          <ac:spMkLst>
            <pc:docMk/>
            <pc:sldMk cId="1347240137" sldId="265"/>
            <ac:spMk id="3" creationId="{29F0190D-9F3C-FE9E-F448-A2BCA89CF3E2}"/>
          </ac:spMkLst>
        </pc:spChg>
        <pc:spChg chg="add del mod">
          <ac:chgData name="Ethan Styles" userId="b7911f9a-b112-4d49-b91e-e995b59245d8" providerId="ADAL" clId="{B8CEA299-1E5E-F141-A7A0-DE293E15CFAC}" dt="2024-04-23T19:22:30.390" v="1550" actId="478"/>
          <ac:spMkLst>
            <pc:docMk/>
            <pc:sldMk cId="1347240137" sldId="265"/>
            <ac:spMk id="3" creationId="{8AC29D17-F64B-776A-5235-3A5A9CFFF1A2}"/>
          </ac:spMkLst>
        </pc:spChg>
        <pc:spChg chg="mod">
          <ac:chgData name="Ethan Styles" userId="b7911f9a-b112-4d49-b91e-e995b59245d8" providerId="ADAL" clId="{B8CEA299-1E5E-F141-A7A0-DE293E15CFAC}" dt="2024-04-28T21:54:25.756" v="2383" actId="26606"/>
          <ac:spMkLst>
            <pc:docMk/>
            <pc:sldMk cId="1347240137" sldId="265"/>
            <ac:spMk id="4" creationId="{622AC514-1FE2-7BA2-2E14-717EBC59B0B0}"/>
          </ac:spMkLst>
        </pc:spChg>
        <pc:spChg chg="del">
          <ac:chgData name="Ethan Styles" userId="b7911f9a-b112-4d49-b91e-e995b59245d8" providerId="ADAL" clId="{B8CEA299-1E5E-F141-A7A0-DE293E15CFAC}" dt="2024-04-23T19:22:46.694" v="1557" actId="26606"/>
          <ac:spMkLst>
            <pc:docMk/>
            <pc:sldMk cId="1347240137" sldId="265"/>
            <ac:spMk id="11" creationId="{A8384FB5-9ADC-4DDC-881B-597D56F5B15D}"/>
          </ac:spMkLst>
        </pc:spChg>
        <pc:spChg chg="del">
          <ac:chgData name="Ethan Styles" userId="b7911f9a-b112-4d49-b91e-e995b59245d8" providerId="ADAL" clId="{B8CEA299-1E5E-F141-A7A0-DE293E15CFAC}" dt="2024-04-23T19:22:46.694" v="1557" actId="26606"/>
          <ac:spMkLst>
            <pc:docMk/>
            <pc:sldMk cId="1347240137" sldId="265"/>
            <ac:spMk id="13" creationId="{91E5A9A7-95C6-4F4F-B00E-C82E07FE62EF}"/>
          </ac:spMkLst>
        </pc:spChg>
        <pc:spChg chg="del">
          <ac:chgData name="Ethan Styles" userId="b7911f9a-b112-4d49-b91e-e995b59245d8" providerId="ADAL" clId="{B8CEA299-1E5E-F141-A7A0-DE293E15CFAC}" dt="2024-04-23T19:22:46.694" v="1557" actId="26606"/>
          <ac:spMkLst>
            <pc:docMk/>
            <pc:sldMk cId="1347240137" sldId="265"/>
            <ac:spMk id="15" creationId="{D07DD2DE-F619-49DD-B5E7-03A290FF4ED1}"/>
          </ac:spMkLst>
        </pc:spChg>
        <pc:spChg chg="del">
          <ac:chgData name="Ethan Styles" userId="b7911f9a-b112-4d49-b91e-e995b59245d8" providerId="ADAL" clId="{B8CEA299-1E5E-F141-A7A0-DE293E15CFAC}" dt="2024-04-23T19:22:46.694" v="1557" actId="26606"/>
          <ac:spMkLst>
            <pc:docMk/>
            <pc:sldMk cId="1347240137" sldId="265"/>
            <ac:spMk id="17" creationId="{85149191-5F60-4A28-AAFF-039F96B0F3EC}"/>
          </ac:spMkLst>
        </pc:spChg>
        <pc:spChg chg="del">
          <ac:chgData name="Ethan Styles" userId="b7911f9a-b112-4d49-b91e-e995b59245d8" providerId="ADAL" clId="{B8CEA299-1E5E-F141-A7A0-DE293E15CFAC}" dt="2024-04-23T19:22:46.694" v="1557" actId="26606"/>
          <ac:spMkLst>
            <pc:docMk/>
            <pc:sldMk cId="1347240137" sldId="265"/>
            <ac:spMk id="22" creationId="{F8260ED5-17F7-4158-B241-D51DD4CF1B7E}"/>
          </ac:spMkLst>
        </pc:spChg>
        <pc:spChg chg="add del">
          <ac:chgData name="Ethan Styles" userId="b7911f9a-b112-4d49-b91e-e995b59245d8" providerId="ADAL" clId="{B8CEA299-1E5E-F141-A7A0-DE293E15CFAC}" dt="2024-04-28T20:52:13.233" v="2248" actId="26606"/>
          <ac:spMkLst>
            <pc:docMk/>
            <pc:sldMk cId="1347240137" sldId="265"/>
            <ac:spMk id="27" creationId="{2151139A-886F-4B97-8815-729AD3831BBD}"/>
          </ac:spMkLst>
        </pc:spChg>
        <pc:spChg chg="add del">
          <ac:chgData name="Ethan Styles" userId="b7911f9a-b112-4d49-b91e-e995b59245d8" providerId="ADAL" clId="{B8CEA299-1E5E-F141-A7A0-DE293E15CFAC}" dt="2024-04-28T20:52:13.233" v="2248" actId="26606"/>
          <ac:spMkLst>
            <pc:docMk/>
            <pc:sldMk cId="1347240137" sldId="265"/>
            <ac:spMk id="29" creationId="{AB5E08C4-8CDD-4623-A5B8-E998C6DEE3B7}"/>
          </ac:spMkLst>
        </pc:spChg>
        <pc:spChg chg="add del">
          <ac:chgData name="Ethan Styles" userId="b7911f9a-b112-4d49-b91e-e995b59245d8" providerId="ADAL" clId="{B8CEA299-1E5E-F141-A7A0-DE293E15CFAC}" dt="2024-04-28T20:52:13.233" v="2248" actId="26606"/>
          <ac:spMkLst>
            <pc:docMk/>
            <pc:sldMk cId="1347240137" sldId="265"/>
            <ac:spMk id="31" creationId="{15F33878-D502-4FFA-8ACE-F2AECDB2A23F}"/>
          </ac:spMkLst>
        </pc:spChg>
        <pc:spChg chg="add del">
          <ac:chgData name="Ethan Styles" userId="b7911f9a-b112-4d49-b91e-e995b59245d8" providerId="ADAL" clId="{B8CEA299-1E5E-F141-A7A0-DE293E15CFAC}" dt="2024-04-28T20:52:13.233" v="2248" actId="26606"/>
          <ac:spMkLst>
            <pc:docMk/>
            <pc:sldMk cId="1347240137" sldId="265"/>
            <ac:spMk id="33" creationId="{D3539FEE-81D3-4406-802E-60B20B16F4F6}"/>
          </ac:spMkLst>
        </pc:spChg>
        <pc:spChg chg="add del">
          <ac:chgData name="Ethan Styles" userId="b7911f9a-b112-4d49-b91e-e995b59245d8" providerId="ADAL" clId="{B8CEA299-1E5E-F141-A7A0-DE293E15CFAC}" dt="2024-04-28T20:52:13.233" v="2248" actId="26606"/>
          <ac:spMkLst>
            <pc:docMk/>
            <pc:sldMk cId="1347240137" sldId="265"/>
            <ac:spMk id="35" creationId="{DC701763-729E-462F-A5A8-E0DEFEB1E2E4}"/>
          </ac:spMkLst>
        </pc:spChg>
        <pc:spChg chg="add del">
          <ac:chgData name="Ethan Styles" userId="b7911f9a-b112-4d49-b91e-e995b59245d8" providerId="ADAL" clId="{B8CEA299-1E5E-F141-A7A0-DE293E15CFAC}" dt="2024-04-28T21:54:25.756" v="2383" actId="26606"/>
          <ac:spMkLst>
            <pc:docMk/>
            <pc:sldMk cId="1347240137" sldId="265"/>
            <ac:spMk id="40" creationId="{B712E947-0734-45F9-9C4F-41114EC3A33E}"/>
          </ac:spMkLst>
        </pc:spChg>
        <pc:spChg chg="add">
          <ac:chgData name="Ethan Styles" userId="b7911f9a-b112-4d49-b91e-e995b59245d8" providerId="ADAL" clId="{B8CEA299-1E5E-F141-A7A0-DE293E15CFAC}" dt="2024-04-28T21:54:25.756" v="2383" actId="26606"/>
          <ac:spMkLst>
            <pc:docMk/>
            <pc:sldMk cId="1347240137" sldId="265"/>
            <ac:spMk id="50" creationId="{2151139A-886F-4B97-8815-729AD3831BBD}"/>
          </ac:spMkLst>
        </pc:spChg>
        <pc:spChg chg="add">
          <ac:chgData name="Ethan Styles" userId="b7911f9a-b112-4d49-b91e-e995b59245d8" providerId="ADAL" clId="{B8CEA299-1E5E-F141-A7A0-DE293E15CFAC}" dt="2024-04-28T21:54:25.756" v="2383" actId="26606"/>
          <ac:spMkLst>
            <pc:docMk/>
            <pc:sldMk cId="1347240137" sldId="265"/>
            <ac:spMk id="52" creationId="{AB5E08C4-8CDD-4623-A5B8-E998C6DEE3B7}"/>
          </ac:spMkLst>
        </pc:spChg>
        <pc:spChg chg="add">
          <ac:chgData name="Ethan Styles" userId="b7911f9a-b112-4d49-b91e-e995b59245d8" providerId="ADAL" clId="{B8CEA299-1E5E-F141-A7A0-DE293E15CFAC}" dt="2024-04-28T21:54:25.756" v="2383" actId="26606"/>
          <ac:spMkLst>
            <pc:docMk/>
            <pc:sldMk cId="1347240137" sldId="265"/>
            <ac:spMk id="54" creationId="{15F33878-D502-4FFA-8ACE-F2AECDB2A23F}"/>
          </ac:spMkLst>
        </pc:spChg>
        <pc:spChg chg="add">
          <ac:chgData name="Ethan Styles" userId="b7911f9a-b112-4d49-b91e-e995b59245d8" providerId="ADAL" clId="{B8CEA299-1E5E-F141-A7A0-DE293E15CFAC}" dt="2024-04-28T21:54:25.756" v="2383" actId="26606"/>
          <ac:spMkLst>
            <pc:docMk/>
            <pc:sldMk cId="1347240137" sldId="265"/>
            <ac:spMk id="56" creationId="{D3539FEE-81D3-4406-802E-60B20B16F4F6}"/>
          </ac:spMkLst>
        </pc:spChg>
        <pc:spChg chg="add">
          <ac:chgData name="Ethan Styles" userId="b7911f9a-b112-4d49-b91e-e995b59245d8" providerId="ADAL" clId="{B8CEA299-1E5E-F141-A7A0-DE293E15CFAC}" dt="2024-04-28T21:54:25.756" v="2383" actId="26606"/>
          <ac:spMkLst>
            <pc:docMk/>
            <pc:sldMk cId="1347240137" sldId="265"/>
            <ac:spMk id="58" creationId="{DC701763-729E-462F-A5A8-E0DEFEB1E2E4}"/>
          </ac:spMkLst>
        </pc:spChg>
        <pc:grpChg chg="add del">
          <ac:chgData name="Ethan Styles" userId="b7911f9a-b112-4d49-b91e-e995b59245d8" providerId="ADAL" clId="{B8CEA299-1E5E-F141-A7A0-DE293E15CFAC}" dt="2024-04-28T21:54:25.756" v="2383" actId="26606"/>
          <ac:grpSpMkLst>
            <pc:docMk/>
            <pc:sldMk cId="1347240137" sldId="265"/>
            <ac:grpSpMk id="42" creationId="{12B3290A-D3BF-4B87-B55B-FD9A98B49727}"/>
          </ac:grpSpMkLst>
        </pc:grpChg>
        <pc:picChg chg="add del mod">
          <ac:chgData name="Ethan Styles" userId="b7911f9a-b112-4d49-b91e-e995b59245d8" providerId="ADAL" clId="{B8CEA299-1E5E-F141-A7A0-DE293E15CFAC}" dt="2024-04-23T19:22:26.875" v="1549" actId="478"/>
          <ac:picMkLst>
            <pc:docMk/>
            <pc:sldMk cId="1347240137" sldId="265"/>
            <ac:picMk id="6" creationId="{06BAB402-9612-D926-D81E-C3CDDB6F876D}"/>
          </ac:picMkLst>
        </pc:picChg>
        <pc:picChg chg="add mod ord">
          <ac:chgData name="Ethan Styles" userId="b7911f9a-b112-4d49-b91e-e995b59245d8" providerId="ADAL" clId="{B8CEA299-1E5E-F141-A7A0-DE293E15CFAC}" dt="2024-04-28T21:54:25.756" v="2383" actId="26606"/>
          <ac:picMkLst>
            <pc:docMk/>
            <pc:sldMk cId="1347240137" sldId="265"/>
            <ac:picMk id="7" creationId="{A2263D2D-CEBD-2347-F6E1-DB0CAE4D1586}"/>
          </ac:picMkLst>
        </pc:picChg>
        <pc:picChg chg="add mod ord">
          <ac:chgData name="Ethan Styles" userId="b7911f9a-b112-4d49-b91e-e995b59245d8" providerId="ADAL" clId="{B8CEA299-1E5E-F141-A7A0-DE293E15CFAC}" dt="2024-04-28T21:54:25.756" v="2383" actId="26606"/>
          <ac:picMkLst>
            <pc:docMk/>
            <pc:sldMk cId="1347240137" sldId="265"/>
            <ac:picMk id="9" creationId="{037F2735-7EE6-3F50-99F3-7229CD721F63}"/>
          </ac:picMkLst>
        </pc:picChg>
        <pc:picChg chg="del">
          <ac:chgData name="Ethan Styles" userId="b7911f9a-b112-4d49-b91e-e995b59245d8" providerId="ADAL" clId="{B8CEA299-1E5E-F141-A7A0-DE293E15CFAC}" dt="2024-04-17T16:18:40.416" v="994" actId="478"/>
          <ac:picMkLst>
            <pc:docMk/>
            <pc:sldMk cId="1347240137" sldId="265"/>
            <ac:picMk id="9" creationId="{D68AC205-A4D6-05E3-9246-4EE3627AE2A4}"/>
          </ac:picMkLst>
        </pc:picChg>
      </pc:sldChg>
      <pc:sldChg chg="addSp delSp modSp new mod setBg modClrScheme chgLayout">
        <pc:chgData name="Ethan Styles" userId="b7911f9a-b112-4d49-b91e-e995b59245d8" providerId="ADAL" clId="{B8CEA299-1E5E-F141-A7A0-DE293E15CFAC}" dt="2024-04-23T19:04:45.650" v="1035"/>
        <pc:sldMkLst>
          <pc:docMk/>
          <pc:sldMk cId="1521822708" sldId="266"/>
        </pc:sldMkLst>
        <pc:spChg chg="del mod ord">
          <ac:chgData name="Ethan Styles" userId="b7911f9a-b112-4d49-b91e-e995b59245d8" providerId="ADAL" clId="{B8CEA299-1E5E-F141-A7A0-DE293E15CFAC}" dt="2024-04-23T19:03:55.007" v="1001" actId="700"/>
          <ac:spMkLst>
            <pc:docMk/>
            <pc:sldMk cId="1521822708" sldId="266"/>
            <ac:spMk id="2" creationId="{F3CCD1AF-3D7F-B081-8B8C-55C35503E4E3}"/>
          </ac:spMkLst>
        </pc:spChg>
        <pc:spChg chg="del mod ord">
          <ac:chgData name="Ethan Styles" userId="b7911f9a-b112-4d49-b91e-e995b59245d8" providerId="ADAL" clId="{B8CEA299-1E5E-F141-A7A0-DE293E15CFAC}" dt="2024-04-23T19:03:55.007" v="1001" actId="700"/>
          <ac:spMkLst>
            <pc:docMk/>
            <pc:sldMk cId="1521822708" sldId="266"/>
            <ac:spMk id="3" creationId="{28E6CFCE-4A08-75B6-CCE3-19D3FC01F792}"/>
          </ac:spMkLst>
        </pc:spChg>
        <pc:spChg chg="add mod ord">
          <ac:chgData name="Ethan Styles" userId="b7911f9a-b112-4d49-b91e-e995b59245d8" providerId="ADAL" clId="{B8CEA299-1E5E-F141-A7A0-DE293E15CFAC}" dt="2024-04-23T19:04:43.468" v="1033" actId="20577"/>
          <ac:spMkLst>
            <pc:docMk/>
            <pc:sldMk cId="1521822708" sldId="266"/>
            <ac:spMk id="4" creationId="{8B3B1BD9-6C79-F819-C7B2-A5759C023B49}"/>
          </ac:spMkLst>
        </pc:spChg>
        <pc:spChg chg="add del mod ord">
          <ac:chgData name="Ethan Styles" userId="b7911f9a-b112-4d49-b91e-e995b59245d8" providerId="ADAL" clId="{B8CEA299-1E5E-F141-A7A0-DE293E15CFAC}" dt="2024-04-23T19:04:38.056" v="1022" actId="478"/>
          <ac:spMkLst>
            <pc:docMk/>
            <pc:sldMk cId="1521822708" sldId="266"/>
            <ac:spMk id="5" creationId="{4774642F-B475-FBC4-3926-D8B5ADEE4B3B}"/>
          </ac:spMkLst>
        </pc:spChg>
        <pc:spChg chg="add del mod">
          <ac:chgData name="Ethan Styles" userId="b7911f9a-b112-4d49-b91e-e995b59245d8" providerId="ADAL" clId="{B8CEA299-1E5E-F141-A7A0-DE293E15CFAC}" dt="2024-04-23T19:04:45.650" v="1035"/>
          <ac:spMkLst>
            <pc:docMk/>
            <pc:sldMk cId="1521822708" sldId="266"/>
            <ac:spMk id="6" creationId="{45869CFB-CE8B-8301-4D14-8FB11A691C11}"/>
          </ac:spMkLst>
        </pc:spChg>
        <pc:spChg chg="add">
          <ac:chgData name="Ethan Styles" userId="b7911f9a-b112-4d49-b91e-e995b59245d8" providerId="ADAL" clId="{B8CEA299-1E5E-F141-A7A0-DE293E15CFAC}" dt="2024-04-23T19:04:09.410" v="1021" actId="26606"/>
          <ac:spMkLst>
            <pc:docMk/>
            <pc:sldMk cId="1521822708" sldId="266"/>
            <ac:spMk id="10" creationId="{577D6B2E-37A3-429E-A37C-F30ED6487282}"/>
          </ac:spMkLst>
        </pc:spChg>
        <pc:spChg chg="add">
          <ac:chgData name="Ethan Styles" userId="b7911f9a-b112-4d49-b91e-e995b59245d8" providerId="ADAL" clId="{B8CEA299-1E5E-F141-A7A0-DE293E15CFAC}" dt="2024-04-23T19:04:09.410" v="1021" actId="26606"/>
          <ac:spMkLst>
            <pc:docMk/>
            <pc:sldMk cId="1521822708" sldId="266"/>
            <ac:spMk id="12" creationId="{5CEAD642-85CF-4750-8432-7C80C901F001}"/>
          </ac:spMkLst>
        </pc:spChg>
        <pc:spChg chg="add">
          <ac:chgData name="Ethan Styles" userId="b7911f9a-b112-4d49-b91e-e995b59245d8" providerId="ADAL" clId="{B8CEA299-1E5E-F141-A7A0-DE293E15CFAC}" dt="2024-04-23T19:04:09.410" v="1021" actId="26606"/>
          <ac:spMkLst>
            <pc:docMk/>
            <pc:sldMk cId="1521822708" sldId="266"/>
            <ac:spMk id="14" creationId="{FA33EEAE-15D5-4119-8C1E-89D943F911EF}"/>
          </ac:spMkLst>
        </pc:spChg>
        <pc:spChg chg="add">
          <ac:chgData name="Ethan Styles" userId="b7911f9a-b112-4d49-b91e-e995b59245d8" providerId="ADAL" clId="{B8CEA299-1E5E-F141-A7A0-DE293E15CFAC}" dt="2024-04-23T19:04:09.410" v="1021" actId="26606"/>
          <ac:spMkLst>
            <pc:docMk/>
            <pc:sldMk cId="1521822708" sldId="266"/>
            <ac:spMk id="16" creationId="{730D8B3B-9B80-4025-B934-26DC7D7CD231}"/>
          </ac:spMkLst>
        </pc:spChg>
        <pc:spChg chg="add">
          <ac:chgData name="Ethan Styles" userId="b7911f9a-b112-4d49-b91e-e995b59245d8" providerId="ADAL" clId="{B8CEA299-1E5E-F141-A7A0-DE293E15CFAC}" dt="2024-04-23T19:04:09.410" v="1021" actId="26606"/>
          <ac:spMkLst>
            <pc:docMk/>
            <pc:sldMk cId="1521822708" sldId="266"/>
            <ac:spMk id="18" creationId="{1064D5D5-227B-4F66-9AEA-46F570E793BD}"/>
          </ac:spMkLst>
        </pc:spChg>
        <pc:spChg chg="add">
          <ac:chgData name="Ethan Styles" userId="b7911f9a-b112-4d49-b91e-e995b59245d8" providerId="ADAL" clId="{B8CEA299-1E5E-F141-A7A0-DE293E15CFAC}" dt="2024-04-23T19:04:09.410" v="1021" actId="26606"/>
          <ac:spMkLst>
            <pc:docMk/>
            <pc:sldMk cId="1521822708" sldId="266"/>
            <ac:spMk id="20" creationId="{646B67A4-D328-4747-A82B-65E84FA46368}"/>
          </ac:spMkLst>
        </pc:spChg>
        <pc:spChg chg="add">
          <ac:chgData name="Ethan Styles" userId="b7911f9a-b112-4d49-b91e-e995b59245d8" providerId="ADAL" clId="{B8CEA299-1E5E-F141-A7A0-DE293E15CFAC}" dt="2024-04-23T19:04:09.410" v="1021" actId="26606"/>
          <ac:spMkLst>
            <pc:docMk/>
            <pc:sldMk cId="1521822708" sldId="266"/>
            <ac:spMk id="22" creationId="{B5A1B09C-1565-46F8-B70F-621C5EB48A09}"/>
          </ac:spMkLst>
        </pc:spChg>
        <pc:spChg chg="add">
          <ac:chgData name="Ethan Styles" userId="b7911f9a-b112-4d49-b91e-e995b59245d8" providerId="ADAL" clId="{B8CEA299-1E5E-F141-A7A0-DE293E15CFAC}" dt="2024-04-23T19:04:09.410" v="1021" actId="26606"/>
          <ac:spMkLst>
            <pc:docMk/>
            <pc:sldMk cId="1521822708" sldId="266"/>
            <ac:spMk id="24" creationId="{8C516CC8-80AC-446C-A56E-9F54B7210402}"/>
          </ac:spMkLst>
        </pc:spChg>
      </pc:sldChg>
      <pc:sldChg chg="addSp delSp modSp new mod setBg modClrScheme chgLayout">
        <pc:chgData name="Ethan Styles" userId="b7911f9a-b112-4d49-b91e-e995b59245d8" providerId="ADAL" clId="{B8CEA299-1E5E-F141-A7A0-DE293E15CFAC}" dt="2024-04-23T19:08:25.756" v="1189" actId="26606"/>
        <pc:sldMkLst>
          <pc:docMk/>
          <pc:sldMk cId="2359418409" sldId="267"/>
        </pc:sldMkLst>
        <pc:spChg chg="del mod ord">
          <ac:chgData name="Ethan Styles" userId="b7911f9a-b112-4d49-b91e-e995b59245d8" providerId="ADAL" clId="{B8CEA299-1E5E-F141-A7A0-DE293E15CFAC}" dt="2024-04-23T19:05:13.874" v="1037" actId="700"/>
          <ac:spMkLst>
            <pc:docMk/>
            <pc:sldMk cId="2359418409" sldId="267"/>
            <ac:spMk id="2" creationId="{2ECEEE55-A346-FE32-D2CD-DE64B0693079}"/>
          </ac:spMkLst>
        </pc:spChg>
        <pc:spChg chg="del mod ord">
          <ac:chgData name="Ethan Styles" userId="b7911f9a-b112-4d49-b91e-e995b59245d8" providerId="ADAL" clId="{B8CEA299-1E5E-F141-A7A0-DE293E15CFAC}" dt="2024-04-23T19:05:13.874" v="1037" actId="700"/>
          <ac:spMkLst>
            <pc:docMk/>
            <pc:sldMk cId="2359418409" sldId="267"/>
            <ac:spMk id="3" creationId="{2F9AC0D2-3046-7289-33C8-99F7618D1B57}"/>
          </ac:spMkLst>
        </pc:spChg>
        <pc:spChg chg="add mod ord">
          <ac:chgData name="Ethan Styles" userId="b7911f9a-b112-4d49-b91e-e995b59245d8" providerId="ADAL" clId="{B8CEA299-1E5E-F141-A7A0-DE293E15CFAC}" dt="2024-04-23T19:08:25.756" v="1189" actId="26606"/>
          <ac:spMkLst>
            <pc:docMk/>
            <pc:sldMk cId="2359418409" sldId="267"/>
            <ac:spMk id="4" creationId="{C385F250-3381-8496-E478-E98E23226E1C}"/>
          </ac:spMkLst>
        </pc:spChg>
        <pc:spChg chg="add mod ord">
          <ac:chgData name="Ethan Styles" userId="b7911f9a-b112-4d49-b91e-e995b59245d8" providerId="ADAL" clId="{B8CEA299-1E5E-F141-A7A0-DE293E15CFAC}" dt="2024-04-23T19:08:25.756" v="1189" actId="26606"/>
          <ac:spMkLst>
            <pc:docMk/>
            <pc:sldMk cId="2359418409" sldId="267"/>
            <ac:spMk id="5" creationId="{78171047-BD9E-8774-D170-470F00DA66C1}"/>
          </ac:spMkLst>
        </pc:spChg>
        <pc:spChg chg="add mod ord">
          <ac:chgData name="Ethan Styles" userId="b7911f9a-b112-4d49-b91e-e995b59245d8" providerId="ADAL" clId="{B8CEA299-1E5E-F141-A7A0-DE293E15CFAC}" dt="2024-04-23T19:08:25.756" v="1189" actId="26606"/>
          <ac:spMkLst>
            <pc:docMk/>
            <pc:sldMk cId="2359418409" sldId="267"/>
            <ac:spMk id="6" creationId="{FA4ADEE7-FE52-7B01-8FFD-1F7C4B0D826F}"/>
          </ac:spMkLst>
        </pc:spChg>
        <pc:spChg chg="add del">
          <ac:chgData name="Ethan Styles" userId="b7911f9a-b112-4d49-b91e-e995b59245d8" providerId="ADAL" clId="{B8CEA299-1E5E-F141-A7A0-DE293E15CFAC}" dt="2024-04-23T19:07:55.295" v="1178" actId="26606"/>
          <ac:spMkLst>
            <pc:docMk/>
            <pc:sldMk cId="2359418409" sldId="267"/>
            <ac:spMk id="13" creationId="{BACC6370-2D7E-4714-9D71-7542949D7D5D}"/>
          </ac:spMkLst>
        </pc:spChg>
        <pc:spChg chg="add del">
          <ac:chgData name="Ethan Styles" userId="b7911f9a-b112-4d49-b91e-e995b59245d8" providerId="ADAL" clId="{B8CEA299-1E5E-F141-A7A0-DE293E15CFAC}" dt="2024-04-23T19:07:55.295" v="1178" actId="26606"/>
          <ac:spMkLst>
            <pc:docMk/>
            <pc:sldMk cId="2359418409" sldId="267"/>
            <ac:spMk id="15" creationId="{F68B3F68-107C-434F-AA38-110D5EA91B85}"/>
          </ac:spMkLst>
        </pc:spChg>
        <pc:spChg chg="add del">
          <ac:chgData name="Ethan Styles" userId="b7911f9a-b112-4d49-b91e-e995b59245d8" providerId="ADAL" clId="{B8CEA299-1E5E-F141-A7A0-DE293E15CFAC}" dt="2024-04-23T19:07:55.295" v="1178" actId="26606"/>
          <ac:spMkLst>
            <pc:docMk/>
            <pc:sldMk cId="2359418409" sldId="267"/>
            <ac:spMk id="17" creationId="{AAD0DBB9-1A4B-4391-81D4-CB19F9AB918A}"/>
          </ac:spMkLst>
        </pc:spChg>
        <pc:spChg chg="add del">
          <ac:chgData name="Ethan Styles" userId="b7911f9a-b112-4d49-b91e-e995b59245d8" providerId="ADAL" clId="{B8CEA299-1E5E-F141-A7A0-DE293E15CFAC}" dt="2024-04-23T19:07:55.295" v="1178" actId="26606"/>
          <ac:spMkLst>
            <pc:docMk/>
            <pc:sldMk cId="2359418409" sldId="267"/>
            <ac:spMk id="19" creationId="{063BBA22-50EA-4C4D-BE05-F1CE4E63AA56}"/>
          </ac:spMkLst>
        </pc:spChg>
        <pc:spChg chg="add del">
          <ac:chgData name="Ethan Styles" userId="b7911f9a-b112-4d49-b91e-e995b59245d8" providerId="ADAL" clId="{B8CEA299-1E5E-F141-A7A0-DE293E15CFAC}" dt="2024-04-23T19:07:58.619" v="1180" actId="26606"/>
          <ac:spMkLst>
            <pc:docMk/>
            <pc:sldMk cId="2359418409" sldId="267"/>
            <ac:spMk id="21" creationId="{43F8A58B-5155-44CE-A5FF-7647B47D0A7A}"/>
          </ac:spMkLst>
        </pc:spChg>
        <pc:spChg chg="add del">
          <ac:chgData name="Ethan Styles" userId="b7911f9a-b112-4d49-b91e-e995b59245d8" providerId="ADAL" clId="{B8CEA299-1E5E-F141-A7A0-DE293E15CFAC}" dt="2024-04-23T19:07:58.619" v="1180" actId="26606"/>
          <ac:spMkLst>
            <pc:docMk/>
            <pc:sldMk cId="2359418409" sldId="267"/>
            <ac:spMk id="22" creationId="{BACC6370-2D7E-4714-9D71-7542949D7D5D}"/>
          </ac:spMkLst>
        </pc:spChg>
        <pc:spChg chg="add del">
          <ac:chgData name="Ethan Styles" userId="b7911f9a-b112-4d49-b91e-e995b59245d8" providerId="ADAL" clId="{B8CEA299-1E5E-F141-A7A0-DE293E15CFAC}" dt="2024-04-23T19:07:58.619" v="1180" actId="26606"/>
          <ac:spMkLst>
            <pc:docMk/>
            <pc:sldMk cId="2359418409" sldId="267"/>
            <ac:spMk id="23" creationId="{443F2ACA-E6D6-4028-82DD-F03C262D5DE6}"/>
          </ac:spMkLst>
        </pc:spChg>
        <pc:spChg chg="add del">
          <ac:chgData name="Ethan Styles" userId="b7911f9a-b112-4d49-b91e-e995b59245d8" providerId="ADAL" clId="{B8CEA299-1E5E-F141-A7A0-DE293E15CFAC}" dt="2024-04-23T19:07:58.619" v="1180" actId="26606"/>
          <ac:spMkLst>
            <pc:docMk/>
            <pc:sldMk cId="2359418409" sldId="267"/>
            <ac:spMk id="24" creationId="{256B2C21-A230-48C0-8DF1-C46611373C44}"/>
          </ac:spMkLst>
        </pc:spChg>
        <pc:spChg chg="add del">
          <ac:chgData name="Ethan Styles" userId="b7911f9a-b112-4d49-b91e-e995b59245d8" providerId="ADAL" clId="{B8CEA299-1E5E-F141-A7A0-DE293E15CFAC}" dt="2024-04-23T19:07:58.619" v="1180" actId="26606"/>
          <ac:spMkLst>
            <pc:docMk/>
            <pc:sldMk cId="2359418409" sldId="267"/>
            <ac:spMk id="25" creationId="{3847E18C-932D-4C95-AABA-FEC7C9499AD7}"/>
          </ac:spMkLst>
        </pc:spChg>
        <pc:spChg chg="add del">
          <ac:chgData name="Ethan Styles" userId="b7911f9a-b112-4d49-b91e-e995b59245d8" providerId="ADAL" clId="{B8CEA299-1E5E-F141-A7A0-DE293E15CFAC}" dt="2024-04-23T19:07:58.619" v="1180" actId="26606"/>
          <ac:spMkLst>
            <pc:docMk/>
            <pc:sldMk cId="2359418409" sldId="267"/>
            <ac:spMk id="26" creationId="{3150CB11-0C61-439E-910F-5787759E72A0}"/>
          </ac:spMkLst>
        </pc:spChg>
        <pc:spChg chg="add del">
          <ac:chgData name="Ethan Styles" userId="b7911f9a-b112-4d49-b91e-e995b59245d8" providerId="ADAL" clId="{B8CEA299-1E5E-F141-A7A0-DE293E15CFAC}" dt="2024-04-23T19:07:59.635" v="1182" actId="26606"/>
          <ac:spMkLst>
            <pc:docMk/>
            <pc:sldMk cId="2359418409" sldId="267"/>
            <ac:spMk id="28" creationId="{BACC6370-2D7E-4714-9D71-7542949D7D5D}"/>
          </ac:spMkLst>
        </pc:spChg>
        <pc:spChg chg="add del">
          <ac:chgData name="Ethan Styles" userId="b7911f9a-b112-4d49-b91e-e995b59245d8" providerId="ADAL" clId="{B8CEA299-1E5E-F141-A7A0-DE293E15CFAC}" dt="2024-04-23T19:07:59.635" v="1182" actId="26606"/>
          <ac:spMkLst>
            <pc:docMk/>
            <pc:sldMk cId="2359418409" sldId="267"/>
            <ac:spMk id="29" creationId="{F68B3F68-107C-434F-AA38-110D5EA91B85}"/>
          </ac:spMkLst>
        </pc:spChg>
        <pc:spChg chg="add del">
          <ac:chgData name="Ethan Styles" userId="b7911f9a-b112-4d49-b91e-e995b59245d8" providerId="ADAL" clId="{B8CEA299-1E5E-F141-A7A0-DE293E15CFAC}" dt="2024-04-23T19:07:59.635" v="1182" actId="26606"/>
          <ac:spMkLst>
            <pc:docMk/>
            <pc:sldMk cId="2359418409" sldId="267"/>
            <ac:spMk id="30" creationId="{AAD0DBB9-1A4B-4391-81D4-CB19F9AB918A}"/>
          </ac:spMkLst>
        </pc:spChg>
        <pc:spChg chg="add del">
          <ac:chgData name="Ethan Styles" userId="b7911f9a-b112-4d49-b91e-e995b59245d8" providerId="ADAL" clId="{B8CEA299-1E5E-F141-A7A0-DE293E15CFAC}" dt="2024-04-23T19:07:59.635" v="1182" actId="26606"/>
          <ac:spMkLst>
            <pc:docMk/>
            <pc:sldMk cId="2359418409" sldId="267"/>
            <ac:spMk id="31" creationId="{063BBA22-50EA-4C4D-BE05-F1CE4E63AA56}"/>
          </ac:spMkLst>
        </pc:spChg>
        <pc:spChg chg="add del">
          <ac:chgData name="Ethan Styles" userId="b7911f9a-b112-4d49-b91e-e995b59245d8" providerId="ADAL" clId="{B8CEA299-1E5E-F141-A7A0-DE293E15CFAC}" dt="2024-04-23T19:08:01.772" v="1184" actId="26606"/>
          <ac:spMkLst>
            <pc:docMk/>
            <pc:sldMk cId="2359418409" sldId="267"/>
            <ac:spMk id="33" creationId="{BACC6370-2D7E-4714-9D71-7542949D7D5D}"/>
          </ac:spMkLst>
        </pc:spChg>
        <pc:spChg chg="add del">
          <ac:chgData name="Ethan Styles" userId="b7911f9a-b112-4d49-b91e-e995b59245d8" providerId="ADAL" clId="{B8CEA299-1E5E-F141-A7A0-DE293E15CFAC}" dt="2024-04-23T19:08:01.772" v="1184" actId="26606"/>
          <ac:spMkLst>
            <pc:docMk/>
            <pc:sldMk cId="2359418409" sldId="267"/>
            <ac:spMk id="34" creationId="{256B2C21-A230-48C0-8DF1-C46611373C44}"/>
          </ac:spMkLst>
        </pc:spChg>
        <pc:spChg chg="add del">
          <ac:chgData name="Ethan Styles" userId="b7911f9a-b112-4d49-b91e-e995b59245d8" providerId="ADAL" clId="{B8CEA299-1E5E-F141-A7A0-DE293E15CFAC}" dt="2024-04-23T19:08:01.772" v="1184" actId="26606"/>
          <ac:spMkLst>
            <pc:docMk/>
            <pc:sldMk cId="2359418409" sldId="267"/>
            <ac:spMk id="35" creationId="{3847E18C-932D-4C95-AABA-FEC7C9499AD7}"/>
          </ac:spMkLst>
        </pc:spChg>
        <pc:spChg chg="add del">
          <ac:chgData name="Ethan Styles" userId="b7911f9a-b112-4d49-b91e-e995b59245d8" providerId="ADAL" clId="{B8CEA299-1E5E-F141-A7A0-DE293E15CFAC}" dt="2024-04-23T19:08:01.772" v="1184" actId="26606"/>
          <ac:spMkLst>
            <pc:docMk/>
            <pc:sldMk cId="2359418409" sldId="267"/>
            <ac:spMk id="36" creationId="{3150CB11-0C61-439E-910F-5787759E72A0}"/>
          </ac:spMkLst>
        </pc:spChg>
        <pc:spChg chg="add del">
          <ac:chgData name="Ethan Styles" userId="b7911f9a-b112-4d49-b91e-e995b59245d8" providerId="ADAL" clId="{B8CEA299-1E5E-F141-A7A0-DE293E15CFAC}" dt="2024-04-23T19:08:01.772" v="1184" actId="26606"/>
          <ac:spMkLst>
            <pc:docMk/>
            <pc:sldMk cId="2359418409" sldId="267"/>
            <ac:spMk id="37" creationId="{43F8A58B-5155-44CE-A5FF-7647B47D0A7A}"/>
          </ac:spMkLst>
        </pc:spChg>
        <pc:spChg chg="add del">
          <ac:chgData name="Ethan Styles" userId="b7911f9a-b112-4d49-b91e-e995b59245d8" providerId="ADAL" clId="{B8CEA299-1E5E-F141-A7A0-DE293E15CFAC}" dt="2024-04-23T19:08:01.772" v="1184" actId="26606"/>
          <ac:spMkLst>
            <pc:docMk/>
            <pc:sldMk cId="2359418409" sldId="267"/>
            <ac:spMk id="38" creationId="{443F2ACA-E6D6-4028-82DD-F03C262D5DE6}"/>
          </ac:spMkLst>
        </pc:spChg>
        <pc:spChg chg="add del">
          <ac:chgData name="Ethan Styles" userId="b7911f9a-b112-4d49-b91e-e995b59245d8" providerId="ADAL" clId="{B8CEA299-1E5E-F141-A7A0-DE293E15CFAC}" dt="2024-04-23T19:08:03.957" v="1186" actId="26606"/>
          <ac:spMkLst>
            <pc:docMk/>
            <pc:sldMk cId="2359418409" sldId="267"/>
            <ac:spMk id="40" creationId="{BACC6370-2D7E-4714-9D71-7542949D7D5D}"/>
          </ac:spMkLst>
        </pc:spChg>
        <pc:spChg chg="add del">
          <ac:chgData name="Ethan Styles" userId="b7911f9a-b112-4d49-b91e-e995b59245d8" providerId="ADAL" clId="{B8CEA299-1E5E-F141-A7A0-DE293E15CFAC}" dt="2024-04-23T19:08:03.957" v="1186" actId="26606"/>
          <ac:spMkLst>
            <pc:docMk/>
            <pc:sldMk cId="2359418409" sldId="267"/>
            <ac:spMk id="41" creationId="{F68B3F68-107C-434F-AA38-110D5EA91B85}"/>
          </ac:spMkLst>
        </pc:spChg>
        <pc:spChg chg="add del">
          <ac:chgData name="Ethan Styles" userId="b7911f9a-b112-4d49-b91e-e995b59245d8" providerId="ADAL" clId="{B8CEA299-1E5E-F141-A7A0-DE293E15CFAC}" dt="2024-04-23T19:08:03.957" v="1186" actId="26606"/>
          <ac:spMkLst>
            <pc:docMk/>
            <pc:sldMk cId="2359418409" sldId="267"/>
            <ac:spMk id="42" creationId="{AAD0DBB9-1A4B-4391-81D4-CB19F9AB918A}"/>
          </ac:spMkLst>
        </pc:spChg>
        <pc:spChg chg="add del">
          <ac:chgData name="Ethan Styles" userId="b7911f9a-b112-4d49-b91e-e995b59245d8" providerId="ADAL" clId="{B8CEA299-1E5E-F141-A7A0-DE293E15CFAC}" dt="2024-04-23T19:08:03.957" v="1186" actId="26606"/>
          <ac:spMkLst>
            <pc:docMk/>
            <pc:sldMk cId="2359418409" sldId="267"/>
            <ac:spMk id="43" creationId="{063BBA22-50EA-4C4D-BE05-F1CE4E63AA56}"/>
          </ac:spMkLst>
        </pc:spChg>
        <pc:spChg chg="add del">
          <ac:chgData name="Ethan Styles" userId="b7911f9a-b112-4d49-b91e-e995b59245d8" providerId="ADAL" clId="{B8CEA299-1E5E-F141-A7A0-DE293E15CFAC}" dt="2024-04-23T19:08:25.750" v="1188" actId="26606"/>
          <ac:spMkLst>
            <pc:docMk/>
            <pc:sldMk cId="2359418409" sldId="267"/>
            <ac:spMk id="45" creationId="{BACC6370-2D7E-4714-9D71-7542949D7D5D}"/>
          </ac:spMkLst>
        </pc:spChg>
        <pc:spChg chg="add del">
          <ac:chgData name="Ethan Styles" userId="b7911f9a-b112-4d49-b91e-e995b59245d8" providerId="ADAL" clId="{B8CEA299-1E5E-F141-A7A0-DE293E15CFAC}" dt="2024-04-23T19:08:25.750" v="1188" actId="26606"/>
          <ac:spMkLst>
            <pc:docMk/>
            <pc:sldMk cId="2359418409" sldId="267"/>
            <ac:spMk id="46" creationId="{256B2C21-A230-48C0-8DF1-C46611373C44}"/>
          </ac:spMkLst>
        </pc:spChg>
        <pc:spChg chg="add del">
          <ac:chgData name="Ethan Styles" userId="b7911f9a-b112-4d49-b91e-e995b59245d8" providerId="ADAL" clId="{B8CEA299-1E5E-F141-A7A0-DE293E15CFAC}" dt="2024-04-23T19:08:25.750" v="1188" actId="26606"/>
          <ac:spMkLst>
            <pc:docMk/>
            <pc:sldMk cId="2359418409" sldId="267"/>
            <ac:spMk id="47" creationId="{3847E18C-932D-4C95-AABA-FEC7C9499AD7}"/>
          </ac:spMkLst>
        </pc:spChg>
        <pc:spChg chg="add del">
          <ac:chgData name="Ethan Styles" userId="b7911f9a-b112-4d49-b91e-e995b59245d8" providerId="ADAL" clId="{B8CEA299-1E5E-F141-A7A0-DE293E15CFAC}" dt="2024-04-23T19:08:25.750" v="1188" actId="26606"/>
          <ac:spMkLst>
            <pc:docMk/>
            <pc:sldMk cId="2359418409" sldId="267"/>
            <ac:spMk id="48" creationId="{3150CB11-0C61-439E-910F-5787759E72A0}"/>
          </ac:spMkLst>
        </pc:spChg>
        <pc:spChg chg="add del">
          <ac:chgData name="Ethan Styles" userId="b7911f9a-b112-4d49-b91e-e995b59245d8" providerId="ADAL" clId="{B8CEA299-1E5E-F141-A7A0-DE293E15CFAC}" dt="2024-04-23T19:08:25.750" v="1188" actId="26606"/>
          <ac:spMkLst>
            <pc:docMk/>
            <pc:sldMk cId="2359418409" sldId="267"/>
            <ac:spMk id="49" creationId="{43F8A58B-5155-44CE-A5FF-7647B47D0A7A}"/>
          </ac:spMkLst>
        </pc:spChg>
        <pc:spChg chg="add del">
          <ac:chgData name="Ethan Styles" userId="b7911f9a-b112-4d49-b91e-e995b59245d8" providerId="ADAL" clId="{B8CEA299-1E5E-F141-A7A0-DE293E15CFAC}" dt="2024-04-23T19:08:25.750" v="1188" actId="26606"/>
          <ac:spMkLst>
            <pc:docMk/>
            <pc:sldMk cId="2359418409" sldId="267"/>
            <ac:spMk id="50" creationId="{443F2ACA-E6D6-4028-82DD-F03C262D5DE6}"/>
          </ac:spMkLst>
        </pc:spChg>
        <pc:spChg chg="add">
          <ac:chgData name="Ethan Styles" userId="b7911f9a-b112-4d49-b91e-e995b59245d8" providerId="ADAL" clId="{B8CEA299-1E5E-F141-A7A0-DE293E15CFAC}" dt="2024-04-23T19:08:25.756" v="1189" actId="26606"/>
          <ac:spMkLst>
            <pc:docMk/>
            <pc:sldMk cId="2359418409" sldId="267"/>
            <ac:spMk id="52" creationId="{BACC6370-2D7E-4714-9D71-7542949D7D5D}"/>
          </ac:spMkLst>
        </pc:spChg>
        <pc:spChg chg="add">
          <ac:chgData name="Ethan Styles" userId="b7911f9a-b112-4d49-b91e-e995b59245d8" providerId="ADAL" clId="{B8CEA299-1E5E-F141-A7A0-DE293E15CFAC}" dt="2024-04-23T19:08:25.756" v="1189" actId="26606"/>
          <ac:spMkLst>
            <pc:docMk/>
            <pc:sldMk cId="2359418409" sldId="267"/>
            <ac:spMk id="53" creationId="{F68B3F68-107C-434F-AA38-110D5EA91B85}"/>
          </ac:spMkLst>
        </pc:spChg>
        <pc:spChg chg="add">
          <ac:chgData name="Ethan Styles" userId="b7911f9a-b112-4d49-b91e-e995b59245d8" providerId="ADAL" clId="{B8CEA299-1E5E-F141-A7A0-DE293E15CFAC}" dt="2024-04-23T19:08:25.756" v="1189" actId="26606"/>
          <ac:spMkLst>
            <pc:docMk/>
            <pc:sldMk cId="2359418409" sldId="267"/>
            <ac:spMk id="54" creationId="{AAD0DBB9-1A4B-4391-81D4-CB19F9AB918A}"/>
          </ac:spMkLst>
        </pc:spChg>
        <pc:spChg chg="add">
          <ac:chgData name="Ethan Styles" userId="b7911f9a-b112-4d49-b91e-e995b59245d8" providerId="ADAL" clId="{B8CEA299-1E5E-F141-A7A0-DE293E15CFAC}" dt="2024-04-23T19:08:25.756" v="1189" actId="26606"/>
          <ac:spMkLst>
            <pc:docMk/>
            <pc:sldMk cId="2359418409" sldId="267"/>
            <ac:spMk id="55" creationId="{063BBA22-50EA-4C4D-BE05-F1CE4E63AA56}"/>
          </ac:spMkLst>
        </pc:spChg>
        <pc:picChg chg="add mod">
          <ac:chgData name="Ethan Styles" userId="b7911f9a-b112-4d49-b91e-e995b59245d8" providerId="ADAL" clId="{B8CEA299-1E5E-F141-A7A0-DE293E15CFAC}" dt="2024-04-23T19:08:25.756" v="1189" actId="26606"/>
          <ac:picMkLst>
            <pc:docMk/>
            <pc:sldMk cId="2359418409" sldId="267"/>
            <ac:picMk id="7" creationId="{338A4A20-6CB5-B8C2-650D-968A7C957121}"/>
          </ac:picMkLst>
        </pc:picChg>
        <pc:picChg chg="add mod">
          <ac:chgData name="Ethan Styles" userId="b7911f9a-b112-4d49-b91e-e995b59245d8" providerId="ADAL" clId="{B8CEA299-1E5E-F141-A7A0-DE293E15CFAC}" dt="2024-04-23T19:08:25.756" v="1189" actId="26606"/>
          <ac:picMkLst>
            <pc:docMk/>
            <pc:sldMk cId="2359418409" sldId="267"/>
            <ac:picMk id="8" creationId="{0EE9DC70-DE1B-3874-185A-E36934EE30A0}"/>
          </ac:picMkLst>
        </pc:picChg>
      </pc:sldChg>
      <pc:sldChg chg="delSp new del mod modClrScheme chgLayout">
        <pc:chgData name="Ethan Styles" userId="b7911f9a-b112-4d49-b91e-e995b59245d8" providerId="ADAL" clId="{B8CEA299-1E5E-F141-A7A0-DE293E15CFAC}" dt="2024-04-23T19:11:01.632" v="1192" actId="2696"/>
        <pc:sldMkLst>
          <pc:docMk/>
          <pc:sldMk cId="1078160932" sldId="268"/>
        </pc:sldMkLst>
        <pc:spChg chg="del">
          <ac:chgData name="Ethan Styles" userId="b7911f9a-b112-4d49-b91e-e995b59245d8" providerId="ADAL" clId="{B8CEA299-1E5E-F141-A7A0-DE293E15CFAC}" dt="2024-04-23T19:10:47.849" v="1191" actId="700"/>
          <ac:spMkLst>
            <pc:docMk/>
            <pc:sldMk cId="1078160932" sldId="268"/>
            <ac:spMk id="2" creationId="{935196C4-2FC6-3EE8-7D31-1EE7852E4295}"/>
          </ac:spMkLst>
        </pc:spChg>
        <pc:spChg chg="del">
          <ac:chgData name="Ethan Styles" userId="b7911f9a-b112-4d49-b91e-e995b59245d8" providerId="ADAL" clId="{B8CEA299-1E5E-F141-A7A0-DE293E15CFAC}" dt="2024-04-23T19:10:47.849" v="1191" actId="700"/>
          <ac:spMkLst>
            <pc:docMk/>
            <pc:sldMk cId="1078160932" sldId="268"/>
            <ac:spMk id="3" creationId="{946C47F0-79E2-4F23-0AAD-5CCD3534BCE0}"/>
          </ac:spMkLst>
        </pc:spChg>
      </pc:sldChg>
      <pc:sldChg chg="addSp delSp modSp new mod ord setBg modClrScheme chgLayout">
        <pc:chgData name="Ethan Styles" userId="b7911f9a-b112-4d49-b91e-e995b59245d8" providerId="ADAL" clId="{B8CEA299-1E5E-F141-A7A0-DE293E15CFAC}" dt="2024-04-24T14:40:04.674" v="1743" actId="20578"/>
        <pc:sldMkLst>
          <pc:docMk/>
          <pc:sldMk cId="1501283879" sldId="268"/>
        </pc:sldMkLst>
        <pc:spChg chg="del mod ord">
          <ac:chgData name="Ethan Styles" userId="b7911f9a-b112-4d49-b91e-e995b59245d8" providerId="ADAL" clId="{B8CEA299-1E5E-F141-A7A0-DE293E15CFAC}" dt="2024-04-23T19:11:18.999" v="1194" actId="700"/>
          <ac:spMkLst>
            <pc:docMk/>
            <pc:sldMk cId="1501283879" sldId="268"/>
            <ac:spMk id="2" creationId="{3C62C57A-09FF-1F01-F6A0-83C25E3EB75E}"/>
          </ac:spMkLst>
        </pc:spChg>
        <pc:spChg chg="del mod ord">
          <ac:chgData name="Ethan Styles" userId="b7911f9a-b112-4d49-b91e-e995b59245d8" providerId="ADAL" clId="{B8CEA299-1E5E-F141-A7A0-DE293E15CFAC}" dt="2024-04-23T19:11:18.999" v="1194" actId="700"/>
          <ac:spMkLst>
            <pc:docMk/>
            <pc:sldMk cId="1501283879" sldId="268"/>
            <ac:spMk id="3" creationId="{91D9F7E0-1561-F2A3-3FAB-2ABE97EB2CDC}"/>
          </ac:spMkLst>
        </pc:spChg>
        <pc:spChg chg="add mod ord">
          <ac:chgData name="Ethan Styles" userId="b7911f9a-b112-4d49-b91e-e995b59245d8" providerId="ADAL" clId="{B8CEA299-1E5E-F141-A7A0-DE293E15CFAC}" dt="2024-04-23T19:14:00.766" v="1237" actId="26606"/>
          <ac:spMkLst>
            <pc:docMk/>
            <pc:sldMk cId="1501283879" sldId="268"/>
            <ac:spMk id="4" creationId="{778AAFED-320A-E8AE-2325-FA093A593DCE}"/>
          </ac:spMkLst>
        </pc:spChg>
        <pc:spChg chg="add del mod ord">
          <ac:chgData name="Ethan Styles" userId="b7911f9a-b112-4d49-b91e-e995b59245d8" providerId="ADAL" clId="{B8CEA299-1E5E-F141-A7A0-DE293E15CFAC}" dt="2024-04-23T19:11:48.161" v="1231" actId="478"/>
          <ac:spMkLst>
            <pc:docMk/>
            <pc:sldMk cId="1501283879" sldId="268"/>
            <ac:spMk id="5" creationId="{B2D6ACCC-0665-E5A2-573D-5CCDCAE3EA6B}"/>
          </ac:spMkLst>
        </pc:spChg>
        <pc:spChg chg="add del">
          <ac:chgData name="Ethan Styles" userId="b7911f9a-b112-4d49-b91e-e995b59245d8" providerId="ADAL" clId="{B8CEA299-1E5E-F141-A7A0-DE293E15CFAC}" dt="2024-04-23T19:14:00.766" v="1237" actId="26606"/>
          <ac:spMkLst>
            <pc:docMk/>
            <pc:sldMk cId="1501283879" sldId="268"/>
            <ac:spMk id="11" creationId="{A8384FB5-9ADC-4DDC-881B-597D56F5B15D}"/>
          </ac:spMkLst>
        </pc:spChg>
        <pc:spChg chg="add del">
          <ac:chgData name="Ethan Styles" userId="b7911f9a-b112-4d49-b91e-e995b59245d8" providerId="ADAL" clId="{B8CEA299-1E5E-F141-A7A0-DE293E15CFAC}" dt="2024-04-23T19:14:00.766" v="1237" actId="26606"/>
          <ac:spMkLst>
            <pc:docMk/>
            <pc:sldMk cId="1501283879" sldId="268"/>
            <ac:spMk id="13" creationId="{91E5A9A7-95C6-4F4F-B00E-C82E07FE62EF}"/>
          </ac:spMkLst>
        </pc:spChg>
        <pc:spChg chg="add del">
          <ac:chgData name="Ethan Styles" userId="b7911f9a-b112-4d49-b91e-e995b59245d8" providerId="ADAL" clId="{B8CEA299-1E5E-F141-A7A0-DE293E15CFAC}" dt="2024-04-23T19:14:00.766" v="1237" actId="26606"/>
          <ac:spMkLst>
            <pc:docMk/>
            <pc:sldMk cId="1501283879" sldId="268"/>
            <ac:spMk id="15" creationId="{D07DD2DE-F619-49DD-B5E7-03A290FF4ED1}"/>
          </ac:spMkLst>
        </pc:spChg>
        <pc:spChg chg="add del">
          <ac:chgData name="Ethan Styles" userId="b7911f9a-b112-4d49-b91e-e995b59245d8" providerId="ADAL" clId="{B8CEA299-1E5E-F141-A7A0-DE293E15CFAC}" dt="2024-04-23T19:14:00.766" v="1237" actId="26606"/>
          <ac:spMkLst>
            <pc:docMk/>
            <pc:sldMk cId="1501283879" sldId="268"/>
            <ac:spMk id="17" creationId="{85149191-5F60-4A28-AAFF-039F96B0F3EC}"/>
          </ac:spMkLst>
        </pc:spChg>
        <pc:spChg chg="add del">
          <ac:chgData name="Ethan Styles" userId="b7911f9a-b112-4d49-b91e-e995b59245d8" providerId="ADAL" clId="{B8CEA299-1E5E-F141-A7A0-DE293E15CFAC}" dt="2024-04-23T19:14:00.766" v="1237" actId="26606"/>
          <ac:spMkLst>
            <pc:docMk/>
            <pc:sldMk cId="1501283879" sldId="268"/>
            <ac:spMk id="19" creationId="{F8260ED5-17F7-4158-B241-D51DD4CF1B7E}"/>
          </ac:spMkLst>
        </pc:spChg>
        <pc:spChg chg="add">
          <ac:chgData name="Ethan Styles" userId="b7911f9a-b112-4d49-b91e-e995b59245d8" providerId="ADAL" clId="{B8CEA299-1E5E-F141-A7A0-DE293E15CFAC}" dt="2024-04-23T19:14:00.766" v="1237" actId="26606"/>
          <ac:spMkLst>
            <pc:docMk/>
            <pc:sldMk cId="1501283879" sldId="268"/>
            <ac:spMk id="24" creationId="{2151139A-886F-4B97-8815-729AD3831BBD}"/>
          </ac:spMkLst>
        </pc:spChg>
        <pc:spChg chg="add">
          <ac:chgData name="Ethan Styles" userId="b7911f9a-b112-4d49-b91e-e995b59245d8" providerId="ADAL" clId="{B8CEA299-1E5E-F141-A7A0-DE293E15CFAC}" dt="2024-04-23T19:14:00.766" v="1237" actId="26606"/>
          <ac:spMkLst>
            <pc:docMk/>
            <pc:sldMk cId="1501283879" sldId="268"/>
            <ac:spMk id="26" creationId="{AB5E08C4-8CDD-4623-A5B8-E998C6DEE3B7}"/>
          </ac:spMkLst>
        </pc:spChg>
        <pc:spChg chg="add">
          <ac:chgData name="Ethan Styles" userId="b7911f9a-b112-4d49-b91e-e995b59245d8" providerId="ADAL" clId="{B8CEA299-1E5E-F141-A7A0-DE293E15CFAC}" dt="2024-04-23T19:14:00.766" v="1237" actId="26606"/>
          <ac:spMkLst>
            <pc:docMk/>
            <pc:sldMk cId="1501283879" sldId="268"/>
            <ac:spMk id="28" creationId="{AFFC87AC-C919-4FE5-BAC3-39509E001152}"/>
          </ac:spMkLst>
        </pc:spChg>
        <pc:spChg chg="add">
          <ac:chgData name="Ethan Styles" userId="b7911f9a-b112-4d49-b91e-e995b59245d8" providerId="ADAL" clId="{B8CEA299-1E5E-F141-A7A0-DE293E15CFAC}" dt="2024-04-23T19:14:00.766" v="1237" actId="26606"/>
          <ac:spMkLst>
            <pc:docMk/>
            <pc:sldMk cId="1501283879" sldId="268"/>
            <ac:spMk id="30" creationId="{7D0659F6-0853-468D-B1B2-44FDBE98B80F}"/>
          </ac:spMkLst>
        </pc:spChg>
        <pc:spChg chg="add">
          <ac:chgData name="Ethan Styles" userId="b7911f9a-b112-4d49-b91e-e995b59245d8" providerId="ADAL" clId="{B8CEA299-1E5E-F141-A7A0-DE293E15CFAC}" dt="2024-04-23T19:14:00.766" v="1237" actId="26606"/>
          <ac:spMkLst>
            <pc:docMk/>
            <pc:sldMk cId="1501283879" sldId="268"/>
            <ac:spMk id="32" creationId="{15F33878-D502-4FFA-8ACE-F2AECDB2A23F}"/>
          </ac:spMkLst>
        </pc:spChg>
        <pc:spChg chg="add">
          <ac:chgData name="Ethan Styles" userId="b7911f9a-b112-4d49-b91e-e995b59245d8" providerId="ADAL" clId="{B8CEA299-1E5E-F141-A7A0-DE293E15CFAC}" dt="2024-04-23T19:14:00.766" v="1237" actId="26606"/>
          <ac:spMkLst>
            <pc:docMk/>
            <pc:sldMk cId="1501283879" sldId="268"/>
            <ac:spMk id="34" creationId="{977ACDD7-882D-4B81-A213-84C82B96B01E}"/>
          </ac:spMkLst>
        </pc:spChg>
        <pc:picChg chg="add mod">
          <ac:chgData name="Ethan Styles" userId="b7911f9a-b112-4d49-b91e-e995b59245d8" providerId="ADAL" clId="{B8CEA299-1E5E-F141-A7A0-DE293E15CFAC}" dt="2024-04-23T19:14:16.974" v="1239" actId="1076"/>
          <ac:picMkLst>
            <pc:docMk/>
            <pc:sldMk cId="1501283879" sldId="268"/>
            <ac:picMk id="6" creationId="{E170B74D-9E6D-0E21-5224-B3591D789EBF}"/>
          </ac:picMkLst>
        </pc:picChg>
        <pc:picChg chg="add mod">
          <ac:chgData name="Ethan Styles" userId="b7911f9a-b112-4d49-b91e-e995b59245d8" providerId="ADAL" clId="{B8CEA299-1E5E-F141-A7A0-DE293E15CFAC}" dt="2024-04-23T19:14:26.185" v="1244" actId="14100"/>
          <ac:picMkLst>
            <pc:docMk/>
            <pc:sldMk cId="1501283879" sldId="268"/>
            <ac:picMk id="7" creationId="{8AD1D46A-3F81-4C4E-84F4-E0F82FDDF69F}"/>
          </ac:picMkLst>
        </pc:picChg>
      </pc:sldChg>
      <pc:sldChg chg="addSp modSp new mod ord setBg">
        <pc:chgData name="Ethan Styles" userId="b7911f9a-b112-4d49-b91e-e995b59245d8" providerId="ADAL" clId="{B8CEA299-1E5E-F141-A7A0-DE293E15CFAC}" dt="2024-04-24T14:40:19.226" v="1747" actId="20578"/>
        <pc:sldMkLst>
          <pc:docMk/>
          <pc:sldMk cId="1190075573" sldId="269"/>
        </pc:sldMkLst>
        <pc:spChg chg="mod">
          <ac:chgData name="Ethan Styles" userId="b7911f9a-b112-4d49-b91e-e995b59245d8" providerId="ADAL" clId="{B8CEA299-1E5E-F141-A7A0-DE293E15CFAC}" dt="2024-04-23T19:15:33.237" v="1337" actId="26606"/>
          <ac:spMkLst>
            <pc:docMk/>
            <pc:sldMk cId="1190075573" sldId="269"/>
            <ac:spMk id="2" creationId="{053F26FA-DB9A-4A6D-78BD-F1770992B044}"/>
          </ac:spMkLst>
        </pc:spChg>
        <pc:spChg chg="mod">
          <ac:chgData name="Ethan Styles" userId="b7911f9a-b112-4d49-b91e-e995b59245d8" providerId="ADAL" clId="{B8CEA299-1E5E-F141-A7A0-DE293E15CFAC}" dt="2024-04-23T19:15:33.237" v="1337" actId="26606"/>
          <ac:spMkLst>
            <pc:docMk/>
            <pc:sldMk cId="1190075573" sldId="269"/>
            <ac:spMk id="3" creationId="{0165A6B1-293F-F4F0-5305-AEA07DF01FAF}"/>
          </ac:spMkLst>
        </pc:spChg>
        <pc:spChg chg="add">
          <ac:chgData name="Ethan Styles" userId="b7911f9a-b112-4d49-b91e-e995b59245d8" providerId="ADAL" clId="{B8CEA299-1E5E-F141-A7A0-DE293E15CFAC}" dt="2024-04-23T19:15:33.237" v="1337" actId="26606"/>
          <ac:spMkLst>
            <pc:docMk/>
            <pc:sldMk cId="1190075573" sldId="269"/>
            <ac:spMk id="9" creationId="{A4E37431-20F0-4DD6-84A9-ED2B644943A2}"/>
          </ac:spMkLst>
        </pc:spChg>
        <pc:spChg chg="add">
          <ac:chgData name="Ethan Styles" userId="b7911f9a-b112-4d49-b91e-e995b59245d8" providerId="ADAL" clId="{B8CEA299-1E5E-F141-A7A0-DE293E15CFAC}" dt="2024-04-23T19:15:33.237" v="1337" actId="26606"/>
          <ac:spMkLst>
            <pc:docMk/>
            <pc:sldMk cId="1190075573" sldId="269"/>
            <ac:spMk id="11" creationId="{0AE98B72-66C6-4AB4-AF0D-BA830DE86393}"/>
          </ac:spMkLst>
        </pc:spChg>
        <pc:spChg chg="add">
          <ac:chgData name="Ethan Styles" userId="b7911f9a-b112-4d49-b91e-e995b59245d8" providerId="ADAL" clId="{B8CEA299-1E5E-F141-A7A0-DE293E15CFAC}" dt="2024-04-23T19:15:33.237" v="1337" actId="26606"/>
          <ac:spMkLst>
            <pc:docMk/>
            <pc:sldMk cId="1190075573" sldId="269"/>
            <ac:spMk id="13" creationId="{407EAFC6-733F-403D-BB4D-05A3A28742F1}"/>
          </ac:spMkLst>
        </pc:spChg>
        <pc:spChg chg="add">
          <ac:chgData name="Ethan Styles" userId="b7911f9a-b112-4d49-b91e-e995b59245d8" providerId="ADAL" clId="{B8CEA299-1E5E-F141-A7A0-DE293E15CFAC}" dt="2024-04-23T19:15:33.237" v="1337" actId="26606"/>
          <ac:spMkLst>
            <pc:docMk/>
            <pc:sldMk cId="1190075573" sldId="269"/>
            <ac:spMk id="15" creationId="{17A36730-4CB0-4F61-AD11-A44C9765833F}"/>
          </ac:spMkLst>
        </pc:spChg>
        <pc:spChg chg="add">
          <ac:chgData name="Ethan Styles" userId="b7911f9a-b112-4d49-b91e-e995b59245d8" providerId="ADAL" clId="{B8CEA299-1E5E-F141-A7A0-DE293E15CFAC}" dt="2024-04-23T19:15:33.237" v="1337" actId="26606"/>
          <ac:spMkLst>
            <pc:docMk/>
            <pc:sldMk cId="1190075573" sldId="269"/>
            <ac:spMk id="17" creationId="{C69C79E1-F916-4929-A4F3-DE763D4BFA57}"/>
          </ac:spMkLst>
        </pc:spChg>
        <pc:spChg chg="add">
          <ac:chgData name="Ethan Styles" userId="b7911f9a-b112-4d49-b91e-e995b59245d8" providerId="ADAL" clId="{B8CEA299-1E5E-F141-A7A0-DE293E15CFAC}" dt="2024-04-23T19:15:33.237" v="1337" actId="26606"/>
          <ac:spMkLst>
            <pc:docMk/>
            <pc:sldMk cId="1190075573" sldId="269"/>
            <ac:spMk id="19" creationId="{767334AB-16BD-4EC7-8C6B-4B5171600933}"/>
          </ac:spMkLst>
        </pc:spChg>
        <pc:picChg chg="add mod">
          <ac:chgData name="Ethan Styles" userId="b7911f9a-b112-4d49-b91e-e995b59245d8" providerId="ADAL" clId="{B8CEA299-1E5E-F141-A7A0-DE293E15CFAC}" dt="2024-04-23T19:15:33.237" v="1337" actId="26606"/>
          <ac:picMkLst>
            <pc:docMk/>
            <pc:sldMk cId="1190075573" sldId="269"/>
            <ac:picMk id="4" creationId="{9166E765-693B-3267-46F0-51D2F954E2D8}"/>
          </ac:picMkLst>
        </pc:picChg>
      </pc:sldChg>
      <pc:sldChg chg="addSp delSp modSp new mod setBg modClrScheme chgLayout">
        <pc:chgData name="Ethan Styles" userId="b7911f9a-b112-4d49-b91e-e995b59245d8" providerId="ADAL" clId="{B8CEA299-1E5E-F141-A7A0-DE293E15CFAC}" dt="2024-04-23T19:18:27.454" v="1411" actId="14100"/>
        <pc:sldMkLst>
          <pc:docMk/>
          <pc:sldMk cId="4228571907" sldId="270"/>
        </pc:sldMkLst>
        <pc:spChg chg="del mod ord">
          <ac:chgData name="Ethan Styles" userId="b7911f9a-b112-4d49-b91e-e995b59245d8" providerId="ADAL" clId="{B8CEA299-1E5E-F141-A7A0-DE293E15CFAC}" dt="2024-04-23T19:16:26.574" v="1339" actId="700"/>
          <ac:spMkLst>
            <pc:docMk/>
            <pc:sldMk cId="4228571907" sldId="270"/>
            <ac:spMk id="2" creationId="{E3B9458B-BABB-0FA8-5318-B1AF7F09884D}"/>
          </ac:spMkLst>
        </pc:spChg>
        <pc:spChg chg="del mod ord">
          <ac:chgData name="Ethan Styles" userId="b7911f9a-b112-4d49-b91e-e995b59245d8" providerId="ADAL" clId="{B8CEA299-1E5E-F141-A7A0-DE293E15CFAC}" dt="2024-04-23T19:16:26.574" v="1339" actId="700"/>
          <ac:spMkLst>
            <pc:docMk/>
            <pc:sldMk cId="4228571907" sldId="270"/>
            <ac:spMk id="3" creationId="{DB95D754-7BD8-844C-250B-9524376281CB}"/>
          </ac:spMkLst>
        </pc:spChg>
        <pc:spChg chg="add mod ord">
          <ac:chgData name="Ethan Styles" userId="b7911f9a-b112-4d49-b91e-e995b59245d8" providerId="ADAL" clId="{B8CEA299-1E5E-F141-A7A0-DE293E15CFAC}" dt="2024-04-23T19:18:06.747" v="1405" actId="26606"/>
          <ac:spMkLst>
            <pc:docMk/>
            <pc:sldMk cId="4228571907" sldId="270"/>
            <ac:spMk id="4" creationId="{98D6945B-D86C-C8F7-E4AF-520B22F01C7A}"/>
          </ac:spMkLst>
        </pc:spChg>
        <pc:spChg chg="add del mod ord">
          <ac:chgData name="Ethan Styles" userId="b7911f9a-b112-4d49-b91e-e995b59245d8" providerId="ADAL" clId="{B8CEA299-1E5E-F141-A7A0-DE293E15CFAC}" dt="2024-04-23T19:17:42.171" v="1397" actId="26606"/>
          <ac:spMkLst>
            <pc:docMk/>
            <pc:sldMk cId="4228571907" sldId="270"/>
            <ac:spMk id="5" creationId="{E51BA745-FF0F-8A21-81FB-51E4E567D491}"/>
          </ac:spMkLst>
        </pc:spChg>
        <pc:spChg chg="add del">
          <ac:chgData name="Ethan Styles" userId="b7911f9a-b112-4d49-b91e-e995b59245d8" providerId="ADAL" clId="{B8CEA299-1E5E-F141-A7A0-DE293E15CFAC}" dt="2024-04-23T19:17:41.357" v="1394" actId="26606"/>
          <ac:spMkLst>
            <pc:docMk/>
            <pc:sldMk cId="4228571907" sldId="270"/>
            <ac:spMk id="11" creationId="{A8384FB5-9ADC-4DDC-881B-597D56F5B15D}"/>
          </ac:spMkLst>
        </pc:spChg>
        <pc:spChg chg="add del">
          <ac:chgData name="Ethan Styles" userId="b7911f9a-b112-4d49-b91e-e995b59245d8" providerId="ADAL" clId="{B8CEA299-1E5E-F141-A7A0-DE293E15CFAC}" dt="2024-04-23T19:17:41.357" v="1394" actId="26606"/>
          <ac:spMkLst>
            <pc:docMk/>
            <pc:sldMk cId="4228571907" sldId="270"/>
            <ac:spMk id="13" creationId="{91E5A9A7-95C6-4F4F-B00E-C82E07FE62EF}"/>
          </ac:spMkLst>
        </pc:spChg>
        <pc:spChg chg="add del">
          <ac:chgData name="Ethan Styles" userId="b7911f9a-b112-4d49-b91e-e995b59245d8" providerId="ADAL" clId="{B8CEA299-1E5E-F141-A7A0-DE293E15CFAC}" dt="2024-04-23T19:17:41.357" v="1394" actId="26606"/>
          <ac:spMkLst>
            <pc:docMk/>
            <pc:sldMk cId="4228571907" sldId="270"/>
            <ac:spMk id="15" creationId="{D07DD2DE-F619-49DD-B5E7-03A290FF4ED1}"/>
          </ac:spMkLst>
        </pc:spChg>
        <pc:spChg chg="add del">
          <ac:chgData name="Ethan Styles" userId="b7911f9a-b112-4d49-b91e-e995b59245d8" providerId="ADAL" clId="{B8CEA299-1E5E-F141-A7A0-DE293E15CFAC}" dt="2024-04-23T19:17:41.357" v="1394" actId="26606"/>
          <ac:spMkLst>
            <pc:docMk/>
            <pc:sldMk cId="4228571907" sldId="270"/>
            <ac:spMk id="17" creationId="{85149191-5F60-4A28-AAFF-039F96B0F3EC}"/>
          </ac:spMkLst>
        </pc:spChg>
        <pc:spChg chg="add del">
          <ac:chgData name="Ethan Styles" userId="b7911f9a-b112-4d49-b91e-e995b59245d8" providerId="ADAL" clId="{B8CEA299-1E5E-F141-A7A0-DE293E15CFAC}" dt="2024-04-23T19:17:41.357" v="1394" actId="26606"/>
          <ac:spMkLst>
            <pc:docMk/>
            <pc:sldMk cId="4228571907" sldId="270"/>
            <ac:spMk id="19" creationId="{F8260ED5-17F7-4158-B241-D51DD4CF1B7E}"/>
          </ac:spMkLst>
        </pc:spChg>
        <pc:spChg chg="add del">
          <ac:chgData name="Ethan Styles" userId="b7911f9a-b112-4d49-b91e-e995b59245d8" providerId="ADAL" clId="{B8CEA299-1E5E-F141-A7A0-DE293E15CFAC}" dt="2024-04-23T19:17:42.164" v="1396" actId="26606"/>
          <ac:spMkLst>
            <pc:docMk/>
            <pc:sldMk cId="4228571907" sldId="270"/>
            <ac:spMk id="21" creationId="{767334AB-16BD-4EC7-8C6B-4B5171600933}"/>
          </ac:spMkLst>
        </pc:spChg>
        <pc:spChg chg="add del">
          <ac:chgData name="Ethan Styles" userId="b7911f9a-b112-4d49-b91e-e995b59245d8" providerId="ADAL" clId="{B8CEA299-1E5E-F141-A7A0-DE293E15CFAC}" dt="2024-04-23T19:17:42.164" v="1396" actId="26606"/>
          <ac:spMkLst>
            <pc:docMk/>
            <pc:sldMk cId="4228571907" sldId="270"/>
            <ac:spMk id="22" creationId="{A4E37431-20F0-4DD6-84A9-ED2B644943A2}"/>
          </ac:spMkLst>
        </pc:spChg>
        <pc:spChg chg="add del">
          <ac:chgData name="Ethan Styles" userId="b7911f9a-b112-4d49-b91e-e995b59245d8" providerId="ADAL" clId="{B8CEA299-1E5E-F141-A7A0-DE293E15CFAC}" dt="2024-04-23T19:17:42.164" v="1396" actId="26606"/>
          <ac:spMkLst>
            <pc:docMk/>
            <pc:sldMk cId="4228571907" sldId="270"/>
            <ac:spMk id="23" creationId="{0AE98B72-66C6-4AB4-AF0D-BA830DE86393}"/>
          </ac:spMkLst>
        </pc:spChg>
        <pc:spChg chg="add del">
          <ac:chgData name="Ethan Styles" userId="b7911f9a-b112-4d49-b91e-e995b59245d8" providerId="ADAL" clId="{B8CEA299-1E5E-F141-A7A0-DE293E15CFAC}" dt="2024-04-23T19:17:42.164" v="1396" actId="26606"/>
          <ac:spMkLst>
            <pc:docMk/>
            <pc:sldMk cId="4228571907" sldId="270"/>
            <ac:spMk id="24" creationId="{407EAFC6-733F-403D-BB4D-05A3A28742F1}"/>
          </ac:spMkLst>
        </pc:spChg>
        <pc:spChg chg="add del">
          <ac:chgData name="Ethan Styles" userId="b7911f9a-b112-4d49-b91e-e995b59245d8" providerId="ADAL" clId="{B8CEA299-1E5E-F141-A7A0-DE293E15CFAC}" dt="2024-04-23T19:17:42.164" v="1396" actId="26606"/>
          <ac:spMkLst>
            <pc:docMk/>
            <pc:sldMk cId="4228571907" sldId="270"/>
            <ac:spMk id="25" creationId="{17A36730-4CB0-4F61-AD11-A44C9765833F}"/>
          </ac:spMkLst>
        </pc:spChg>
        <pc:spChg chg="add del">
          <ac:chgData name="Ethan Styles" userId="b7911f9a-b112-4d49-b91e-e995b59245d8" providerId="ADAL" clId="{B8CEA299-1E5E-F141-A7A0-DE293E15CFAC}" dt="2024-04-23T19:17:42.164" v="1396" actId="26606"/>
          <ac:spMkLst>
            <pc:docMk/>
            <pc:sldMk cId="4228571907" sldId="270"/>
            <ac:spMk id="26" creationId="{C69C79E1-F916-4929-A4F3-DE763D4BFA57}"/>
          </ac:spMkLst>
        </pc:spChg>
        <pc:spChg chg="add del">
          <ac:chgData name="Ethan Styles" userId="b7911f9a-b112-4d49-b91e-e995b59245d8" providerId="ADAL" clId="{B8CEA299-1E5E-F141-A7A0-DE293E15CFAC}" dt="2024-04-23T19:18:06.747" v="1405" actId="26606"/>
          <ac:spMkLst>
            <pc:docMk/>
            <pc:sldMk cId="4228571907" sldId="270"/>
            <ac:spMk id="28" creationId="{A8384FB5-9ADC-4DDC-881B-597D56F5B15D}"/>
          </ac:spMkLst>
        </pc:spChg>
        <pc:spChg chg="add del">
          <ac:chgData name="Ethan Styles" userId="b7911f9a-b112-4d49-b91e-e995b59245d8" providerId="ADAL" clId="{B8CEA299-1E5E-F141-A7A0-DE293E15CFAC}" dt="2024-04-23T19:18:06.747" v="1405" actId="26606"/>
          <ac:spMkLst>
            <pc:docMk/>
            <pc:sldMk cId="4228571907" sldId="270"/>
            <ac:spMk id="29" creationId="{91E5A9A7-95C6-4F4F-B00E-C82E07FE62EF}"/>
          </ac:spMkLst>
        </pc:spChg>
        <pc:spChg chg="add del">
          <ac:chgData name="Ethan Styles" userId="b7911f9a-b112-4d49-b91e-e995b59245d8" providerId="ADAL" clId="{B8CEA299-1E5E-F141-A7A0-DE293E15CFAC}" dt="2024-04-23T19:18:06.747" v="1405" actId="26606"/>
          <ac:spMkLst>
            <pc:docMk/>
            <pc:sldMk cId="4228571907" sldId="270"/>
            <ac:spMk id="30" creationId="{D07DD2DE-F619-49DD-B5E7-03A290FF4ED1}"/>
          </ac:spMkLst>
        </pc:spChg>
        <pc:spChg chg="add del">
          <ac:chgData name="Ethan Styles" userId="b7911f9a-b112-4d49-b91e-e995b59245d8" providerId="ADAL" clId="{B8CEA299-1E5E-F141-A7A0-DE293E15CFAC}" dt="2024-04-23T19:18:06.747" v="1405" actId="26606"/>
          <ac:spMkLst>
            <pc:docMk/>
            <pc:sldMk cId="4228571907" sldId="270"/>
            <ac:spMk id="31" creationId="{85149191-5F60-4A28-AAFF-039F96B0F3EC}"/>
          </ac:spMkLst>
        </pc:spChg>
        <pc:spChg chg="add del">
          <ac:chgData name="Ethan Styles" userId="b7911f9a-b112-4d49-b91e-e995b59245d8" providerId="ADAL" clId="{B8CEA299-1E5E-F141-A7A0-DE293E15CFAC}" dt="2024-04-23T19:18:06.747" v="1405" actId="26606"/>
          <ac:spMkLst>
            <pc:docMk/>
            <pc:sldMk cId="4228571907" sldId="270"/>
            <ac:spMk id="32" creationId="{F8260ED5-17F7-4158-B241-D51DD4CF1B7E}"/>
          </ac:spMkLst>
        </pc:spChg>
        <pc:spChg chg="add del">
          <ac:chgData name="Ethan Styles" userId="b7911f9a-b112-4d49-b91e-e995b59245d8" providerId="ADAL" clId="{B8CEA299-1E5E-F141-A7A0-DE293E15CFAC}" dt="2024-04-23T19:18:06.156" v="1402" actId="26606"/>
          <ac:spMkLst>
            <pc:docMk/>
            <pc:sldMk cId="4228571907" sldId="270"/>
            <ac:spMk id="37" creationId="{A8384FB5-9ADC-4DDC-881B-597D56F5B15D}"/>
          </ac:spMkLst>
        </pc:spChg>
        <pc:spChg chg="add del">
          <ac:chgData name="Ethan Styles" userId="b7911f9a-b112-4d49-b91e-e995b59245d8" providerId="ADAL" clId="{B8CEA299-1E5E-F141-A7A0-DE293E15CFAC}" dt="2024-04-23T19:18:06.156" v="1402" actId="26606"/>
          <ac:spMkLst>
            <pc:docMk/>
            <pc:sldMk cId="4228571907" sldId="270"/>
            <ac:spMk id="39" creationId="{91E5A9A7-95C6-4F4F-B00E-C82E07FE62EF}"/>
          </ac:spMkLst>
        </pc:spChg>
        <pc:spChg chg="add del">
          <ac:chgData name="Ethan Styles" userId="b7911f9a-b112-4d49-b91e-e995b59245d8" providerId="ADAL" clId="{B8CEA299-1E5E-F141-A7A0-DE293E15CFAC}" dt="2024-04-23T19:18:06.156" v="1402" actId="26606"/>
          <ac:spMkLst>
            <pc:docMk/>
            <pc:sldMk cId="4228571907" sldId="270"/>
            <ac:spMk id="41" creationId="{D07DD2DE-F619-49DD-B5E7-03A290FF4ED1}"/>
          </ac:spMkLst>
        </pc:spChg>
        <pc:spChg chg="add del">
          <ac:chgData name="Ethan Styles" userId="b7911f9a-b112-4d49-b91e-e995b59245d8" providerId="ADAL" clId="{B8CEA299-1E5E-F141-A7A0-DE293E15CFAC}" dt="2024-04-23T19:18:06.156" v="1402" actId="26606"/>
          <ac:spMkLst>
            <pc:docMk/>
            <pc:sldMk cId="4228571907" sldId="270"/>
            <ac:spMk id="43" creationId="{85149191-5F60-4A28-AAFF-039F96B0F3EC}"/>
          </ac:spMkLst>
        </pc:spChg>
        <pc:spChg chg="add del">
          <ac:chgData name="Ethan Styles" userId="b7911f9a-b112-4d49-b91e-e995b59245d8" providerId="ADAL" clId="{B8CEA299-1E5E-F141-A7A0-DE293E15CFAC}" dt="2024-04-23T19:18:06.156" v="1402" actId="26606"/>
          <ac:spMkLst>
            <pc:docMk/>
            <pc:sldMk cId="4228571907" sldId="270"/>
            <ac:spMk id="45" creationId="{F8260ED5-17F7-4158-B241-D51DD4CF1B7E}"/>
          </ac:spMkLst>
        </pc:spChg>
        <pc:spChg chg="add del">
          <ac:chgData name="Ethan Styles" userId="b7911f9a-b112-4d49-b91e-e995b59245d8" providerId="ADAL" clId="{B8CEA299-1E5E-F141-A7A0-DE293E15CFAC}" dt="2024-04-23T19:18:06.741" v="1404" actId="26606"/>
          <ac:spMkLst>
            <pc:docMk/>
            <pc:sldMk cId="4228571907" sldId="270"/>
            <ac:spMk id="47" creationId="{1707FC24-6981-43D9-B525-C7832BA22463}"/>
          </ac:spMkLst>
        </pc:spChg>
        <pc:spChg chg="add">
          <ac:chgData name="Ethan Styles" userId="b7911f9a-b112-4d49-b91e-e995b59245d8" providerId="ADAL" clId="{B8CEA299-1E5E-F141-A7A0-DE293E15CFAC}" dt="2024-04-23T19:18:06.747" v="1405" actId="26606"/>
          <ac:spMkLst>
            <pc:docMk/>
            <pc:sldMk cId="4228571907" sldId="270"/>
            <ac:spMk id="49" creationId="{A4E37431-20F0-4DD6-84A9-ED2B644943A2}"/>
          </ac:spMkLst>
        </pc:spChg>
        <pc:spChg chg="add">
          <ac:chgData name="Ethan Styles" userId="b7911f9a-b112-4d49-b91e-e995b59245d8" providerId="ADAL" clId="{B8CEA299-1E5E-F141-A7A0-DE293E15CFAC}" dt="2024-04-23T19:18:06.747" v="1405" actId="26606"/>
          <ac:spMkLst>
            <pc:docMk/>
            <pc:sldMk cId="4228571907" sldId="270"/>
            <ac:spMk id="50" creationId="{0AE98B72-66C6-4AB4-AF0D-BA830DE86393}"/>
          </ac:spMkLst>
        </pc:spChg>
        <pc:spChg chg="add">
          <ac:chgData name="Ethan Styles" userId="b7911f9a-b112-4d49-b91e-e995b59245d8" providerId="ADAL" clId="{B8CEA299-1E5E-F141-A7A0-DE293E15CFAC}" dt="2024-04-23T19:18:06.747" v="1405" actId="26606"/>
          <ac:spMkLst>
            <pc:docMk/>
            <pc:sldMk cId="4228571907" sldId="270"/>
            <ac:spMk id="51" creationId="{407EAFC6-733F-403D-BB4D-05A3A28742F1}"/>
          </ac:spMkLst>
        </pc:spChg>
        <pc:spChg chg="add">
          <ac:chgData name="Ethan Styles" userId="b7911f9a-b112-4d49-b91e-e995b59245d8" providerId="ADAL" clId="{B8CEA299-1E5E-F141-A7A0-DE293E15CFAC}" dt="2024-04-23T19:18:06.747" v="1405" actId="26606"/>
          <ac:spMkLst>
            <pc:docMk/>
            <pc:sldMk cId="4228571907" sldId="270"/>
            <ac:spMk id="52" creationId="{17A36730-4CB0-4F61-AD11-A44C9765833F}"/>
          </ac:spMkLst>
        </pc:spChg>
        <pc:spChg chg="add">
          <ac:chgData name="Ethan Styles" userId="b7911f9a-b112-4d49-b91e-e995b59245d8" providerId="ADAL" clId="{B8CEA299-1E5E-F141-A7A0-DE293E15CFAC}" dt="2024-04-23T19:18:06.747" v="1405" actId="26606"/>
          <ac:spMkLst>
            <pc:docMk/>
            <pc:sldMk cId="4228571907" sldId="270"/>
            <ac:spMk id="53" creationId="{C69C79E1-F916-4929-A4F3-DE763D4BFA57}"/>
          </ac:spMkLst>
        </pc:spChg>
        <pc:spChg chg="add">
          <ac:chgData name="Ethan Styles" userId="b7911f9a-b112-4d49-b91e-e995b59245d8" providerId="ADAL" clId="{B8CEA299-1E5E-F141-A7A0-DE293E15CFAC}" dt="2024-04-23T19:18:06.747" v="1405" actId="26606"/>
          <ac:spMkLst>
            <pc:docMk/>
            <pc:sldMk cId="4228571907" sldId="270"/>
            <ac:spMk id="54" creationId="{767334AB-16BD-4EC7-8C6B-4B5171600933}"/>
          </ac:spMkLst>
        </pc:spChg>
        <pc:picChg chg="add mod">
          <ac:chgData name="Ethan Styles" userId="b7911f9a-b112-4d49-b91e-e995b59245d8" providerId="ADAL" clId="{B8CEA299-1E5E-F141-A7A0-DE293E15CFAC}" dt="2024-04-23T19:18:27.454" v="1411" actId="14100"/>
          <ac:picMkLst>
            <pc:docMk/>
            <pc:sldMk cId="4228571907" sldId="270"/>
            <ac:picMk id="6" creationId="{2825C348-333E-FD79-ED09-E062D8FE1E19}"/>
          </ac:picMkLst>
        </pc:picChg>
      </pc:sldChg>
      <pc:sldChg chg="addSp delSp modSp new mod setBg">
        <pc:chgData name="Ethan Styles" userId="b7911f9a-b112-4d49-b91e-e995b59245d8" providerId="ADAL" clId="{B8CEA299-1E5E-F141-A7A0-DE293E15CFAC}" dt="2024-04-28T21:09:10.285" v="2251" actId="478"/>
        <pc:sldMkLst>
          <pc:docMk/>
          <pc:sldMk cId="2092088130" sldId="271"/>
        </pc:sldMkLst>
        <pc:spChg chg="mod">
          <ac:chgData name="Ethan Styles" userId="b7911f9a-b112-4d49-b91e-e995b59245d8" providerId="ADAL" clId="{B8CEA299-1E5E-F141-A7A0-DE293E15CFAC}" dt="2024-04-23T19:19:57.026" v="1478" actId="26606"/>
          <ac:spMkLst>
            <pc:docMk/>
            <pc:sldMk cId="2092088130" sldId="271"/>
            <ac:spMk id="2" creationId="{5F31669F-A9C5-B9D8-0416-2B6D5F5908D5}"/>
          </ac:spMkLst>
        </pc:spChg>
        <pc:spChg chg="del mod">
          <ac:chgData name="Ethan Styles" userId="b7911f9a-b112-4d49-b91e-e995b59245d8" providerId="ADAL" clId="{B8CEA299-1E5E-F141-A7A0-DE293E15CFAC}" dt="2024-04-28T21:09:10.285" v="2251" actId="478"/>
          <ac:spMkLst>
            <pc:docMk/>
            <pc:sldMk cId="2092088130" sldId="271"/>
            <ac:spMk id="3" creationId="{5A0CFD05-8BBE-8A52-8A16-7D6D045CBE9D}"/>
          </ac:spMkLst>
        </pc:spChg>
        <pc:spChg chg="add">
          <ac:chgData name="Ethan Styles" userId="b7911f9a-b112-4d49-b91e-e995b59245d8" providerId="ADAL" clId="{B8CEA299-1E5E-F141-A7A0-DE293E15CFAC}" dt="2024-04-23T19:19:57.026" v="1478" actId="26606"/>
          <ac:spMkLst>
            <pc:docMk/>
            <pc:sldMk cId="2092088130" sldId="271"/>
            <ac:spMk id="9" creationId="{A4E37431-20F0-4DD6-84A9-ED2B644943A2}"/>
          </ac:spMkLst>
        </pc:spChg>
        <pc:spChg chg="add">
          <ac:chgData name="Ethan Styles" userId="b7911f9a-b112-4d49-b91e-e995b59245d8" providerId="ADAL" clId="{B8CEA299-1E5E-F141-A7A0-DE293E15CFAC}" dt="2024-04-23T19:19:57.026" v="1478" actId="26606"/>
          <ac:spMkLst>
            <pc:docMk/>
            <pc:sldMk cId="2092088130" sldId="271"/>
            <ac:spMk id="11" creationId="{0AE98B72-66C6-4AB4-AF0D-BA830DE86393}"/>
          </ac:spMkLst>
        </pc:spChg>
        <pc:spChg chg="add">
          <ac:chgData name="Ethan Styles" userId="b7911f9a-b112-4d49-b91e-e995b59245d8" providerId="ADAL" clId="{B8CEA299-1E5E-F141-A7A0-DE293E15CFAC}" dt="2024-04-23T19:19:57.026" v="1478" actId="26606"/>
          <ac:spMkLst>
            <pc:docMk/>
            <pc:sldMk cId="2092088130" sldId="271"/>
            <ac:spMk id="13" creationId="{407EAFC6-733F-403D-BB4D-05A3A28742F1}"/>
          </ac:spMkLst>
        </pc:spChg>
        <pc:spChg chg="add">
          <ac:chgData name="Ethan Styles" userId="b7911f9a-b112-4d49-b91e-e995b59245d8" providerId="ADAL" clId="{B8CEA299-1E5E-F141-A7A0-DE293E15CFAC}" dt="2024-04-23T19:19:57.026" v="1478" actId="26606"/>
          <ac:spMkLst>
            <pc:docMk/>
            <pc:sldMk cId="2092088130" sldId="271"/>
            <ac:spMk id="15" creationId="{17A36730-4CB0-4F61-AD11-A44C9765833F}"/>
          </ac:spMkLst>
        </pc:spChg>
        <pc:spChg chg="add">
          <ac:chgData name="Ethan Styles" userId="b7911f9a-b112-4d49-b91e-e995b59245d8" providerId="ADAL" clId="{B8CEA299-1E5E-F141-A7A0-DE293E15CFAC}" dt="2024-04-23T19:19:57.026" v="1478" actId="26606"/>
          <ac:spMkLst>
            <pc:docMk/>
            <pc:sldMk cId="2092088130" sldId="271"/>
            <ac:spMk id="17" creationId="{C69C79E1-F916-4929-A4F3-DE763D4BFA57}"/>
          </ac:spMkLst>
        </pc:spChg>
        <pc:spChg chg="add">
          <ac:chgData name="Ethan Styles" userId="b7911f9a-b112-4d49-b91e-e995b59245d8" providerId="ADAL" clId="{B8CEA299-1E5E-F141-A7A0-DE293E15CFAC}" dt="2024-04-23T19:19:57.026" v="1478" actId="26606"/>
          <ac:spMkLst>
            <pc:docMk/>
            <pc:sldMk cId="2092088130" sldId="271"/>
            <ac:spMk id="19" creationId="{767334AB-16BD-4EC7-8C6B-4B5171600933}"/>
          </ac:spMkLst>
        </pc:spChg>
        <pc:picChg chg="add mod">
          <ac:chgData name="Ethan Styles" userId="b7911f9a-b112-4d49-b91e-e995b59245d8" providerId="ADAL" clId="{B8CEA299-1E5E-F141-A7A0-DE293E15CFAC}" dt="2024-04-23T19:19:57.026" v="1478" actId="26606"/>
          <ac:picMkLst>
            <pc:docMk/>
            <pc:sldMk cId="2092088130" sldId="271"/>
            <ac:picMk id="4" creationId="{7D4E90BF-F8FF-6B1E-123A-1A65C3BAACA1}"/>
          </ac:picMkLst>
        </pc:picChg>
      </pc:sldChg>
      <pc:sldChg chg="addSp delSp modSp new mod setBg">
        <pc:chgData name="Ethan Styles" userId="b7911f9a-b112-4d49-b91e-e995b59245d8" providerId="ADAL" clId="{B8CEA299-1E5E-F141-A7A0-DE293E15CFAC}" dt="2024-04-23T19:20:58.828" v="1503" actId="26606"/>
        <pc:sldMkLst>
          <pc:docMk/>
          <pc:sldMk cId="2540305566" sldId="272"/>
        </pc:sldMkLst>
        <pc:spChg chg="mod">
          <ac:chgData name="Ethan Styles" userId="b7911f9a-b112-4d49-b91e-e995b59245d8" providerId="ADAL" clId="{B8CEA299-1E5E-F141-A7A0-DE293E15CFAC}" dt="2024-04-23T19:20:58.828" v="1503" actId="26606"/>
          <ac:spMkLst>
            <pc:docMk/>
            <pc:sldMk cId="2540305566" sldId="272"/>
            <ac:spMk id="2" creationId="{3A2EB5BC-524D-FA73-3902-B9B3AEAA16E8}"/>
          </ac:spMkLst>
        </pc:spChg>
        <pc:spChg chg="del">
          <ac:chgData name="Ethan Styles" userId="b7911f9a-b112-4d49-b91e-e995b59245d8" providerId="ADAL" clId="{B8CEA299-1E5E-F141-A7A0-DE293E15CFAC}" dt="2024-04-23T19:20:55.156" v="1502" actId="478"/>
          <ac:spMkLst>
            <pc:docMk/>
            <pc:sldMk cId="2540305566" sldId="272"/>
            <ac:spMk id="3" creationId="{96324EFB-3351-80BB-9F38-D28C9EC05DE5}"/>
          </ac:spMkLst>
        </pc:spChg>
        <pc:spChg chg="add">
          <ac:chgData name="Ethan Styles" userId="b7911f9a-b112-4d49-b91e-e995b59245d8" providerId="ADAL" clId="{B8CEA299-1E5E-F141-A7A0-DE293E15CFAC}" dt="2024-04-23T19:20:58.828" v="1503" actId="26606"/>
          <ac:spMkLst>
            <pc:docMk/>
            <pc:sldMk cId="2540305566" sldId="272"/>
            <ac:spMk id="10" creationId="{2151139A-886F-4B97-8815-729AD3831BBD}"/>
          </ac:spMkLst>
        </pc:spChg>
        <pc:spChg chg="add">
          <ac:chgData name="Ethan Styles" userId="b7911f9a-b112-4d49-b91e-e995b59245d8" providerId="ADAL" clId="{B8CEA299-1E5E-F141-A7A0-DE293E15CFAC}" dt="2024-04-23T19:20:58.828" v="1503" actId="26606"/>
          <ac:spMkLst>
            <pc:docMk/>
            <pc:sldMk cId="2540305566" sldId="272"/>
            <ac:spMk id="12" creationId="{AB5E08C4-8CDD-4623-A5B8-E998C6DEE3B7}"/>
          </ac:spMkLst>
        </pc:spChg>
        <pc:spChg chg="add">
          <ac:chgData name="Ethan Styles" userId="b7911f9a-b112-4d49-b91e-e995b59245d8" providerId="ADAL" clId="{B8CEA299-1E5E-F141-A7A0-DE293E15CFAC}" dt="2024-04-23T19:20:58.828" v="1503" actId="26606"/>
          <ac:spMkLst>
            <pc:docMk/>
            <pc:sldMk cId="2540305566" sldId="272"/>
            <ac:spMk id="14" creationId="{AFFC87AC-C919-4FE5-BAC3-39509E001152}"/>
          </ac:spMkLst>
        </pc:spChg>
        <pc:spChg chg="add">
          <ac:chgData name="Ethan Styles" userId="b7911f9a-b112-4d49-b91e-e995b59245d8" providerId="ADAL" clId="{B8CEA299-1E5E-F141-A7A0-DE293E15CFAC}" dt="2024-04-23T19:20:58.828" v="1503" actId="26606"/>
          <ac:spMkLst>
            <pc:docMk/>
            <pc:sldMk cId="2540305566" sldId="272"/>
            <ac:spMk id="16" creationId="{7D0659F6-0853-468D-B1B2-44FDBE98B80F}"/>
          </ac:spMkLst>
        </pc:spChg>
        <pc:spChg chg="add">
          <ac:chgData name="Ethan Styles" userId="b7911f9a-b112-4d49-b91e-e995b59245d8" providerId="ADAL" clId="{B8CEA299-1E5E-F141-A7A0-DE293E15CFAC}" dt="2024-04-23T19:20:58.828" v="1503" actId="26606"/>
          <ac:spMkLst>
            <pc:docMk/>
            <pc:sldMk cId="2540305566" sldId="272"/>
            <ac:spMk id="18" creationId="{15F33878-D502-4FFA-8ACE-F2AECDB2A23F}"/>
          </ac:spMkLst>
        </pc:spChg>
        <pc:spChg chg="add">
          <ac:chgData name="Ethan Styles" userId="b7911f9a-b112-4d49-b91e-e995b59245d8" providerId="ADAL" clId="{B8CEA299-1E5E-F141-A7A0-DE293E15CFAC}" dt="2024-04-23T19:20:58.828" v="1503" actId="26606"/>
          <ac:spMkLst>
            <pc:docMk/>
            <pc:sldMk cId="2540305566" sldId="272"/>
            <ac:spMk id="20" creationId="{977ACDD7-882D-4B81-A213-84C82B96B01E}"/>
          </ac:spMkLst>
        </pc:spChg>
        <pc:picChg chg="add mod">
          <ac:chgData name="Ethan Styles" userId="b7911f9a-b112-4d49-b91e-e995b59245d8" providerId="ADAL" clId="{B8CEA299-1E5E-F141-A7A0-DE293E15CFAC}" dt="2024-04-23T19:20:58.828" v="1503" actId="26606"/>
          <ac:picMkLst>
            <pc:docMk/>
            <pc:sldMk cId="2540305566" sldId="272"/>
            <ac:picMk id="4" creationId="{622820EB-4D35-541D-518F-78CDA6F8DCD7}"/>
          </ac:picMkLst>
        </pc:picChg>
        <pc:picChg chg="add mod">
          <ac:chgData name="Ethan Styles" userId="b7911f9a-b112-4d49-b91e-e995b59245d8" providerId="ADAL" clId="{B8CEA299-1E5E-F141-A7A0-DE293E15CFAC}" dt="2024-04-23T19:20:58.828" v="1503" actId="26606"/>
          <ac:picMkLst>
            <pc:docMk/>
            <pc:sldMk cId="2540305566" sldId="272"/>
            <ac:picMk id="5" creationId="{4193CB61-C835-427B-AAF3-9C52F85D585B}"/>
          </ac:picMkLst>
        </pc:picChg>
      </pc:sldChg>
      <pc:sldChg chg="addSp delSp modSp new mod setBg">
        <pc:chgData name="Ethan Styles" userId="b7911f9a-b112-4d49-b91e-e995b59245d8" providerId="ADAL" clId="{B8CEA299-1E5E-F141-A7A0-DE293E15CFAC}" dt="2024-04-23T19:23:17.196" v="1569" actId="26606"/>
        <pc:sldMkLst>
          <pc:docMk/>
          <pc:sldMk cId="1862567910" sldId="273"/>
        </pc:sldMkLst>
        <pc:spChg chg="mod">
          <ac:chgData name="Ethan Styles" userId="b7911f9a-b112-4d49-b91e-e995b59245d8" providerId="ADAL" clId="{B8CEA299-1E5E-F141-A7A0-DE293E15CFAC}" dt="2024-04-23T19:23:17.196" v="1569" actId="26606"/>
          <ac:spMkLst>
            <pc:docMk/>
            <pc:sldMk cId="1862567910" sldId="273"/>
            <ac:spMk id="2" creationId="{CCDD2BFA-413E-F07D-ECD4-5E965520C0AD}"/>
          </ac:spMkLst>
        </pc:spChg>
        <pc:spChg chg="del">
          <ac:chgData name="Ethan Styles" userId="b7911f9a-b112-4d49-b91e-e995b59245d8" providerId="ADAL" clId="{B8CEA299-1E5E-F141-A7A0-DE293E15CFAC}" dt="2024-04-23T19:23:12.473" v="1564"/>
          <ac:spMkLst>
            <pc:docMk/>
            <pc:sldMk cId="1862567910" sldId="273"/>
            <ac:spMk id="3" creationId="{D6C07244-61CE-DACB-6B4A-F9AC07537595}"/>
          </ac:spMkLst>
        </pc:spChg>
        <pc:spChg chg="add del">
          <ac:chgData name="Ethan Styles" userId="b7911f9a-b112-4d49-b91e-e995b59245d8" providerId="ADAL" clId="{B8CEA299-1E5E-F141-A7A0-DE293E15CFAC}" dt="2024-04-23T19:23:17.190" v="1568" actId="26606"/>
          <ac:spMkLst>
            <pc:docMk/>
            <pc:sldMk cId="1862567910" sldId="273"/>
            <ac:spMk id="10" creationId="{A8384FB5-9ADC-4DDC-881B-597D56F5B15D}"/>
          </ac:spMkLst>
        </pc:spChg>
        <pc:spChg chg="add del">
          <ac:chgData name="Ethan Styles" userId="b7911f9a-b112-4d49-b91e-e995b59245d8" providerId="ADAL" clId="{B8CEA299-1E5E-F141-A7A0-DE293E15CFAC}" dt="2024-04-23T19:23:17.190" v="1568" actId="26606"/>
          <ac:spMkLst>
            <pc:docMk/>
            <pc:sldMk cId="1862567910" sldId="273"/>
            <ac:spMk id="12" creationId="{1199E1B1-A8C0-4FE8-A5A8-1CB41D69F857}"/>
          </ac:spMkLst>
        </pc:spChg>
        <pc:spChg chg="add del">
          <ac:chgData name="Ethan Styles" userId="b7911f9a-b112-4d49-b91e-e995b59245d8" providerId="ADAL" clId="{B8CEA299-1E5E-F141-A7A0-DE293E15CFAC}" dt="2024-04-23T19:23:17.190" v="1568" actId="26606"/>
          <ac:spMkLst>
            <pc:docMk/>
            <pc:sldMk cId="1862567910" sldId="273"/>
            <ac:spMk id="14" creationId="{84A8DE83-DE75-4B41-9DB4-A7EC0B0DEC0B}"/>
          </ac:spMkLst>
        </pc:spChg>
        <pc:spChg chg="add del">
          <ac:chgData name="Ethan Styles" userId="b7911f9a-b112-4d49-b91e-e995b59245d8" providerId="ADAL" clId="{B8CEA299-1E5E-F141-A7A0-DE293E15CFAC}" dt="2024-04-23T19:23:17.190" v="1568" actId="26606"/>
          <ac:spMkLst>
            <pc:docMk/>
            <pc:sldMk cId="1862567910" sldId="273"/>
            <ac:spMk id="16" creationId="{A7009A0A-BEF5-4EAC-AF15-E4F9F002E239}"/>
          </ac:spMkLst>
        </pc:spChg>
        <pc:spChg chg="add">
          <ac:chgData name="Ethan Styles" userId="b7911f9a-b112-4d49-b91e-e995b59245d8" providerId="ADAL" clId="{B8CEA299-1E5E-F141-A7A0-DE293E15CFAC}" dt="2024-04-23T19:23:17.196" v="1569" actId="26606"/>
          <ac:spMkLst>
            <pc:docMk/>
            <pc:sldMk cId="1862567910" sldId="273"/>
            <ac:spMk id="18" creationId="{F8260ED5-17F7-4158-B241-D51DD4CF1B7E}"/>
          </ac:spMkLst>
        </pc:spChg>
        <pc:spChg chg="add">
          <ac:chgData name="Ethan Styles" userId="b7911f9a-b112-4d49-b91e-e995b59245d8" providerId="ADAL" clId="{B8CEA299-1E5E-F141-A7A0-DE293E15CFAC}" dt="2024-04-23T19:23:17.196" v="1569" actId="26606"/>
          <ac:spMkLst>
            <pc:docMk/>
            <pc:sldMk cId="1862567910" sldId="273"/>
            <ac:spMk id="19" creationId="{A8384FB5-9ADC-4DDC-881B-597D56F5B15D}"/>
          </ac:spMkLst>
        </pc:spChg>
        <pc:spChg chg="add">
          <ac:chgData name="Ethan Styles" userId="b7911f9a-b112-4d49-b91e-e995b59245d8" providerId="ADAL" clId="{B8CEA299-1E5E-F141-A7A0-DE293E15CFAC}" dt="2024-04-23T19:23:17.196" v="1569" actId="26606"/>
          <ac:spMkLst>
            <pc:docMk/>
            <pc:sldMk cId="1862567910" sldId="273"/>
            <ac:spMk id="20" creationId="{91E5A9A7-95C6-4F4F-B00E-C82E07FE62EF}"/>
          </ac:spMkLst>
        </pc:spChg>
        <pc:spChg chg="add">
          <ac:chgData name="Ethan Styles" userId="b7911f9a-b112-4d49-b91e-e995b59245d8" providerId="ADAL" clId="{B8CEA299-1E5E-F141-A7A0-DE293E15CFAC}" dt="2024-04-23T19:23:17.196" v="1569" actId="26606"/>
          <ac:spMkLst>
            <pc:docMk/>
            <pc:sldMk cId="1862567910" sldId="273"/>
            <ac:spMk id="21" creationId="{D07DD2DE-F619-49DD-B5E7-03A290FF4ED1}"/>
          </ac:spMkLst>
        </pc:spChg>
        <pc:spChg chg="add">
          <ac:chgData name="Ethan Styles" userId="b7911f9a-b112-4d49-b91e-e995b59245d8" providerId="ADAL" clId="{B8CEA299-1E5E-F141-A7A0-DE293E15CFAC}" dt="2024-04-23T19:23:17.196" v="1569" actId="26606"/>
          <ac:spMkLst>
            <pc:docMk/>
            <pc:sldMk cId="1862567910" sldId="273"/>
            <ac:spMk id="22" creationId="{85149191-5F60-4A28-AAFF-039F96B0F3EC}"/>
          </ac:spMkLst>
        </pc:spChg>
        <pc:picChg chg="add mod">
          <ac:chgData name="Ethan Styles" userId="b7911f9a-b112-4d49-b91e-e995b59245d8" providerId="ADAL" clId="{B8CEA299-1E5E-F141-A7A0-DE293E15CFAC}" dt="2024-04-23T19:23:17.196" v="1569" actId="26606"/>
          <ac:picMkLst>
            <pc:docMk/>
            <pc:sldMk cId="1862567910" sldId="273"/>
            <ac:picMk id="5" creationId="{6A7C36B3-ABDC-55E2-0749-F33DE978A9FD}"/>
          </ac:picMkLst>
        </pc:picChg>
      </pc:sldChg>
      <pc:sldChg chg="addSp delSp modSp new mod setBg">
        <pc:chgData name="Ethan Styles" userId="b7911f9a-b112-4d49-b91e-e995b59245d8" providerId="ADAL" clId="{B8CEA299-1E5E-F141-A7A0-DE293E15CFAC}" dt="2024-04-23T19:23:56.164" v="1624" actId="26606"/>
        <pc:sldMkLst>
          <pc:docMk/>
          <pc:sldMk cId="3386430681" sldId="274"/>
        </pc:sldMkLst>
        <pc:spChg chg="del mod">
          <ac:chgData name="Ethan Styles" userId="b7911f9a-b112-4d49-b91e-e995b59245d8" providerId="ADAL" clId="{B8CEA299-1E5E-F141-A7A0-DE293E15CFAC}" dt="2024-04-23T19:23:53.448" v="1623" actId="478"/>
          <ac:spMkLst>
            <pc:docMk/>
            <pc:sldMk cId="3386430681" sldId="274"/>
            <ac:spMk id="2" creationId="{9B9C1BBC-CF60-806A-83C3-62F768C41FC4}"/>
          </ac:spMkLst>
        </pc:spChg>
        <pc:spChg chg="del">
          <ac:chgData name="Ethan Styles" userId="b7911f9a-b112-4d49-b91e-e995b59245d8" providerId="ADAL" clId="{B8CEA299-1E5E-F141-A7A0-DE293E15CFAC}" dt="2024-04-23T19:23:38.419" v="1578" actId="478"/>
          <ac:spMkLst>
            <pc:docMk/>
            <pc:sldMk cId="3386430681" sldId="274"/>
            <ac:spMk id="3" creationId="{6DEA4D38-A3F1-6960-73C8-F76F6818054A}"/>
          </ac:spMkLst>
        </pc:spChg>
        <pc:spChg chg="add">
          <ac:chgData name="Ethan Styles" userId="b7911f9a-b112-4d49-b91e-e995b59245d8" providerId="ADAL" clId="{B8CEA299-1E5E-F141-A7A0-DE293E15CFAC}" dt="2024-04-23T19:23:56.164" v="1624" actId="26606"/>
          <ac:spMkLst>
            <pc:docMk/>
            <pc:sldMk cId="3386430681" sldId="274"/>
            <ac:spMk id="10" creationId="{AB8C311F-7253-4AED-9701-7FC0708C41C7}"/>
          </ac:spMkLst>
        </pc:spChg>
        <pc:spChg chg="add">
          <ac:chgData name="Ethan Styles" userId="b7911f9a-b112-4d49-b91e-e995b59245d8" providerId="ADAL" clId="{B8CEA299-1E5E-F141-A7A0-DE293E15CFAC}" dt="2024-04-23T19:23:56.164" v="1624" actId="26606"/>
          <ac:spMkLst>
            <pc:docMk/>
            <pc:sldMk cId="3386430681" sldId="274"/>
            <ac:spMk id="12" creationId="{E2384209-CB15-4CDF-9D31-C44FD9A3F20D}"/>
          </ac:spMkLst>
        </pc:spChg>
        <pc:spChg chg="add">
          <ac:chgData name="Ethan Styles" userId="b7911f9a-b112-4d49-b91e-e995b59245d8" providerId="ADAL" clId="{B8CEA299-1E5E-F141-A7A0-DE293E15CFAC}" dt="2024-04-23T19:23:56.164" v="1624" actId="26606"/>
          <ac:spMkLst>
            <pc:docMk/>
            <pc:sldMk cId="3386430681" sldId="274"/>
            <ac:spMk id="14" creationId="{2633B3B5-CC90-43F0-8714-D31D1F3F0209}"/>
          </ac:spMkLst>
        </pc:spChg>
        <pc:spChg chg="add">
          <ac:chgData name="Ethan Styles" userId="b7911f9a-b112-4d49-b91e-e995b59245d8" providerId="ADAL" clId="{B8CEA299-1E5E-F141-A7A0-DE293E15CFAC}" dt="2024-04-23T19:23:56.164" v="1624" actId="26606"/>
          <ac:spMkLst>
            <pc:docMk/>
            <pc:sldMk cId="3386430681" sldId="274"/>
            <ac:spMk id="16" creationId="{A8D57A06-A426-446D-B02C-A2DC6B62E45E}"/>
          </ac:spMkLst>
        </pc:spChg>
        <pc:picChg chg="add mod">
          <ac:chgData name="Ethan Styles" userId="b7911f9a-b112-4d49-b91e-e995b59245d8" providerId="ADAL" clId="{B8CEA299-1E5E-F141-A7A0-DE293E15CFAC}" dt="2024-04-23T19:23:56.164" v="1624" actId="26606"/>
          <ac:picMkLst>
            <pc:docMk/>
            <pc:sldMk cId="3386430681" sldId="274"/>
            <ac:picMk id="5" creationId="{4BA0EC36-4A37-5D6C-D92B-AE0C450D46C4}"/>
          </ac:picMkLst>
        </pc:picChg>
      </pc:sldChg>
      <pc:sldChg chg="addSp delSp modSp new mod setBg">
        <pc:chgData name="Ethan Styles" userId="b7911f9a-b112-4d49-b91e-e995b59245d8" providerId="ADAL" clId="{B8CEA299-1E5E-F141-A7A0-DE293E15CFAC}" dt="2024-04-24T14:41:59.824" v="1767" actId="962"/>
        <pc:sldMkLst>
          <pc:docMk/>
          <pc:sldMk cId="3954458482" sldId="275"/>
        </pc:sldMkLst>
        <pc:spChg chg="mod">
          <ac:chgData name="Ethan Styles" userId="b7911f9a-b112-4d49-b91e-e995b59245d8" providerId="ADAL" clId="{B8CEA299-1E5E-F141-A7A0-DE293E15CFAC}" dt="2024-04-24T14:41:57.787" v="1765" actId="26606"/>
          <ac:spMkLst>
            <pc:docMk/>
            <pc:sldMk cId="3954458482" sldId="275"/>
            <ac:spMk id="2" creationId="{05EF760B-E0D8-8E51-923F-E49CE3EC1106}"/>
          </ac:spMkLst>
        </pc:spChg>
        <pc:spChg chg="del">
          <ac:chgData name="Ethan Styles" userId="b7911f9a-b112-4d49-b91e-e995b59245d8" providerId="ADAL" clId="{B8CEA299-1E5E-F141-A7A0-DE293E15CFAC}" dt="2024-04-24T14:41:50.934" v="1763" actId="478"/>
          <ac:spMkLst>
            <pc:docMk/>
            <pc:sldMk cId="3954458482" sldId="275"/>
            <ac:spMk id="3" creationId="{6A8BCF32-1C93-BA3A-C82F-360B30D34A03}"/>
          </ac:spMkLst>
        </pc:spChg>
        <pc:spChg chg="add">
          <ac:chgData name="Ethan Styles" userId="b7911f9a-b112-4d49-b91e-e995b59245d8" providerId="ADAL" clId="{B8CEA299-1E5E-F141-A7A0-DE293E15CFAC}" dt="2024-04-24T14:41:57.787" v="1765" actId="26606"/>
          <ac:spMkLst>
            <pc:docMk/>
            <pc:sldMk cId="3954458482" sldId="275"/>
            <ac:spMk id="9" creationId="{A4E37431-20F0-4DD6-84A9-ED2B644943A2}"/>
          </ac:spMkLst>
        </pc:spChg>
        <pc:spChg chg="add">
          <ac:chgData name="Ethan Styles" userId="b7911f9a-b112-4d49-b91e-e995b59245d8" providerId="ADAL" clId="{B8CEA299-1E5E-F141-A7A0-DE293E15CFAC}" dt="2024-04-24T14:41:57.787" v="1765" actId="26606"/>
          <ac:spMkLst>
            <pc:docMk/>
            <pc:sldMk cId="3954458482" sldId="275"/>
            <ac:spMk id="11" creationId="{0AE98B72-66C6-4AB4-AF0D-BA830DE86393}"/>
          </ac:spMkLst>
        </pc:spChg>
        <pc:spChg chg="add">
          <ac:chgData name="Ethan Styles" userId="b7911f9a-b112-4d49-b91e-e995b59245d8" providerId="ADAL" clId="{B8CEA299-1E5E-F141-A7A0-DE293E15CFAC}" dt="2024-04-24T14:41:57.787" v="1765" actId="26606"/>
          <ac:spMkLst>
            <pc:docMk/>
            <pc:sldMk cId="3954458482" sldId="275"/>
            <ac:spMk id="13" creationId="{407EAFC6-733F-403D-BB4D-05A3A28742F1}"/>
          </ac:spMkLst>
        </pc:spChg>
        <pc:spChg chg="add">
          <ac:chgData name="Ethan Styles" userId="b7911f9a-b112-4d49-b91e-e995b59245d8" providerId="ADAL" clId="{B8CEA299-1E5E-F141-A7A0-DE293E15CFAC}" dt="2024-04-24T14:41:57.787" v="1765" actId="26606"/>
          <ac:spMkLst>
            <pc:docMk/>
            <pc:sldMk cId="3954458482" sldId="275"/>
            <ac:spMk id="15" creationId="{17A36730-4CB0-4F61-AD11-A44C9765833F}"/>
          </ac:spMkLst>
        </pc:spChg>
        <pc:spChg chg="add">
          <ac:chgData name="Ethan Styles" userId="b7911f9a-b112-4d49-b91e-e995b59245d8" providerId="ADAL" clId="{B8CEA299-1E5E-F141-A7A0-DE293E15CFAC}" dt="2024-04-24T14:41:57.787" v="1765" actId="26606"/>
          <ac:spMkLst>
            <pc:docMk/>
            <pc:sldMk cId="3954458482" sldId="275"/>
            <ac:spMk id="17" creationId="{C69C79E1-F916-4929-A4F3-DE763D4BFA57}"/>
          </ac:spMkLst>
        </pc:spChg>
        <pc:spChg chg="add">
          <ac:chgData name="Ethan Styles" userId="b7911f9a-b112-4d49-b91e-e995b59245d8" providerId="ADAL" clId="{B8CEA299-1E5E-F141-A7A0-DE293E15CFAC}" dt="2024-04-24T14:41:57.787" v="1765" actId="26606"/>
          <ac:spMkLst>
            <pc:docMk/>
            <pc:sldMk cId="3954458482" sldId="275"/>
            <ac:spMk id="19" creationId="{767334AB-16BD-4EC7-8C6B-4B5171600933}"/>
          </ac:spMkLst>
        </pc:spChg>
        <pc:picChg chg="add mod">
          <ac:chgData name="Ethan Styles" userId="b7911f9a-b112-4d49-b91e-e995b59245d8" providerId="ADAL" clId="{B8CEA299-1E5E-F141-A7A0-DE293E15CFAC}" dt="2024-04-24T14:41:59.824" v="1767" actId="962"/>
          <ac:picMkLst>
            <pc:docMk/>
            <pc:sldMk cId="3954458482" sldId="275"/>
            <ac:picMk id="4" creationId="{2E5A7644-08A8-059A-DB8F-EBEE45B819FC}"/>
          </ac:picMkLst>
        </pc:picChg>
      </pc:sldChg>
      <pc:sldChg chg="addSp delSp modSp new mod setBg">
        <pc:chgData name="Ethan Styles" userId="b7911f9a-b112-4d49-b91e-e995b59245d8" providerId="ADAL" clId="{B8CEA299-1E5E-F141-A7A0-DE293E15CFAC}" dt="2024-04-24T14:42:34.947" v="1793" actId="26606"/>
        <pc:sldMkLst>
          <pc:docMk/>
          <pc:sldMk cId="613862595" sldId="276"/>
        </pc:sldMkLst>
        <pc:spChg chg="mod">
          <ac:chgData name="Ethan Styles" userId="b7911f9a-b112-4d49-b91e-e995b59245d8" providerId="ADAL" clId="{B8CEA299-1E5E-F141-A7A0-DE293E15CFAC}" dt="2024-04-24T14:42:34.947" v="1793" actId="26606"/>
          <ac:spMkLst>
            <pc:docMk/>
            <pc:sldMk cId="613862595" sldId="276"/>
            <ac:spMk id="2" creationId="{36BC22D7-A04A-997F-5BBB-7BB02CBFD0DD}"/>
          </ac:spMkLst>
        </pc:spChg>
        <pc:spChg chg="del">
          <ac:chgData name="Ethan Styles" userId="b7911f9a-b112-4d49-b91e-e995b59245d8" providerId="ADAL" clId="{B8CEA299-1E5E-F141-A7A0-DE293E15CFAC}" dt="2024-04-24T14:42:17.491" v="1790" actId="478"/>
          <ac:spMkLst>
            <pc:docMk/>
            <pc:sldMk cId="613862595" sldId="276"/>
            <ac:spMk id="3" creationId="{4BFA7AC7-D158-6CE7-D5AD-FB9B6D8289F0}"/>
          </ac:spMkLst>
        </pc:spChg>
        <pc:spChg chg="add">
          <ac:chgData name="Ethan Styles" userId="b7911f9a-b112-4d49-b91e-e995b59245d8" providerId="ADAL" clId="{B8CEA299-1E5E-F141-A7A0-DE293E15CFAC}" dt="2024-04-24T14:42:34.947" v="1793" actId="26606"/>
          <ac:spMkLst>
            <pc:docMk/>
            <pc:sldMk cId="613862595" sldId="276"/>
            <ac:spMk id="10" creationId="{2151139A-886F-4B97-8815-729AD3831BBD}"/>
          </ac:spMkLst>
        </pc:spChg>
        <pc:spChg chg="add">
          <ac:chgData name="Ethan Styles" userId="b7911f9a-b112-4d49-b91e-e995b59245d8" providerId="ADAL" clId="{B8CEA299-1E5E-F141-A7A0-DE293E15CFAC}" dt="2024-04-24T14:42:34.947" v="1793" actId="26606"/>
          <ac:spMkLst>
            <pc:docMk/>
            <pc:sldMk cId="613862595" sldId="276"/>
            <ac:spMk id="12" creationId="{AB5E08C4-8CDD-4623-A5B8-E998C6DEE3B7}"/>
          </ac:spMkLst>
        </pc:spChg>
        <pc:spChg chg="add">
          <ac:chgData name="Ethan Styles" userId="b7911f9a-b112-4d49-b91e-e995b59245d8" providerId="ADAL" clId="{B8CEA299-1E5E-F141-A7A0-DE293E15CFAC}" dt="2024-04-24T14:42:34.947" v="1793" actId="26606"/>
          <ac:spMkLst>
            <pc:docMk/>
            <pc:sldMk cId="613862595" sldId="276"/>
            <ac:spMk id="14" creationId="{15F33878-D502-4FFA-8ACE-F2AECDB2A23F}"/>
          </ac:spMkLst>
        </pc:spChg>
        <pc:spChg chg="add">
          <ac:chgData name="Ethan Styles" userId="b7911f9a-b112-4d49-b91e-e995b59245d8" providerId="ADAL" clId="{B8CEA299-1E5E-F141-A7A0-DE293E15CFAC}" dt="2024-04-24T14:42:34.947" v="1793" actId="26606"/>
          <ac:spMkLst>
            <pc:docMk/>
            <pc:sldMk cId="613862595" sldId="276"/>
            <ac:spMk id="16" creationId="{D3539FEE-81D3-4406-802E-60B20B16F4F6}"/>
          </ac:spMkLst>
        </pc:spChg>
        <pc:spChg chg="add">
          <ac:chgData name="Ethan Styles" userId="b7911f9a-b112-4d49-b91e-e995b59245d8" providerId="ADAL" clId="{B8CEA299-1E5E-F141-A7A0-DE293E15CFAC}" dt="2024-04-24T14:42:34.947" v="1793" actId="26606"/>
          <ac:spMkLst>
            <pc:docMk/>
            <pc:sldMk cId="613862595" sldId="276"/>
            <ac:spMk id="18" creationId="{DC701763-729E-462F-A5A8-E0DEFEB1E2E4}"/>
          </ac:spMkLst>
        </pc:spChg>
        <pc:picChg chg="add mod ord">
          <ac:chgData name="Ethan Styles" userId="b7911f9a-b112-4d49-b91e-e995b59245d8" providerId="ADAL" clId="{B8CEA299-1E5E-F141-A7A0-DE293E15CFAC}" dt="2024-04-24T14:42:34.947" v="1793" actId="26606"/>
          <ac:picMkLst>
            <pc:docMk/>
            <pc:sldMk cId="613862595" sldId="276"/>
            <ac:picMk id="4" creationId="{7C0FC7C3-F4D8-0039-58B5-6EB82416834C}"/>
          </ac:picMkLst>
        </pc:picChg>
        <pc:picChg chg="add mod">
          <ac:chgData name="Ethan Styles" userId="b7911f9a-b112-4d49-b91e-e995b59245d8" providerId="ADAL" clId="{B8CEA299-1E5E-F141-A7A0-DE293E15CFAC}" dt="2024-04-24T14:42:34.947" v="1793" actId="26606"/>
          <ac:picMkLst>
            <pc:docMk/>
            <pc:sldMk cId="613862595" sldId="276"/>
            <ac:picMk id="5" creationId="{4081608D-8A9A-C5D2-ADB1-FA396CC0D7C3}"/>
          </ac:picMkLst>
        </pc:picChg>
      </pc:sldChg>
      <pc:sldChg chg="addSp modSp mod setBg modNotesTx">
        <pc:chgData name="Ethan Styles" userId="b7911f9a-b112-4d49-b91e-e995b59245d8" providerId="ADAL" clId="{B8CEA299-1E5E-F141-A7A0-DE293E15CFAC}" dt="2024-04-25T15:12:11.083" v="1897" actId="20577"/>
        <pc:sldMkLst>
          <pc:docMk/>
          <pc:sldMk cId="2085703212" sldId="277"/>
        </pc:sldMkLst>
        <pc:spChg chg="mod">
          <ac:chgData name="Ethan Styles" userId="b7911f9a-b112-4d49-b91e-e995b59245d8" providerId="ADAL" clId="{B8CEA299-1E5E-F141-A7A0-DE293E15CFAC}" dt="2024-04-25T15:06:02.983" v="1797" actId="26606"/>
          <ac:spMkLst>
            <pc:docMk/>
            <pc:sldMk cId="2085703212" sldId="277"/>
            <ac:spMk id="2" creationId="{9556F7EF-AB24-9248-8CBC-20898ECBF19C}"/>
          </ac:spMkLst>
        </pc:spChg>
        <pc:spChg chg="mod">
          <ac:chgData name="Ethan Styles" userId="b7911f9a-b112-4d49-b91e-e995b59245d8" providerId="ADAL" clId="{B8CEA299-1E5E-F141-A7A0-DE293E15CFAC}" dt="2024-04-25T15:12:02.901" v="1858" actId="20577"/>
          <ac:spMkLst>
            <pc:docMk/>
            <pc:sldMk cId="2085703212" sldId="277"/>
            <ac:spMk id="3" creationId="{F88FFDEF-E445-835E-85F4-89C9497E2AC5}"/>
          </ac:spMkLst>
        </pc:spChg>
        <pc:spChg chg="add">
          <ac:chgData name="Ethan Styles" userId="b7911f9a-b112-4d49-b91e-e995b59245d8" providerId="ADAL" clId="{B8CEA299-1E5E-F141-A7A0-DE293E15CFAC}" dt="2024-04-25T15:06:02.983" v="1797" actId="26606"/>
          <ac:spMkLst>
            <pc:docMk/>
            <pc:sldMk cId="2085703212" sldId="277"/>
            <ac:spMk id="8" creationId="{09588DA8-065E-4F6F-8EFD-43104AB2E0CF}"/>
          </ac:spMkLst>
        </pc:spChg>
        <pc:spChg chg="add">
          <ac:chgData name="Ethan Styles" userId="b7911f9a-b112-4d49-b91e-e995b59245d8" providerId="ADAL" clId="{B8CEA299-1E5E-F141-A7A0-DE293E15CFAC}" dt="2024-04-25T15:06:02.983" v="1797" actId="26606"/>
          <ac:spMkLst>
            <pc:docMk/>
            <pc:sldMk cId="2085703212" sldId="277"/>
            <ac:spMk id="10" creationId="{C4285719-470E-454C-AF62-8323075F1F5B}"/>
          </ac:spMkLst>
        </pc:spChg>
        <pc:spChg chg="add">
          <ac:chgData name="Ethan Styles" userId="b7911f9a-b112-4d49-b91e-e995b59245d8" providerId="ADAL" clId="{B8CEA299-1E5E-F141-A7A0-DE293E15CFAC}" dt="2024-04-25T15:06:02.983" v="1797" actId="26606"/>
          <ac:spMkLst>
            <pc:docMk/>
            <pc:sldMk cId="2085703212" sldId="277"/>
            <ac:spMk id="12" creationId="{CD9FE4EF-C4D8-49A0-B2FF-81D8DB7D8A24}"/>
          </ac:spMkLst>
        </pc:spChg>
        <pc:spChg chg="add">
          <ac:chgData name="Ethan Styles" userId="b7911f9a-b112-4d49-b91e-e995b59245d8" providerId="ADAL" clId="{B8CEA299-1E5E-F141-A7A0-DE293E15CFAC}" dt="2024-04-25T15:06:02.983" v="1797" actId="26606"/>
          <ac:spMkLst>
            <pc:docMk/>
            <pc:sldMk cId="2085703212" sldId="277"/>
            <ac:spMk id="14" creationId="{4300840D-0A0B-4512-BACA-B439D5B9C57C}"/>
          </ac:spMkLst>
        </pc:spChg>
        <pc:spChg chg="add">
          <ac:chgData name="Ethan Styles" userId="b7911f9a-b112-4d49-b91e-e995b59245d8" providerId="ADAL" clId="{B8CEA299-1E5E-F141-A7A0-DE293E15CFAC}" dt="2024-04-25T15:06:02.983" v="1797" actId="26606"/>
          <ac:spMkLst>
            <pc:docMk/>
            <pc:sldMk cId="2085703212" sldId="277"/>
            <ac:spMk id="16" creationId="{D2B78728-A580-49A7-84F9-6EF6F583ADE0}"/>
          </ac:spMkLst>
        </pc:spChg>
        <pc:spChg chg="add">
          <ac:chgData name="Ethan Styles" userId="b7911f9a-b112-4d49-b91e-e995b59245d8" providerId="ADAL" clId="{B8CEA299-1E5E-F141-A7A0-DE293E15CFAC}" dt="2024-04-25T15:06:02.983" v="1797" actId="26606"/>
          <ac:spMkLst>
            <pc:docMk/>
            <pc:sldMk cId="2085703212" sldId="277"/>
            <ac:spMk id="18" creationId="{38FAA1A1-D861-433F-88FA-1E9D6FD31D11}"/>
          </ac:spMkLst>
        </pc:spChg>
        <pc:spChg chg="add">
          <ac:chgData name="Ethan Styles" userId="b7911f9a-b112-4d49-b91e-e995b59245d8" providerId="ADAL" clId="{B8CEA299-1E5E-F141-A7A0-DE293E15CFAC}" dt="2024-04-25T15:06:02.983" v="1797" actId="26606"/>
          <ac:spMkLst>
            <pc:docMk/>
            <pc:sldMk cId="2085703212" sldId="277"/>
            <ac:spMk id="20" creationId="{8D71EDA1-87BF-4D5D-AB79-F346FD19278A}"/>
          </ac:spMkLst>
        </pc:spChg>
      </pc:sldChg>
      <pc:sldChg chg="addSp delSp modSp mod setBg">
        <pc:chgData name="Ethan Styles" userId="b7911f9a-b112-4d49-b91e-e995b59245d8" providerId="ADAL" clId="{B8CEA299-1E5E-F141-A7A0-DE293E15CFAC}" dt="2024-04-28T21:55:09.579" v="2421" actId="20577"/>
        <pc:sldMkLst>
          <pc:docMk/>
          <pc:sldMk cId="2915125134" sldId="278"/>
        </pc:sldMkLst>
        <pc:spChg chg="mod">
          <ac:chgData name="Ethan Styles" userId="b7911f9a-b112-4d49-b91e-e995b59245d8" providerId="ADAL" clId="{B8CEA299-1E5E-F141-A7A0-DE293E15CFAC}" dt="2024-04-25T15:05:53.260" v="1796" actId="26606"/>
          <ac:spMkLst>
            <pc:docMk/>
            <pc:sldMk cId="2915125134" sldId="278"/>
            <ac:spMk id="2" creationId="{DD80DF23-4778-C461-466A-632E54E32935}"/>
          </ac:spMkLst>
        </pc:spChg>
        <pc:spChg chg="mod">
          <ac:chgData name="Ethan Styles" userId="b7911f9a-b112-4d49-b91e-e995b59245d8" providerId="ADAL" clId="{B8CEA299-1E5E-F141-A7A0-DE293E15CFAC}" dt="2024-04-28T21:55:09.579" v="2421" actId="20577"/>
          <ac:spMkLst>
            <pc:docMk/>
            <pc:sldMk cId="2915125134" sldId="278"/>
            <ac:spMk id="3" creationId="{0B6EDA27-DC11-B233-DC6E-3384938716A9}"/>
          </ac:spMkLst>
        </pc:spChg>
        <pc:spChg chg="add del mod">
          <ac:chgData name="Ethan Styles" userId="b7911f9a-b112-4d49-b91e-e995b59245d8" providerId="ADAL" clId="{B8CEA299-1E5E-F141-A7A0-DE293E15CFAC}" dt="2024-04-25T15:13:06.910" v="1924"/>
          <ac:spMkLst>
            <pc:docMk/>
            <pc:sldMk cId="2915125134" sldId="278"/>
            <ac:spMk id="4" creationId="{2CBFA0FB-BF84-5214-DC36-D5F7B0DA3D0B}"/>
          </ac:spMkLst>
        </pc:spChg>
        <pc:spChg chg="add">
          <ac:chgData name="Ethan Styles" userId="b7911f9a-b112-4d49-b91e-e995b59245d8" providerId="ADAL" clId="{B8CEA299-1E5E-F141-A7A0-DE293E15CFAC}" dt="2024-04-25T15:05:53.260" v="1796" actId="26606"/>
          <ac:spMkLst>
            <pc:docMk/>
            <pc:sldMk cId="2915125134" sldId="278"/>
            <ac:spMk id="8" creationId="{09588DA8-065E-4F6F-8EFD-43104AB2E0CF}"/>
          </ac:spMkLst>
        </pc:spChg>
        <pc:spChg chg="add">
          <ac:chgData name="Ethan Styles" userId="b7911f9a-b112-4d49-b91e-e995b59245d8" providerId="ADAL" clId="{B8CEA299-1E5E-F141-A7A0-DE293E15CFAC}" dt="2024-04-25T15:05:53.260" v="1796" actId="26606"/>
          <ac:spMkLst>
            <pc:docMk/>
            <pc:sldMk cId="2915125134" sldId="278"/>
            <ac:spMk id="10" creationId="{C4285719-470E-454C-AF62-8323075F1F5B}"/>
          </ac:spMkLst>
        </pc:spChg>
        <pc:spChg chg="add">
          <ac:chgData name="Ethan Styles" userId="b7911f9a-b112-4d49-b91e-e995b59245d8" providerId="ADAL" clId="{B8CEA299-1E5E-F141-A7A0-DE293E15CFAC}" dt="2024-04-25T15:05:53.260" v="1796" actId="26606"/>
          <ac:spMkLst>
            <pc:docMk/>
            <pc:sldMk cId="2915125134" sldId="278"/>
            <ac:spMk id="12" creationId="{CD9FE4EF-C4D8-49A0-B2FF-81D8DB7D8A24}"/>
          </ac:spMkLst>
        </pc:spChg>
        <pc:spChg chg="add">
          <ac:chgData name="Ethan Styles" userId="b7911f9a-b112-4d49-b91e-e995b59245d8" providerId="ADAL" clId="{B8CEA299-1E5E-F141-A7A0-DE293E15CFAC}" dt="2024-04-25T15:05:53.260" v="1796" actId="26606"/>
          <ac:spMkLst>
            <pc:docMk/>
            <pc:sldMk cId="2915125134" sldId="278"/>
            <ac:spMk id="14" creationId="{4300840D-0A0B-4512-BACA-B439D5B9C57C}"/>
          </ac:spMkLst>
        </pc:spChg>
        <pc:spChg chg="add">
          <ac:chgData name="Ethan Styles" userId="b7911f9a-b112-4d49-b91e-e995b59245d8" providerId="ADAL" clId="{B8CEA299-1E5E-F141-A7A0-DE293E15CFAC}" dt="2024-04-25T15:05:53.260" v="1796" actId="26606"/>
          <ac:spMkLst>
            <pc:docMk/>
            <pc:sldMk cId="2915125134" sldId="278"/>
            <ac:spMk id="16" creationId="{D2B78728-A580-49A7-84F9-6EF6F583ADE0}"/>
          </ac:spMkLst>
        </pc:spChg>
        <pc:spChg chg="add">
          <ac:chgData name="Ethan Styles" userId="b7911f9a-b112-4d49-b91e-e995b59245d8" providerId="ADAL" clId="{B8CEA299-1E5E-F141-A7A0-DE293E15CFAC}" dt="2024-04-25T15:05:53.260" v="1796" actId="26606"/>
          <ac:spMkLst>
            <pc:docMk/>
            <pc:sldMk cId="2915125134" sldId="278"/>
            <ac:spMk id="18" creationId="{38FAA1A1-D861-433F-88FA-1E9D6FD31D11}"/>
          </ac:spMkLst>
        </pc:spChg>
        <pc:spChg chg="add">
          <ac:chgData name="Ethan Styles" userId="b7911f9a-b112-4d49-b91e-e995b59245d8" providerId="ADAL" clId="{B8CEA299-1E5E-F141-A7A0-DE293E15CFAC}" dt="2024-04-25T15:05:53.260" v="1796" actId="26606"/>
          <ac:spMkLst>
            <pc:docMk/>
            <pc:sldMk cId="2915125134" sldId="278"/>
            <ac:spMk id="20" creationId="{8D71EDA1-87BF-4D5D-AB79-F346FD19278A}"/>
          </ac:spMkLst>
        </pc:spChg>
      </pc:sldChg>
      <pc:sldChg chg="addSp delSp modSp del mod setBg">
        <pc:chgData name="Ethan Styles" userId="b7911f9a-b112-4d49-b91e-e995b59245d8" providerId="ADAL" clId="{B8CEA299-1E5E-F141-A7A0-DE293E15CFAC}" dt="2024-04-28T21:18:23.265" v="2306" actId="2696"/>
        <pc:sldMkLst>
          <pc:docMk/>
          <pc:sldMk cId="2059690905" sldId="279"/>
        </pc:sldMkLst>
        <pc:spChg chg="mod">
          <ac:chgData name="Ethan Styles" userId="b7911f9a-b112-4d49-b91e-e995b59245d8" providerId="ADAL" clId="{B8CEA299-1E5E-F141-A7A0-DE293E15CFAC}" dt="2024-04-25T15:05:39.220" v="1795" actId="26606"/>
          <ac:spMkLst>
            <pc:docMk/>
            <pc:sldMk cId="2059690905" sldId="279"/>
            <ac:spMk id="2" creationId="{8246D993-F669-AFC4-377C-884640837694}"/>
          </ac:spMkLst>
        </pc:spChg>
        <pc:spChg chg="del">
          <ac:chgData name="Ethan Styles" userId="b7911f9a-b112-4d49-b91e-e995b59245d8" providerId="ADAL" clId="{B8CEA299-1E5E-F141-A7A0-DE293E15CFAC}" dt="2024-04-25T15:05:34.800" v="1794" actId="478"/>
          <ac:spMkLst>
            <pc:docMk/>
            <pc:sldMk cId="2059690905" sldId="279"/>
            <ac:spMk id="3" creationId="{FA0E4F0E-6AFB-6BCC-740E-FCB7F86CCD9F}"/>
          </ac:spMkLst>
        </pc:spChg>
        <pc:spChg chg="add">
          <ac:chgData name="Ethan Styles" userId="b7911f9a-b112-4d49-b91e-e995b59245d8" providerId="ADAL" clId="{B8CEA299-1E5E-F141-A7A0-DE293E15CFAC}" dt="2024-04-25T15:05:39.220" v="1795" actId="26606"/>
          <ac:spMkLst>
            <pc:docMk/>
            <pc:sldMk cId="2059690905" sldId="279"/>
            <ac:spMk id="7" creationId="{577D6B2E-37A3-429E-A37C-F30ED6487282}"/>
          </ac:spMkLst>
        </pc:spChg>
        <pc:spChg chg="add">
          <ac:chgData name="Ethan Styles" userId="b7911f9a-b112-4d49-b91e-e995b59245d8" providerId="ADAL" clId="{B8CEA299-1E5E-F141-A7A0-DE293E15CFAC}" dt="2024-04-25T15:05:39.220" v="1795" actId="26606"/>
          <ac:spMkLst>
            <pc:docMk/>
            <pc:sldMk cId="2059690905" sldId="279"/>
            <ac:spMk id="9" creationId="{5CEAD642-85CF-4750-8432-7C80C901F001}"/>
          </ac:spMkLst>
        </pc:spChg>
        <pc:spChg chg="add">
          <ac:chgData name="Ethan Styles" userId="b7911f9a-b112-4d49-b91e-e995b59245d8" providerId="ADAL" clId="{B8CEA299-1E5E-F141-A7A0-DE293E15CFAC}" dt="2024-04-25T15:05:39.220" v="1795" actId="26606"/>
          <ac:spMkLst>
            <pc:docMk/>
            <pc:sldMk cId="2059690905" sldId="279"/>
            <ac:spMk id="11" creationId="{FA33EEAE-15D5-4119-8C1E-89D943F911EF}"/>
          </ac:spMkLst>
        </pc:spChg>
        <pc:spChg chg="add">
          <ac:chgData name="Ethan Styles" userId="b7911f9a-b112-4d49-b91e-e995b59245d8" providerId="ADAL" clId="{B8CEA299-1E5E-F141-A7A0-DE293E15CFAC}" dt="2024-04-25T15:05:39.220" v="1795" actId="26606"/>
          <ac:spMkLst>
            <pc:docMk/>
            <pc:sldMk cId="2059690905" sldId="279"/>
            <ac:spMk id="13" creationId="{730D8B3B-9B80-4025-B934-26DC7D7CD231}"/>
          </ac:spMkLst>
        </pc:spChg>
        <pc:spChg chg="add">
          <ac:chgData name="Ethan Styles" userId="b7911f9a-b112-4d49-b91e-e995b59245d8" providerId="ADAL" clId="{B8CEA299-1E5E-F141-A7A0-DE293E15CFAC}" dt="2024-04-25T15:05:39.220" v="1795" actId="26606"/>
          <ac:spMkLst>
            <pc:docMk/>
            <pc:sldMk cId="2059690905" sldId="279"/>
            <ac:spMk id="15" creationId="{1064D5D5-227B-4F66-9AEA-46F570E793BD}"/>
          </ac:spMkLst>
        </pc:spChg>
        <pc:spChg chg="add">
          <ac:chgData name="Ethan Styles" userId="b7911f9a-b112-4d49-b91e-e995b59245d8" providerId="ADAL" clId="{B8CEA299-1E5E-F141-A7A0-DE293E15CFAC}" dt="2024-04-25T15:05:39.220" v="1795" actId="26606"/>
          <ac:spMkLst>
            <pc:docMk/>
            <pc:sldMk cId="2059690905" sldId="279"/>
            <ac:spMk id="17" creationId="{646B67A4-D328-4747-A82B-65E84FA46368}"/>
          </ac:spMkLst>
        </pc:spChg>
        <pc:spChg chg="add">
          <ac:chgData name="Ethan Styles" userId="b7911f9a-b112-4d49-b91e-e995b59245d8" providerId="ADAL" clId="{B8CEA299-1E5E-F141-A7A0-DE293E15CFAC}" dt="2024-04-25T15:05:39.220" v="1795" actId="26606"/>
          <ac:spMkLst>
            <pc:docMk/>
            <pc:sldMk cId="2059690905" sldId="279"/>
            <ac:spMk id="19" creationId="{B5A1B09C-1565-46F8-B70F-621C5EB48A09}"/>
          </ac:spMkLst>
        </pc:spChg>
        <pc:spChg chg="add">
          <ac:chgData name="Ethan Styles" userId="b7911f9a-b112-4d49-b91e-e995b59245d8" providerId="ADAL" clId="{B8CEA299-1E5E-F141-A7A0-DE293E15CFAC}" dt="2024-04-25T15:05:39.220" v="1795" actId="26606"/>
          <ac:spMkLst>
            <pc:docMk/>
            <pc:sldMk cId="2059690905" sldId="279"/>
            <ac:spMk id="21" creationId="{8C516CC8-80AC-446C-A56E-9F54B7210402}"/>
          </ac:spMkLst>
        </pc:spChg>
        <pc:picChg chg="del">
          <ac:chgData name="Ethan Styles" userId="b7911f9a-b112-4d49-b91e-e995b59245d8" providerId="ADAL" clId="{B8CEA299-1E5E-F141-A7A0-DE293E15CFAC}" dt="2024-04-28T21:18:09.525" v="2305" actId="478"/>
          <ac:picMkLst>
            <pc:docMk/>
            <pc:sldMk cId="2059690905" sldId="279"/>
            <ac:picMk id="4" creationId="{0E6B9827-FE82-4F28-D70F-DE00B1813003}"/>
          </ac:picMkLst>
        </pc:picChg>
      </pc:sldChg>
      <pc:sldChg chg="modSp mod">
        <pc:chgData name="Ethan Styles" userId="b7911f9a-b112-4d49-b91e-e995b59245d8" providerId="ADAL" clId="{B8CEA299-1E5E-F141-A7A0-DE293E15CFAC}" dt="2024-04-28T21:54:54.590" v="2407" actId="20577"/>
        <pc:sldMkLst>
          <pc:docMk/>
          <pc:sldMk cId="1037950750" sldId="292"/>
        </pc:sldMkLst>
        <pc:spChg chg="mod">
          <ac:chgData name="Ethan Styles" userId="b7911f9a-b112-4d49-b91e-e995b59245d8" providerId="ADAL" clId="{B8CEA299-1E5E-F141-A7A0-DE293E15CFAC}" dt="2024-04-28T21:54:54.590" v="2407" actId="20577"/>
          <ac:spMkLst>
            <pc:docMk/>
            <pc:sldMk cId="1037950750" sldId="292"/>
            <ac:spMk id="3" creationId="{F88FFDEF-E445-835E-85F4-89C9497E2AC5}"/>
          </ac:spMkLst>
        </pc:spChg>
      </pc:sldChg>
      <pc:sldChg chg="addSp delSp mod">
        <pc:chgData name="Ethan Styles" userId="b7911f9a-b112-4d49-b91e-e995b59245d8" providerId="ADAL" clId="{B8CEA299-1E5E-F141-A7A0-DE293E15CFAC}" dt="2024-04-28T20:57:21.137" v="2250" actId="478"/>
        <pc:sldMkLst>
          <pc:docMk/>
          <pc:sldMk cId="1758211700" sldId="294"/>
        </pc:sldMkLst>
        <pc:picChg chg="add del">
          <ac:chgData name="Ethan Styles" userId="b7911f9a-b112-4d49-b91e-e995b59245d8" providerId="ADAL" clId="{B8CEA299-1E5E-F141-A7A0-DE293E15CFAC}" dt="2024-04-28T20:57:21.137" v="2250" actId="478"/>
          <ac:picMkLst>
            <pc:docMk/>
            <pc:sldMk cId="1758211700" sldId="294"/>
            <ac:picMk id="41" creationId="{E5A7B991-221F-481E-D5AD-E5C7558D3902}"/>
          </ac:picMkLst>
        </pc:picChg>
      </pc:sldChg>
      <pc:sldChg chg="delSp modSp del mod">
        <pc:chgData name="Ethan Styles" userId="b7911f9a-b112-4d49-b91e-e995b59245d8" providerId="ADAL" clId="{B8CEA299-1E5E-F141-A7A0-DE293E15CFAC}" dt="2024-04-28T21:18:47.327" v="2320" actId="2696"/>
        <pc:sldMkLst>
          <pc:docMk/>
          <pc:sldMk cId="1065086169" sldId="302"/>
        </pc:sldMkLst>
        <pc:spChg chg="mod">
          <ac:chgData name="Ethan Styles" userId="b7911f9a-b112-4d49-b91e-e995b59245d8" providerId="ADAL" clId="{B8CEA299-1E5E-F141-A7A0-DE293E15CFAC}" dt="2024-04-28T21:18:34.811" v="2317" actId="20577"/>
          <ac:spMkLst>
            <pc:docMk/>
            <pc:sldMk cId="1065086169" sldId="302"/>
            <ac:spMk id="2" creationId="{8246D993-F669-AFC4-377C-884640837694}"/>
          </ac:spMkLst>
        </pc:spChg>
        <pc:picChg chg="del mod">
          <ac:chgData name="Ethan Styles" userId="b7911f9a-b112-4d49-b91e-e995b59245d8" providerId="ADAL" clId="{B8CEA299-1E5E-F141-A7A0-DE293E15CFAC}" dt="2024-04-28T21:18:37.625" v="2318" actId="478"/>
          <ac:picMkLst>
            <pc:docMk/>
            <pc:sldMk cId="1065086169" sldId="302"/>
            <ac:picMk id="13" creationId="{95C39E2C-FCA3-A30F-0DA0-488D07A8C5F5}"/>
          </ac:picMkLst>
        </pc:picChg>
        <pc:picChg chg="del">
          <ac:chgData name="Ethan Styles" userId="b7911f9a-b112-4d49-b91e-e995b59245d8" providerId="ADAL" clId="{B8CEA299-1E5E-F141-A7A0-DE293E15CFAC}" dt="2024-04-28T21:18:42.915" v="2319" actId="478"/>
          <ac:picMkLst>
            <pc:docMk/>
            <pc:sldMk cId="1065086169" sldId="302"/>
            <ac:picMk id="15" creationId="{9A574D1C-F4D1-041B-5EBD-E53DDF7611CB}"/>
          </ac:picMkLst>
        </pc:picChg>
      </pc:sldChg>
      <pc:sldChg chg="addSp delSp modSp new mod setBg">
        <pc:chgData name="Ethan Styles" userId="b7911f9a-b112-4d49-b91e-e995b59245d8" providerId="ADAL" clId="{B8CEA299-1E5E-F141-A7A0-DE293E15CFAC}" dt="2024-04-28T21:19:27.254" v="2338" actId="26606"/>
        <pc:sldMkLst>
          <pc:docMk/>
          <pc:sldMk cId="4050895206" sldId="307"/>
        </pc:sldMkLst>
        <pc:spChg chg="mod ord">
          <ac:chgData name="Ethan Styles" userId="b7911f9a-b112-4d49-b91e-e995b59245d8" providerId="ADAL" clId="{B8CEA299-1E5E-F141-A7A0-DE293E15CFAC}" dt="2024-04-28T21:19:27.254" v="2338" actId="26606"/>
          <ac:spMkLst>
            <pc:docMk/>
            <pc:sldMk cId="4050895206" sldId="307"/>
            <ac:spMk id="2" creationId="{F2049279-7E20-8DFB-297B-1C217A28784F}"/>
          </ac:spMkLst>
        </pc:spChg>
        <pc:spChg chg="add del">
          <ac:chgData name="Ethan Styles" userId="b7911f9a-b112-4d49-b91e-e995b59245d8" providerId="ADAL" clId="{B8CEA299-1E5E-F141-A7A0-DE293E15CFAC}" dt="2024-04-28T21:19:09.989" v="2336" actId="26606"/>
          <ac:spMkLst>
            <pc:docMk/>
            <pc:sldMk cId="4050895206" sldId="307"/>
            <ac:spMk id="8" creationId="{9203DE33-2CD4-4CA8-9AF3-37C3B65133B0}"/>
          </ac:spMkLst>
        </pc:spChg>
        <pc:spChg chg="add del">
          <ac:chgData name="Ethan Styles" userId="b7911f9a-b112-4d49-b91e-e995b59245d8" providerId="ADAL" clId="{B8CEA299-1E5E-F141-A7A0-DE293E15CFAC}" dt="2024-04-28T21:19:09.989" v="2336" actId="26606"/>
          <ac:spMkLst>
            <pc:docMk/>
            <pc:sldMk cId="4050895206" sldId="307"/>
            <ac:spMk id="10" creationId="{0AF57B88-1D4C-41FA-A761-EC1DD10C35CB}"/>
          </ac:spMkLst>
        </pc:spChg>
        <pc:spChg chg="add del">
          <ac:chgData name="Ethan Styles" userId="b7911f9a-b112-4d49-b91e-e995b59245d8" providerId="ADAL" clId="{B8CEA299-1E5E-F141-A7A0-DE293E15CFAC}" dt="2024-04-28T21:19:09.989" v="2336" actId="26606"/>
          <ac:spMkLst>
            <pc:docMk/>
            <pc:sldMk cId="4050895206" sldId="307"/>
            <ac:spMk id="12" creationId="{D2548F45-5164-4ABB-8212-7F293FDED8D4}"/>
          </ac:spMkLst>
        </pc:spChg>
        <pc:spChg chg="add del">
          <ac:chgData name="Ethan Styles" userId="b7911f9a-b112-4d49-b91e-e995b59245d8" providerId="ADAL" clId="{B8CEA299-1E5E-F141-A7A0-DE293E15CFAC}" dt="2024-04-28T21:19:09.989" v="2336" actId="26606"/>
          <ac:spMkLst>
            <pc:docMk/>
            <pc:sldMk cId="4050895206" sldId="307"/>
            <ac:spMk id="14" creationId="{5E81CCFB-7BEF-4186-86FB-D09450B4D02D}"/>
          </ac:spMkLst>
        </pc:spChg>
        <pc:spChg chg="add del">
          <ac:chgData name="Ethan Styles" userId="b7911f9a-b112-4d49-b91e-e995b59245d8" providerId="ADAL" clId="{B8CEA299-1E5E-F141-A7A0-DE293E15CFAC}" dt="2024-04-28T21:19:27.254" v="2338" actId="26606"/>
          <ac:spMkLst>
            <pc:docMk/>
            <pc:sldMk cId="4050895206" sldId="307"/>
            <ac:spMk id="19" creationId="{A8384FB5-9ADC-4DDC-881B-597D56F5B15D}"/>
          </ac:spMkLst>
        </pc:spChg>
        <pc:spChg chg="add del">
          <ac:chgData name="Ethan Styles" userId="b7911f9a-b112-4d49-b91e-e995b59245d8" providerId="ADAL" clId="{B8CEA299-1E5E-F141-A7A0-DE293E15CFAC}" dt="2024-04-28T21:19:27.254" v="2338" actId="26606"/>
          <ac:spMkLst>
            <pc:docMk/>
            <pc:sldMk cId="4050895206" sldId="307"/>
            <ac:spMk id="21" creationId="{91E5A9A7-95C6-4F4F-B00E-C82E07FE62EF}"/>
          </ac:spMkLst>
        </pc:spChg>
        <pc:spChg chg="add del">
          <ac:chgData name="Ethan Styles" userId="b7911f9a-b112-4d49-b91e-e995b59245d8" providerId="ADAL" clId="{B8CEA299-1E5E-F141-A7A0-DE293E15CFAC}" dt="2024-04-28T21:19:27.254" v="2338" actId="26606"/>
          <ac:spMkLst>
            <pc:docMk/>
            <pc:sldMk cId="4050895206" sldId="307"/>
            <ac:spMk id="23" creationId="{D07DD2DE-F619-49DD-B5E7-03A290FF4ED1}"/>
          </ac:spMkLst>
        </pc:spChg>
        <pc:spChg chg="add del">
          <ac:chgData name="Ethan Styles" userId="b7911f9a-b112-4d49-b91e-e995b59245d8" providerId="ADAL" clId="{B8CEA299-1E5E-F141-A7A0-DE293E15CFAC}" dt="2024-04-28T21:19:27.254" v="2338" actId="26606"/>
          <ac:spMkLst>
            <pc:docMk/>
            <pc:sldMk cId="4050895206" sldId="307"/>
            <ac:spMk id="25" creationId="{85149191-5F60-4A28-AAFF-039F96B0F3EC}"/>
          </ac:spMkLst>
        </pc:spChg>
        <pc:spChg chg="add del">
          <ac:chgData name="Ethan Styles" userId="b7911f9a-b112-4d49-b91e-e995b59245d8" providerId="ADAL" clId="{B8CEA299-1E5E-F141-A7A0-DE293E15CFAC}" dt="2024-04-28T21:19:27.254" v="2338" actId="26606"/>
          <ac:spMkLst>
            <pc:docMk/>
            <pc:sldMk cId="4050895206" sldId="307"/>
            <ac:spMk id="27" creationId="{F8260ED5-17F7-4158-B241-D51DD4CF1B7E}"/>
          </ac:spMkLst>
        </pc:spChg>
        <pc:spChg chg="add">
          <ac:chgData name="Ethan Styles" userId="b7911f9a-b112-4d49-b91e-e995b59245d8" providerId="ADAL" clId="{B8CEA299-1E5E-F141-A7A0-DE293E15CFAC}" dt="2024-04-28T21:19:27.254" v="2338" actId="26606"/>
          <ac:spMkLst>
            <pc:docMk/>
            <pc:sldMk cId="4050895206" sldId="307"/>
            <ac:spMk id="32" creationId="{49B447FE-DDA9-4B30-828A-59FC569124E2}"/>
          </ac:spMkLst>
        </pc:spChg>
        <pc:spChg chg="add">
          <ac:chgData name="Ethan Styles" userId="b7911f9a-b112-4d49-b91e-e995b59245d8" providerId="ADAL" clId="{B8CEA299-1E5E-F141-A7A0-DE293E15CFAC}" dt="2024-04-28T21:19:27.254" v="2338" actId="26606"/>
          <ac:spMkLst>
            <pc:docMk/>
            <pc:sldMk cId="4050895206" sldId="307"/>
            <ac:spMk id="34" creationId="{C3D487F7-9050-4871-B351-34A72ADB296C}"/>
          </ac:spMkLst>
        </pc:spChg>
        <pc:spChg chg="add">
          <ac:chgData name="Ethan Styles" userId="b7911f9a-b112-4d49-b91e-e995b59245d8" providerId="ADAL" clId="{B8CEA299-1E5E-F141-A7A0-DE293E15CFAC}" dt="2024-04-28T21:19:27.254" v="2338" actId="26606"/>
          <ac:spMkLst>
            <pc:docMk/>
            <pc:sldMk cId="4050895206" sldId="307"/>
            <ac:spMk id="36" creationId="{F43C27DD-EF6A-4C48-9669-C2970E71A814}"/>
          </ac:spMkLst>
        </pc:spChg>
        <pc:spChg chg="add">
          <ac:chgData name="Ethan Styles" userId="b7911f9a-b112-4d49-b91e-e995b59245d8" providerId="ADAL" clId="{B8CEA299-1E5E-F141-A7A0-DE293E15CFAC}" dt="2024-04-28T21:19:27.254" v="2338" actId="26606"/>
          <ac:spMkLst>
            <pc:docMk/>
            <pc:sldMk cId="4050895206" sldId="307"/>
            <ac:spMk id="38" creationId="{05A1AA86-B7E6-4C02-AA34-F1A25CD4CCBD}"/>
          </ac:spMkLst>
        </pc:spChg>
        <pc:spChg chg="add">
          <ac:chgData name="Ethan Styles" userId="b7911f9a-b112-4d49-b91e-e995b59245d8" providerId="ADAL" clId="{B8CEA299-1E5E-F141-A7A0-DE293E15CFAC}" dt="2024-04-28T21:19:27.254" v="2338" actId="26606"/>
          <ac:spMkLst>
            <pc:docMk/>
            <pc:sldMk cId="4050895206" sldId="307"/>
            <ac:spMk id="40" creationId="{86C3B9CB-4E48-4726-B7B9-9E02F71B150F}"/>
          </ac:spMkLst>
        </pc:spChg>
        <pc:spChg chg="add">
          <ac:chgData name="Ethan Styles" userId="b7911f9a-b112-4d49-b91e-e995b59245d8" providerId="ADAL" clId="{B8CEA299-1E5E-F141-A7A0-DE293E15CFAC}" dt="2024-04-28T21:19:27.254" v="2338" actId="26606"/>
          <ac:spMkLst>
            <pc:docMk/>
            <pc:sldMk cId="4050895206" sldId="307"/>
            <ac:spMk id="42" creationId="{C84384FE-1C88-4CAA-8FB8-2313A3AE734D}"/>
          </ac:spMkLst>
        </pc:spChg>
        <pc:picChg chg="add mod ord">
          <ac:chgData name="Ethan Styles" userId="b7911f9a-b112-4d49-b91e-e995b59245d8" providerId="ADAL" clId="{B8CEA299-1E5E-F141-A7A0-DE293E15CFAC}" dt="2024-04-28T21:19:27.254" v="2338" actId="26606"/>
          <ac:picMkLst>
            <pc:docMk/>
            <pc:sldMk cId="4050895206" sldId="307"/>
            <ac:picMk id="3" creationId="{09D24B4B-6FD4-87EB-03F3-B2F47A436C1F}"/>
          </ac:picMkLst>
        </pc:picChg>
      </pc:sldChg>
    </pc:docChg>
  </pc:docChgLst>
  <pc:docChgLst>
    <pc:chgData name="Harvy Maza Bonilla" userId="S::harvym@uark.edu::829984b6-05c0-4bfc-b95c-ceecdfc2644f" providerId="AD" clId="Web-{BC537B3E-51CA-4DAC-B7D8-F655E8904328}"/>
    <pc:docChg chg="delSld">
      <pc:chgData name="Harvy Maza Bonilla" userId="S::harvym@uark.edu::829984b6-05c0-4bfc-b95c-ceecdfc2644f" providerId="AD" clId="Web-{BC537B3E-51CA-4DAC-B7D8-F655E8904328}" dt="2024-04-28T23:39:00.732" v="2"/>
      <pc:docMkLst>
        <pc:docMk/>
      </pc:docMkLst>
      <pc:sldChg chg="del">
        <pc:chgData name="Harvy Maza Bonilla" userId="S::harvym@uark.edu::829984b6-05c0-4bfc-b95c-ceecdfc2644f" providerId="AD" clId="Web-{BC537B3E-51CA-4DAC-B7D8-F655E8904328}" dt="2024-04-28T23:38:49.919" v="1"/>
        <pc:sldMkLst>
          <pc:docMk/>
          <pc:sldMk cId="1758211700" sldId="294"/>
        </pc:sldMkLst>
      </pc:sldChg>
      <pc:sldChg chg="del">
        <pc:chgData name="Harvy Maza Bonilla" userId="S::harvym@uark.edu::829984b6-05c0-4bfc-b95c-ceecdfc2644f" providerId="AD" clId="Web-{BC537B3E-51CA-4DAC-B7D8-F655E8904328}" dt="2024-04-28T23:38:46.779" v="0"/>
        <pc:sldMkLst>
          <pc:docMk/>
          <pc:sldMk cId="759484311" sldId="295"/>
        </pc:sldMkLst>
      </pc:sldChg>
      <pc:sldChg chg="del">
        <pc:chgData name="Harvy Maza Bonilla" userId="S::harvym@uark.edu::829984b6-05c0-4bfc-b95c-ceecdfc2644f" providerId="AD" clId="Web-{BC537B3E-51CA-4DAC-B7D8-F655E8904328}" dt="2024-04-28T23:39:00.732" v="2"/>
        <pc:sldMkLst>
          <pc:docMk/>
          <pc:sldMk cId="2150945706" sldId="29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BF513F-C3C9-47F3-A4DD-55801A5A6B4B}" type="doc">
      <dgm:prSet loTypeId="urn:microsoft.com/office/officeart/2005/8/layout/hierarchy1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B616226-B2C4-4E1B-A1C4-A74EBF954AAD}">
      <dgm:prSet/>
      <dgm:spPr/>
      <dgm:t>
        <a:bodyPr/>
        <a:lstStyle/>
        <a:p>
          <a:r>
            <a:rPr lang="en-US"/>
            <a:t>How can we improve applicants who are unlikely to succeed?</a:t>
          </a:r>
        </a:p>
      </dgm:t>
    </dgm:pt>
    <dgm:pt modelId="{D76CA77E-D7C1-4981-9A5C-4BF8971CBAFA}" type="parTrans" cxnId="{2BC3DF75-E591-42D9-B1BB-31C353B5A4E4}">
      <dgm:prSet/>
      <dgm:spPr/>
      <dgm:t>
        <a:bodyPr/>
        <a:lstStyle/>
        <a:p>
          <a:endParaRPr lang="en-US"/>
        </a:p>
      </dgm:t>
    </dgm:pt>
    <dgm:pt modelId="{80D30FAE-38BA-4026-973B-B2E7C87CCCAA}" type="sibTrans" cxnId="{2BC3DF75-E591-42D9-B1BB-31C353B5A4E4}">
      <dgm:prSet/>
      <dgm:spPr/>
      <dgm:t>
        <a:bodyPr/>
        <a:lstStyle/>
        <a:p>
          <a:endParaRPr lang="en-US"/>
        </a:p>
      </dgm:t>
    </dgm:pt>
    <dgm:pt modelId="{C89C6E4B-7B65-4561-85CF-E60444DE2E1D}">
      <dgm:prSet/>
      <dgm:spPr/>
      <dgm:t>
        <a:bodyPr/>
        <a:lstStyle/>
        <a:p>
          <a:r>
            <a:rPr lang="en-US"/>
            <a:t>What indicates a good borrower?</a:t>
          </a:r>
        </a:p>
      </dgm:t>
    </dgm:pt>
    <dgm:pt modelId="{1A24121F-CD71-46DA-823F-68EE9DB16473}" type="parTrans" cxnId="{9A63A24F-04BA-46DA-B3E4-E108FB43970D}">
      <dgm:prSet/>
      <dgm:spPr/>
      <dgm:t>
        <a:bodyPr/>
        <a:lstStyle/>
        <a:p>
          <a:endParaRPr lang="en-US"/>
        </a:p>
      </dgm:t>
    </dgm:pt>
    <dgm:pt modelId="{AFB68377-C9AB-49A9-A3A8-9159B36A870C}" type="sibTrans" cxnId="{9A63A24F-04BA-46DA-B3E4-E108FB43970D}">
      <dgm:prSet/>
      <dgm:spPr/>
      <dgm:t>
        <a:bodyPr/>
        <a:lstStyle/>
        <a:p>
          <a:endParaRPr lang="en-US"/>
        </a:p>
      </dgm:t>
    </dgm:pt>
    <dgm:pt modelId="{6078EB3E-98B0-E64E-B4E5-E5F90E8875D9}" type="pres">
      <dgm:prSet presAssocID="{40BF513F-C3C9-47F3-A4DD-55801A5A6B4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47EABCA-FD5D-234D-9353-681C15EE3F30}" type="pres">
      <dgm:prSet presAssocID="{C89C6E4B-7B65-4561-85CF-E60444DE2E1D}" presName="hierRoot1" presStyleCnt="0"/>
      <dgm:spPr/>
    </dgm:pt>
    <dgm:pt modelId="{4E3888A5-AD9A-A940-8ACA-812C61E1E308}" type="pres">
      <dgm:prSet presAssocID="{C89C6E4B-7B65-4561-85CF-E60444DE2E1D}" presName="composite" presStyleCnt="0"/>
      <dgm:spPr/>
    </dgm:pt>
    <dgm:pt modelId="{27FC6930-D023-D242-AB2F-DF9900BCF36C}" type="pres">
      <dgm:prSet presAssocID="{C89C6E4B-7B65-4561-85CF-E60444DE2E1D}" presName="background" presStyleLbl="node0" presStyleIdx="0" presStyleCnt="2"/>
      <dgm:spPr/>
    </dgm:pt>
    <dgm:pt modelId="{3585FC8B-36CD-D74A-8AE7-931AE8C2E2FA}" type="pres">
      <dgm:prSet presAssocID="{C89C6E4B-7B65-4561-85CF-E60444DE2E1D}" presName="text" presStyleLbl="fgAcc0" presStyleIdx="0" presStyleCnt="2">
        <dgm:presLayoutVars>
          <dgm:chPref val="3"/>
        </dgm:presLayoutVars>
      </dgm:prSet>
      <dgm:spPr/>
    </dgm:pt>
    <dgm:pt modelId="{33A73DBA-7198-1D4F-9698-AFF9C1E30571}" type="pres">
      <dgm:prSet presAssocID="{C89C6E4B-7B65-4561-85CF-E60444DE2E1D}" presName="hierChild2" presStyleCnt="0"/>
      <dgm:spPr/>
    </dgm:pt>
    <dgm:pt modelId="{08255EA8-7904-DC40-B3DE-09BCC7520004}" type="pres">
      <dgm:prSet presAssocID="{AB616226-B2C4-4E1B-A1C4-A74EBF954AAD}" presName="hierRoot1" presStyleCnt="0"/>
      <dgm:spPr/>
    </dgm:pt>
    <dgm:pt modelId="{ACAE2929-0B7B-E445-99ED-448AAAEBF5DA}" type="pres">
      <dgm:prSet presAssocID="{AB616226-B2C4-4E1B-A1C4-A74EBF954AAD}" presName="composite" presStyleCnt="0"/>
      <dgm:spPr/>
    </dgm:pt>
    <dgm:pt modelId="{B72C5EB4-ADFB-E341-AFEE-D0B0774FE266}" type="pres">
      <dgm:prSet presAssocID="{AB616226-B2C4-4E1B-A1C4-A74EBF954AAD}" presName="background" presStyleLbl="node0" presStyleIdx="1" presStyleCnt="2"/>
      <dgm:spPr/>
    </dgm:pt>
    <dgm:pt modelId="{0BF572BC-0B4B-404E-92DF-E4882C13EF05}" type="pres">
      <dgm:prSet presAssocID="{AB616226-B2C4-4E1B-A1C4-A74EBF954AAD}" presName="text" presStyleLbl="fgAcc0" presStyleIdx="1" presStyleCnt="2">
        <dgm:presLayoutVars>
          <dgm:chPref val="3"/>
        </dgm:presLayoutVars>
      </dgm:prSet>
      <dgm:spPr/>
    </dgm:pt>
    <dgm:pt modelId="{A8016836-3E94-BA40-9E48-1CEA4376A2A5}" type="pres">
      <dgm:prSet presAssocID="{AB616226-B2C4-4E1B-A1C4-A74EBF954AAD}" presName="hierChild2" presStyleCnt="0"/>
      <dgm:spPr/>
    </dgm:pt>
  </dgm:ptLst>
  <dgm:cxnLst>
    <dgm:cxn modelId="{50052529-A63E-4BE0-A9F1-A95FE353A186}" type="presOf" srcId="{40BF513F-C3C9-47F3-A4DD-55801A5A6B4B}" destId="{6078EB3E-98B0-E64E-B4E5-E5F90E8875D9}" srcOrd="0" destOrd="0" presId="urn:microsoft.com/office/officeart/2005/8/layout/hierarchy1"/>
    <dgm:cxn modelId="{9A63A24F-04BA-46DA-B3E4-E108FB43970D}" srcId="{40BF513F-C3C9-47F3-A4DD-55801A5A6B4B}" destId="{C89C6E4B-7B65-4561-85CF-E60444DE2E1D}" srcOrd="0" destOrd="0" parTransId="{1A24121F-CD71-46DA-823F-68EE9DB16473}" sibTransId="{AFB68377-C9AB-49A9-A3A8-9159B36A870C}"/>
    <dgm:cxn modelId="{2BC3DF75-E591-42D9-B1BB-31C353B5A4E4}" srcId="{40BF513F-C3C9-47F3-A4DD-55801A5A6B4B}" destId="{AB616226-B2C4-4E1B-A1C4-A74EBF954AAD}" srcOrd="1" destOrd="0" parTransId="{D76CA77E-D7C1-4981-9A5C-4BF8971CBAFA}" sibTransId="{80D30FAE-38BA-4026-973B-B2E7C87CCCAA}"/>
    <dgm:cxn modelId="{DB8F88A0-E0BF-409A-ADFE-76CD7618BAD3}" type="presOf" srcId="{AB616226-B2C4-4E1B-A1C4-A74EBF954AAD}" destId="{0BF572BC-0B4B-404E-92DF-E4882C13EF05}" srcOrd="0" destOrd="0" presId="urn:microsoft.com/office/officeart/2005/8/layout/hierarchy1"/>
    <dgm:cxn modelId="{A2FFC6AD-8542-4448-AD63-2CE6F2335BC6}" type="presOf" srcId="{C89C6E4B-7B65-4561-85CF-E60444DE2E1D}" destId="{3585FC8B-36CD-D74A-8AE7-931AE8C2E2FA}" srcOrd="0" destOrd="0" presId="urn:microsoft.com/office/officeart/2005/8/layout/hierarchy1"/>
    <dgm:cxn modelId="{5F7BD89F-6707-4141-B662-4953EC88E75B}" type="presParOf" srcId="{6078EB3E-98B0-E64E-B4E5-E5F90E8875D9}" destId="{F47EABCA-FD5D-234D-9353-681C15EE3F30}" srcOrd="0" destOrd="0" presId="urn:microsoft.com/office/officeart/2005/8/layout/hierarchy1"/>
    <dgm:cxn modelId="{196C05A8-1108-4B84-B5B2-4656212D2D95}" type="presParOf" srcId="{F47EABCA-FD5D-234D-9353-681C15EE3F30}" destId="{4E3888A5-AD9A-A940-8ACA-812C61E1E308}" srcOrd="0" destOrd="0" presId="urn:microsoft.com/office/officeart/2005/8/layout/hierarchy1"/>
    <dgm:cxn modelId="{7241A86A-6F77-4E7B-98A8-C3DB2A8BDF92}" type="presParOf" srcId="{4E3888A5-AD9A-A940-8ACA-812C61E1E308}" destId="{27FC6930-D023-D242-AB2F-DF9900BCF36C}" srcOrd="0" destOrd="0" presId="urn:microsoft.com/office/officeart/2005/8/layout/hierarchy1"/>
    <dgm:cxn modelId="{2D1B6469-E595-4CDE-94CC-89E0EABED292}" type="presParOf" srcId="{4E3888A5-AD9A-A940-8ACA-812C61E1E308}" destId="{3585FC8B-36CD-D74A-8AE7-931AE8C2E2FA}" srcOrd="1" destOrd="0" presId="urn:microsoft.com/office/officeart/2005/8/layout/hierarchy1"/>
    <dgm:cxn modelId="{B0B3E200-5044-4B74-8E7D-80CE522D83D6}" type="presParOf" srcId="{F47EABCA-FD5D-234D-9353-681C15EE3F30}" destId="{33A73DBA-7198-1D4F-9698-AFF9C1E30571}" srcOrd="1" destOrd="0" presId="urn:microsoft.com/office/officeart/2005/8/layout/hierarchy1"/>
    <dgm:cxn modelId="{F751AB45-8771-4B7E-B61F-C46F24D1F42E}" type="presParOf" srcId="{6078EB3E-98B0-E64E-B4E5-E5F90E8875D9}" destId="{08255EA8-7904-DC40-B3DE-09BCC7520004}" srcOrd="1" destOrd="0" presId="urn:microsoft.com/office/officeart/2005/8/layout/hierarchy1"/>
    <dgm:cxn modelId="{C053944A-6FD5-490E-8635-8F437128BF5E}" type="presParOf" srcId="{08255EA8-7904-DC40-B3DE-09BCC7520004}" destId="{ACAE2929-0B7B-E445-99ED-448AAAEBF5DA}" srcOrd="0" destOrd="0" presId="urn:microsoft.com/office/officeart/2005/8/layout/hierarchy1"/>
    <dgm:cxn modelId="{9FCA19FA-4AF0-4FD0-AF12-875AD978B051}" type="presParOf" srcId="{ACAE2929-0B7B-E445-99ED-448AAAEBF5DA}" destId="{B72C5EB4-ADFB-E341-AFEE-D0B0774FE266}" srcOrd="0" destOrd="0" presId="urn:microsoft.com/office/officeart/2005/8/layout/hierarchy1"/>
    <dgm:cxn modelId="{90252BBD-F149-46A5-8664-C8F779B68742}" type="presParOf" srcId="{ACAE2929-0B7B-E445-99ED-448AAAEBF5DA}" destId="{0BF572BC-0B4B-404E-92DF-E4882C13EF05}" srcOrd="1" destOrd="0" presId="urn:microsoft.com/office/officeart/2005/8/layout/hierarchy1"/>
    <dgm:cxn modelId="{265E4086-4E5F-4B76-BCB6-99D8F29C9559}" type="presParOf" srcId="{08255EA8-7904-DC40-B3DE-09BCC7520004}" destId="{A8016836-3E94-BA40-9E48-1CEA4376A2A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DCE1B2-1DAA-4687-AAFA-3B3FB1417E6E}" type="doc">
      <dgm:prSet loTypeId="urn:microsoft.com/office/officeart/2016/7/layout/ChevronBlockProcess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C10A46-9A8F-4D4B-91DB-3C1A1404A397}">
      <dgm:prSet/>
      <dgm:spPr/>
      <dgm:t>
        <a:bodyPr/>
        <a:lstStyle/>
        <a:p>
          <a:r>
            <a:rPr lang="en-US"/>
            <a:t>Loan-related Factors</a:t>
          </a:r>
        </a:p>
      </dgm:t>
    </dgm:pt>
    <dgm:pt modelId="{177BC57A-B923-4FD8-BBB1-D7CD05DF9A99}" type="parTrans" cxnId="{571BEEDB-D919-40D0-A850-5FA939F26BF7}">
      <dgm:prSet/>
      <dgm:spPr/>
      <dgm:t>
        <a:bodyPr/>
        <a:lstStyle/>
        <a:p>
          <a:endParaRPr lang="en-US"/>
        </a:p>
      </dgm:t>
    </dgm:pt>
    <dgm:pt modelId="{8A5799C5-FD9E-46DB-B962-0A0D907ED55B}" type="sibTrans" cxnId="{571BEEDB-D919-40D0-A850-5FA939F26BF7}">
      <dgm:prSet/>
      <dgm:spPr/>
      <dgm:t>
        <a:bodyPr/>
        <a:lstStyle/>
        <a:p>
          <a:endParaRPr lang="en-US"/>
        </a:p>
      </dgm:t>
    </dgm:pt>
    <dgm:pt modelId="{20C27580-672D-4927-B96D-69C3C639FC3E}">
      <dgm:prSet/>
      <dgm:spPr/>
      <dgm:t>
        <a:bodyPr/>
        <a:lstStyle/>
        <a:p>
          <a:r>
            <a:rPr lang="en-US"/>
            <a:t>Loan Amount</a:t>
          </a:r>
        </a:p>
        <a:p>
          <a:r>
            <a:rPr lang="en-US"/>
            <a:t>Interest Rate</a:t>
          </a:r>
        </a:p>
      </dgm:t>
    </dgm:pt>
    <dgm:pt modelId="{B54DAB9D-EEFE-4C02-B72B-92C87EDAC92E}" type="parTrans" cxnId="{60A61C96-BF02-4FC8-8DB2-898100A9EEE8}">
      <dgm:prSet/>
      <dgm:spPr/>
      <dgm:t>
        <a:bodyPr/>
        <a:lstStyle/>
        <a:p>
          <a:endParaRPr lang="en-US"/>
        </a:p>
      </dgm:t>
    </dgm:pt>
    <dgm:pt modelId="{3E070DDE-CAA5-4E08-89B1-B4E90BD5A510}" type="sibTrans" cxnId="{60A61C96-BF02-4FC8-8DB2-898100A9EEE8}">
      <dgm:prSet/>
      <dgm:spPr/>
      <dgm:t>
        <a:bodyPr/>
        <a:lstStyle/>
        <a:p>
          <a:endParaRPr lang="en-US"/>
        </a:p>
      </dgm:t>
    </dgm:pt>
    <dgm:pt modelId="{0BED26D3-B42E-4530-A585-0926AD4E1855}">
      <dgm:prSet/>
      <dgm:spPr/>
      <dgm:t>
        <a:bodyPr/>
        <a:lstStyle/>
        <a:p>
          <a:r>
            <a:rPr lang="en-US"/>
            <a:t>Credit History</a:t>
          </a:r>
        </a:p>
      </dgm:t>
    </dgm:pt>
    <dgm:pt modelId="{AA84D07F-CEED-4FDA-B1EE-0108D0233D65}" type="parTrans" cxnId="{2BF8C862-15BA-44E6-A7E5-C2D927D0117B}">
      <dgm:prSet/>
      <dgm:spPr/>
      <dgm:t>
        <a:bodyPr/>
        <a:lstStyle/>
        <a:p>
          <a:endParaRPr lang="en-US"/>
        </a:p>
      </dgm:t>
    </dgm:pt>
    <dgm:pt modelId="{EE9D4F08-16FE-4171-AA37-3B5B0BB2A1EC}" type="sibTrans" cxnId="{2BF8C862-15BA-44E6-A7E5-C2D927D0117B}">
      <dgm:prSet/>
      <dgm:spPr/>
      <dgm:t>
        <a:bodyPr/>
        <a:lstStyle/>
        <a:p>
          <a:endParaRPr lang="en-US"/>
        </a:p>
      </dgm:t>
    </dgm:pt>
    <dgm:pt modelId="{82218BED-6D60-4FB7-AF97-74825B4D9F30}">
      <dgm:prSet/>
      <dgm:spPr/>
      <dgm:t>
        <a:bodyPr/>
        <a:lstStyle/>
        <a:p>
          <a:r>
            <a:rPr lang="en-US"/>
            <a:t>Number of Delinquencies/Derogatory</a:t>
          </a:r>
        </a:p>
      </dgm:t>
    </dgm:pt>
    <dgm:pt modelId="{5F2FBBF2-A426-4424-AF96-F72277ED8D85}" type="parTrans" cxnId="{692DEFA4-C3D0-4BF4-B88C-DB436479C184}">
      <dgm:prSet/>
      <dgm:spPr/>
      <dgm:t>
        <a:bodyPr/>
        <a:lstStyle/>
        <a:p>
          <a:endParaRPr lang="en-US"/>
        </a:p>
      </dgm:t>
    </dgm:pt>
    <dgm:pt modelId="{5188A00F-CC70-4B57-BDFF-F93250E6066C}" type="sibTrans" cxnId="{692DEFA4-C3D0-4BF4-B88C-DB436479C184}">
      <dgm:prSet/>
      <dgm:spPr/>
      <dgm:t>
        <a:bodyPr/>
        <a:lstStyle/>
        <a:p>
          <a:endParaRPr lang="en-US"/>
        </a:p>
      </dgm:t>
    </dgm:pt>
    <dgm:pt modelId="{7EB989AD-3FA5-44F2-89B9-DE9E687623B5}">
      <dgm:prSet/>
      <dgm:spPr/>
      <dgm:t>
        <a:bodyPr/>
        <a:lstStyle/>
        <a:p>
          <a:r>
            <a:rPr lang="en-US"/>
            <a:t>Public Records</a:t>
          </a:r>
        </a:p>
      </dgm:t>
    </dgm:pt>
    <dgm:pt modelId="{2F991634-D154-49BB-95C5-AFF491489B30}" type="parTrans" cxnId="{DBD9B828-929E-4951-8FC8-0B3193CB2D9C}">
      <dgm:prSet/>
      <dgm:spPr/>
      <dgm:t>
        <a:bodyPr/>
        <a:lstStyle/>
        <a:p>
          <a:endParaRPr lang="en-US"/>
        </a:p>
      </dgm:t>
    </dgm:pt>
    <dgm:pt modelId="{F37F1CAB-DA5F-4C51-8A70-71E9CE1DE1E3}" type="sibTrans" cxnId="{DBD9B828-929E-4951-8FC8-0B3193CB2D9C}">
      <dgm:prSet/>
      <dgm:spPr/>
      <dgm:t>
        <a:bodyPr/>
        <a:lstStyle/>
        <a:p>
          <a:endParaRPr lang="en-US"/>
        </a:p>
      </dgm:t>
    </dgm:pt>
    <dgm:pt modelId="{7A1650A5-F328-4940-BCCD-3280638C1451}">
      <dgm:prSet/>
      <dgm:spPr/>
      <dgm:t>
        <a:bodyPr/>
        <a:lstStyle/>
        <a:p>
          <a:r>
            <a:rPr lang="en-US"/>
            <a:t>Personal Demographics</a:t>
          </a:r>
        </a:p>
      </dgm:t>
    </dgm:pt>
    <dgm:pt modelId="{81F6B1F8-1F34-4A41-AB7A-5E9CCDE977CF}" type="parTrans" cxnId="{99E80EDB-3DFA-4413-A6A8-3E95861D876E}">
      <dgm:prSet/>
      <dgm:spPr/>
      <dgm:t>
        <a:bodyPr/>
        <a:lstStyle/>
        <a:p>
          <a:endParaRPr lang="en-US"/>
        </a:p>
      </dgm:t>
    </dgm:pt>
    <dgm:pt modelId="{86B78CCC-A877-4015-99E1-D85A74865BE5}" type="sibTrans" cxnId="{99E80EDB-3DFA-4413-A6A8-3E95861D876E}">
      <dgm:prSet/>
      <dgm:spPr/>
      <dgm:t>
        <a:bodyPr/>
        <a:lstStyle/>
        <a:p>
          <a:endParaRPr lang="en-US"/>
        </a:p>
      </dgm:t>
    </dgm:pt>
    <dgm:pt modelId="{D44B3F69-47BC-411C-882F-F4B55EB45BE9}">
      <dgm:prSet/>
      <dgm:spPr/>
      <dgm:t>
        <a:bodyPr/>
        <a:lstStyle/>
        <a:p>
          <a:r>
            <a:rPr lang="en-US"/>
            <a:t>Homeownership Status</a:t>
          </a:r>
        </a:p>
      </dgm:t>
    </dgm:pt>
    <dgm:pt modelId="{06A86BC7-A1BE-4F5A-B370-48FE782A7FEF}" type="parTrans" cxnId="{189159F5-575B-4B7A-B17E-FDFAB095AB92}">
      <dgm:prSet/>
      <dgm:spPr/>
      <dgm:t>
        <a:bodyPr/>
        <a:lstStyle/>
        <a:p>
          <a:endParaRPr lang="en-US"/>
        </a:p>
      </dgm:t>
    </dgm:pt>
    <dgm:pt modelId="{3D71059D-D090-4B46-92AE-93C3F735240D}" type="sibTrans" cxnId="{189159F5-575B-4B7A-B17E-FDFAB095AB92}">
      <dgm:prSet/>
      <dgm:spPr/>
      <dgm:t>
        <a:bodyPr/>
        <a:lstStyle/>
        <a:p>
          <a:endParaRPr lang="en-US"/>
        </a:p>
      </dgm:t>
    </dgm:pt>
    <dgm:pt modelId="{1B2AF892-A01B-4A33-8A4C-26C13CF17306}">
      <dgm:prSet/>
      <dgm:spPr/>
      <dgm:t>
        <a:bodyPr/>
        <a:lstStyle/>
        <a:p>
          <a:r>
            <a:rPr lang="en-US"/>
            <a:t>Verification Status</a:t>
          </a:r>
        </a:p>
        <a:p>
          <a:r>
            <a:rPr lang="en-US"/>
            <a:t>State</a:t>
          </a:r>
        </a:p>
      </dgm:t>
    </dgm:pt>
    <dgm:pt modelId="{95FC54ED-D189-41E3-B6A0-B4D1BD7FEDE0}" type="parTrans" cxnId="{EB353582-2362-4854-AD86-78DF01A6953A}">
      <dgm:prSet/>
      <dgm:spPr/>
      <dgm:t>
        <a:bodyPr/>
        <a:lstStyle/>
        <a:p>
          <a:endParaRPr lang="en-US"/>
        </a:p>
      </dgm:t>
    </dgm:pt>
    <dgm:pt modelId="{D53D6B0F-0194-4FCE-9008-6160263F2B00}" type="sibTrans" cxnId="{EB353582-2362-4854-AD86-78DF01A6953A}">
      <dgm:prSet/>
      <dgm:spPr/>
      <dgm:t>
        <a:bodyPr/>
        <a:lstStyle/>
        <a:p>
          <a:endParaRPr lang="en-US"/>
        </a:p>
      </dgm:t>
    </dgm:pt>
    <dgm:pt modelId="{21CD0053-0B78-4600-977A-784FA60A2AFE}">
      <dgm:prSet/>
      <dgm:spPr/>
      <dgm:t>
        <a:bodyPr/>
        <a:lstStyle/>
        <a:p>
          <a:r>
            <a:rPr lang="en-US"/>
            <a:t>Financial Indicators</a:t>
          </a:r>
        </a:p>
      </dgm:t>
    </dgm:pt>
    <dgm:pt modelId="{61A857FA-F302-493C-BE77-183A76E3FC00}" type="parTrans" cxnId="{1BA985AC-FF77-477A-81A8-E9F7CC1CC7AA}">
      <dgm:prSet/>
      <dgm:spPr/>
      <dgm:t>
        <a:bodyPr/>
        <a:lstStyle/>
        <a:p>
          <a:endParaRPr lang="en-US"/>
        </a:p>
      </dgm:t>
    </dgm:pt>
    <dgm:pt modelId="{C8EF9364-33D0-48AD-9B65-BF123D3964C3}" type="sibTrans" cxnId="{1BA985AC-FF77-477A-81A8-E9F7CC1CC7AA}">
      <dgm:prSet/>
      <dgm:spPr/>
      <dgm:t>
        <a:bodyPr/>
        <a:lstStyle/>
        <a:p>
          <a:endParaRPr lang="en-US"/>
        </a:p>
      </dgm:t>
    </dgm:pt>
    <dgm:pt modelId="{8BBC416A-4A0F-4C3B-B131-72BE40EF3E33}">
      <dgm:prSet/>
      <dgm:spPr/>
      <dgm:t>
        <a:bodyPr/>
        <a:lstStyle/>
        <a:p>
          <a:r>
            <a:rPr lang="en-US"/>
            <a:t>Annual Income</a:t>
          </a:r>
        </a:p>
      </dgm:t>
    </dgm:pt>
    <dgm:pt modelId="{6A213855-FE6C-46EF-97F8-A577DDDBA6B8}" type="parTrans" cxnId="{984462AA-35C5-4EB7-80EC-083D273BEB2F}">
      <dgm:prSet/>
      <dgm:spPr/>
      <dgm:t>
        <a:bodyPr/>
        <a:lstStyle/>
        <a:p>
          <a:endParaRPr lang="en-US"/>
        </a:p>
      </dgm:t>
    </dgm:pt>
    <dgm:pt modelId="{7E38CEE6-7573-4242-BD61-84B665601C02}" type="sibTrans" cxnId="{984462AA-35C5-4EB7-80EC-083D273BEB2F}">
      <dgm:prSet/>
      <dgm:spPr/>
      <dgm:t>
        <a:bodyPr/>
        <a:lstStyle/>
        <a:p>
          <a:endParaRPr lang="en-US"/>
        </a:p>
      </dgm:t>
    </dgm:pt>
    <dgm:pt modelId="{87371155-64EF-4C70-B5A9-5AAD3471BF55}">
      <dgm:prSet/>
      <dgm:spPr/>
      <dgm:t>
        <a:bodyPr/>
        <a:lstStyle/>
        <a:p>
          <a:r>
            <a:rPr lang="en-US"/>
            <a:t>Debt-Income Ratio</a:t>
          </a:r>
        </a:p>
      </dgm:t>
    </dgm:pt>
    <dgm:pt modelId="{90CD2BD1-F13B-403C-B2B4-95E9A82BE23E}" type="parTrans" cxnId="{656FEB34-6C50-4539-9EC7-C926E81C8F81}">
      <dgm:prSet/>
      <dgm:spPr/>
      <dgm:t>
        <a:bodyPr/>
        <a:lstStyle/>
        <a:p>
          <a:endParaRPr lang="en-US"/>
        </a:p>
      </dgm:t>
    </dgm:pt>
    <dgm:pt modelId="{EB6445A2-D520-488A-9F70-F628AD217EED}" type="sibTrans" cxnId="{656FEB34-6C50-4539-9EC7-C926E81C8F81}">
      <dgm:prSet/>
      <dgm:spPr/>
      <dgm:t>
        <a:bodyPr/>
        <a:lstStyle/>
        <a:p>
          <a:endParaRPr lang="en-US"/>
        </a:p>
      </dgm:t>
    </dgm:pt>
    <dgm:pt modelId="{B45E0302-BCB5-440E-8AA4-97D54EFC098F}">
      <dgm:prSet/>
      <dgm:spPr/>
      <dgm:t>
        <a:bodyPr/>
        <a:lstStyle/>
        <a:p>
          <a:r>
            <a:rPr lang="en-US"/>
            <a:t>Employment Length</a:t>
          </a:r>
        </a:p>
      </dgm:t>
    </dgm:pt>
    <dgm:pt modelId="{239B2238-5690-4A52-A020-0B54CCAF533E}" type="parTrans" cxnId="{26ECC380-654F-473B-870E-1055205C7EC5}">
      <dgm:prSet/>
      <dgm:spPr/>
      <dgm:t>
        <a:bodyPr/>
        <a:lstStyle/>
        <a:p>
          <a:endParaRPr lang="en-US"/>
        </a:p>
      </dgm:t>
    </dgm:pt>
    <dgm:pt modelId="{8DDADCF8-AB9A-4B3C-B356-29F4D5149848}" type="sibTrans" cxnId="{26ECC380-654F-473B-870E-1055205C7EC5}">
      <dgm:prSet/>
      <dgm:spPr/>
      <dgm:t>
        <a:bodyPr/>
        <a:lstStyle/>
        <a:p>
          <a:endParaRPr lang="en-US"/>
        </a:p>
      </dgm:t>
    </dgm:pt>
    <dgm:pt modelId="{C98F95BF-523F-DC45-A5DE-5CB11CA2A4BB}" type="pres">
      <dgm:prSet presAssocID="{22DCE1B2-1DAA-4687-AAFA-3B3FB1417E6E}" presName="Name0" presStyleCnt="0">
        <dgm:presLayoutVars>
          <dgm:dir/>
          <dgm:animLvl val="lvl"/>
          <dgm:resizeHandles val="exact"/>
        </dgm:presLayoutVars>
      </dgm:prSet>
      <dgm:spPr/>
    </dgm:pt>
    <dgm:pt modelId="{82CA0E0C-6631-E340-9D97-7599AF408223}" type="pres">
      <dgm:prSet presAssocID="{5BC10A46-9A8F-4D4B-91DB-3C1A1404A397}" presName="composite" presStyleCnt="0"/>
      <dgm:spPr/>
    </dgm:pt>
    <dgm:pt modelId="{7D1FDB3D-7F46-A54A-875C-58CCFE362F7F}" type="pres">
      <dgm:prSet presAssocID="{5BC10A46-9A8F-4D4B-91DB-3C1A1404A397}" presName="parTx" presStyleLbl="alignNode1" presStyleIdx="0" presStyleCnt="4">
        <dgm:presLayoutVars>
          <dgm:chMax val="0"/>
          <dgm:chPref val="0"/>
        </dgm:presLayoutVars>
      </dgm:prSet>
      <dgm:spPr/>
    </dgm:pt>
    <dgm:pt modelId="{8E74E6C3-E969-CB45-AC74-4CCC4DB2D094}" type="pres">
      <dgm:prSet presAssocID="{5BC10A46-9A8F-4D4B-91DB-3C1A1404A397}" presName="desTx" presStyleLbl="alignAccFollowNode1" presStyleIdx="0" presStyleCnt="4">
        <dgm:presLayoutVars/>
      </dgm:prSet>
      <dgm:spPr/>
    </dgm:pt>
    <dgm:pt modelId="{9D2647FD-0C32-2344-A439-C8FA76C9F93E}" type="pres">
      <dgm:prSet presAssocID="{8A5799C5-FD9E-46DB-B962-0A0D907ED55B}" presName="space" presStyleCnt="0"/>
      <dgm:spPr/>
    </dgm:pt>
    <dgm:pt modelId="{EF4F0D71-8BDF-D44F-9224-6D1473FEBBC2}" type="pres">
      <dgm:prSet presAssocID="{0BED26D3-B42E-4530-A585-0926AD4E1855}" presName="composite" presStyleCnt="0"/>
      <dgm:spPr/>
    </dgm:pt>
    <dgm:pt modelId="{4D1DD046-F9E0-914B-923F-105120FFA8B5}" type="pres">
      <dgm:prSet presAssocID="{0BED26D3-B42E-4530-A585-0926AD4E1855}" presName="parTx" presStyleLbl="alignNode1" presStyleIdx="1" presStyleCnt="4">
        <dgm:presLayoutVars>
          <dgm:chMax val="0"/>
          <dgm:chPref val="0"/>
        </dgm:presLayoutVars>
      </dgm:prSet>
      <dgm:spPr/>
    </dgm:pt>
    <dgm:pt modelId="{E06EFB60-236F-6F46-8D2A-49E57F8DDA82}" type="pres">
      <dgm:prSet presAssocID="{0BED26D3-B42E-4530-A585-0926AD4E1855}" presName="desTx" presStyleLbl="alignAccFollowNode1" presStyleIdx="1" presStyleCnt="4">
        <dgm:presLayoutVars/>
      </dgm:prSet>
      <dgm:spPr/>
    </dgm:pt>
    <dgm:pt modelId="{94FB598C-C8B3-CA46-8419-4E0056627A2F}" type="pres">
      <dgm:prSet presAssocID="{EE9D4F08-16FE-4171-AA37-3B5B0BB2A1EC}" presName="space" presStyleCnt="0"/>
      <dgm:spPr/>
    </dgm:pt>
    <dgm:pt modelId="{4EF866F4-C750-AA4A-A983-EE40E395943D}" type="pres">
      <dgm:prSet presAssocID="{7A1650A5-F328-4940-BCCD-3280638C1451}" presName="composite" presStyleCnt="0"/>
      <dgm:spPr/>
    </dgm:pt>
    <dgm:pt modelId="{477B44B8-4063-3340-B907-E14D5A8D7079}" type="pres">
      <dgm:prSet presAssocID="{7A1650A5-F328-4940-BCCD-3280638C1451}" presName="parTx" presStyleLbl="alignNode1" presStyleIdx="2" presStyleCnt="4">
        <dgm:presLayoutVars>
          <dgm:chMax val="0"/>
          <dgm:chPref val="0"/>
        </dgm:presLayoutVars>
      </dgm:prSet>
      <dgm:spPr/>
    </dgm:pt>
    <dgm:pt modelId="{4DE007CD-E346-BE48-BA38-FA8B4F5CE1FD}" type="pres">
      <dgm:prSet presAssocID="{7A1650A5-F328-4940-BCCD-3280638C1451}" presName="desTx" presStyleLbl="alignAccFollowNode1" presStyleIdx="2" presStyleCnt="4">
        <dgm:presLayoutVars/>
      </dgm:prSet>
      <dgm:spPr/>
    </dgm:pt>
    <dgm:pt modelId="{FB1323C8-1A0B-2B42-BE0D-24182D8AB69E}" type="pres">
      <dgm:prSet presAssocID="{86B78CCC-A877-4015-99E1-D85A74865BE5}" presName="space" presStyleCnt="0"/>
      <dgm:spPr/>
    </dgm:pt>
    <dgm:pt modelId="{83E9765C-BCEB-0242-AC19-CF50DFCC7C3A}" type="pres">
      <dgm:prSet presAssocID="{21CD0053-0B78-4600-977A-784FA60A2AFE}" presName="composite" presStyleCnt="0"/>
      <dgm:spPr/>
    </dgm:pt>
    <dgm:pt modelId="{3616AED8-5D85-B842-B3C8-79D9D5C65A3C}" type="pres">
      <dgm:prSet presAssocID="{21CD0053-0B78-4600-977A-784FA60A2AFE}" presName="parTx" presStyleLbl="alignNode1" presStyleIdx="3" presStyleCnt="4">
        <dgm:presLayoutVars>
          <dgm:chMax val="0"/>
          <dgm:chPref val="0"/>
        </dgm:presLayoutVars>
      </dgm:prSet>
      <dgm:spPr/>
    </dgm:pt>
    <dgm:pt modelId="{C2406D56-E3F8-294D-8450-0CD170F0B828}" type="pres">
      <dgm:prSet presAssocID="{21CD0053-0B78-4600-977A-784FA60A2AFE}" presName="desTx" presStyleLbl="alignAccFollowNode1" presStyleIdx="3" presStyleCnt="4">
        <dgm:presLayoutVars/>
      </dgm:prSet>
      <dgm:spPr/>
    </dgm:pt>
  </dgm:ptLst>
  <dgm:cxnLst>
    <dgm:cxn modelId="{DBD9B828-929E-4951-8FC8-0B3193CB2D9C}" srcId="{0BED26D3-B42E-4530-A585-0926AD4E1855}" destId="{7EB989AD-3FA5-44F2-89B9-DE9E687623B5}" srcOrd="1" destOrd="0" parTransId="{2F991634-D154-49BB-95C5-AFF491489B30}" sibTransId="{F37F1CAB-DA5F-4C51-8A70-71E9CE1DE1E3}"/>
    <dgm:cxn modelId="{A4F0B12F-B156-274F-A97C-68381ED6F047}" type="presOf" srcId="{7EB989AD-3FA5-44F2-89B9-DE9E687623B5}" destId="{E06EFB60-236F-6F46-8D2A-49E57F8DDA82}" srcOrd="0" destOrd="1" presId="urn:microsoft.com/office/officeart/2016/7/layout/ChevronBlockProcess"/>
    <dgm:cxn modelId="{5A912734-D549-0E48-83BB-7613983F6F47}" type="presOf" srcId="{B45E0302-BCB5-440E-8AA4-97D54EFC098F}" destId="{C2406D56-E3F8-294D-8450-0CD170F0B828}" srcOrd="0" destOrd="2" presId="urn:microsoft.com/office/officeart/2016/7/layout/ChevronBlockProcess"/>
    <dgm:cxn modelId="{21D12F34-0A7C-B445-9710-3B2AD472CC32}" type="presOf" srcId="{D44B3F69-47BC-411C-882F-F4B55EB45BE9}" destId="{4DE007CD-E346-BE48-BA38-FA8B4F5CE1FD}" srcOrd="0" destOrd="0" presId="urn:microsoft.com/office/officeart/2016/7/layout/ChevronBlockProcess"/>
    <dgm:cxn modelId="{656FEB34-6C50-4539-9EC7-C926E81C8F81}" srcId="{21CD0053-0B78-4600-977A-784FA60A2AFE}" destId="{87371155-64EF-4C70-B5A9-5AAD3471BF55}" srcOrd="1" destOrd="0" parTransId="{90CD2BD1-F13B-403C-B2B4-95E9A82BE23E}" sibTransId="{EB6445A2-D520-488A-9F70-F628AD217EED}"/>
    <dgm:cxn modelId="{2BF8C862-15BA-44E6-A7E5-C2D927D0117B}" srcId="{22DCE1B2-1DAA-4687-AAFA-3B3FB1417E6E}" destId="{0BED26D3-B42E-4530-A585-0926AD4E1855}" srcOrd="1" destOrd="0" parTransId="{AA84D07F-CEED-4FDA-B1EE-0108D0233D65}" sibTransId="{EE9D4F08-16FE-4171-AA37-3B5B0BB2A1EC}"/>
    <dgm:cxn modelId="{9A688B6B-DEC4-354B-B3E8-83B975626112}" type="presOf" srcId="{0BED26D3-B42E-4530-A585-0926AD4E1855}" destId="{4D1DD046-F9E0-914B-923F-105120FFA8B5}" srcOrd="0" destOrd="0" presId="urn:microsoft.com/office/officeart/2016/7/layout/ChevronBlockProcess"/>
    <dgm:cxn modelId="{B3A01676-5F1A-0243-8B2C-80235C1C3474}" type="presOf" srcId="{22DCE1B2-1DAA-4687-AAFA-3B3FB1417E6E}" destId="{C98F95BF-523F-DC45-A5DE-5CB11CA2A4BB}" srcOrd="0" destOrd="0" presId="urn:microsoft.com/office/officeart/2016/7/layout/ChevronBlockProcess"/>
    <dgm:cxn modelId="{73336A79-888B-1644-844A-F091C4FC8F7A}" type="presOf" srcId="{1B2AF892-A01B-4A33-8A4C-26C13CF17306}" destId="{4DE007CD-E346-BE48-BA38-FA8B4F5CE1FD}" srcOrd="0" destOrd="1" presId="urn:microsoft.com/office/officeart/2016/7/layout/ChevronBlockProcess"/>
    <dgm:cxn modelId="{42BB717A-1081-1648-9A83-F139B34AE97F}" type="presOf" srcId="{5BC10A46-9A8F-4D4B-91DB-3C1A1404A397}" destId="{7D1FDB3D-7F46-A54A-875C-58CCFE362F7F}" srcOrd="0" destOrd="0" presId="urn:microsoft.com/office/officeart/2016/7/layout/ChevronBlockProcess"/>
    <dgm:cxn modelId="{EB18E37D-DF58-6949-A558-1391B3CADDCE}" type="presOf" srcId="{8BBC416A-4A0F-4C3B-B131-72BE40EF3E33}" destId="{C2406D56-E3F8-294D-8450-0CD170F0B828}" srcOrd="0" destOrd="0" presId="urn:microsoft.com/office/officeart/2016/7/layout/ChevronBlockProcess"/>
    <dgm:cxn modelId="{26ECC380-654F-473B-870E-1055205C7EC5}" srcId="{21CD0053-0B78-4600-977A-784FA60A2AFE}" destId="{B45E0302-BCB5-440E-8AA4-97D54EFC098F}" srcOrd="2" destOrd="0" parTransId="{239B2238-5690-4A52-A020-0B54CCAF533E}" sibTransId="{8DDADCF8-AB9A-4B3C-B356-29F4D5149848}"/>
    <dgm:cxn modelId="{EB353582-2362-4854-AD86-78DF01A6953A}" srcId="{7A1650A5-F328-4940-BCCD-3280638C1451}" destId="{1B2AF892-A01B-4A33-8A4C-26C13CF17306}" srcOrd="1" destOrd="0" parTransId="{95FC54ED-D189-41E3-B6A0-B4D1BD7FEDE0}" sibTransId="{D53D6B0F-0194-4FCE-9008-6160263F2B00}"/>
    <dgm:cxn modelId="{D6F6378C-D36E-1C40-B944-3EBD3B5C5CDF}" type="presOf" srcId="{87371155-64EF-4C70-B5A9-5AAD3471BF55}" destId="{C2406D56-E3F8-294D-8450-0CD170F0B828}" srcOrd="0" destOrd="1" presId="urn:microsoft.com/office/officeart/2016/7/layout/ChevronBlockProcess"/>
    <dgm:cxn modelId="{60A61C96-BF02-4FC8-8DB2-898100A9EEE8}" srcId="{5BC10A46-9A8F-4D4B-91DB-3C1A1404A397}" destId="{20C27580-672D-4927-B96D-69C3C639FC3E}" srcOrd="0" destOrd="0" parTransId="{B54DAB9D-EEFE-4C02-B72B-92C87EDAC92E}" sibTransId="{3E070DDE-CAA5-4E08-89B1-B4E90BD5A510}"/>
    <dgm:cxn modelId="{692DEFA4-C3D0-4BF4-B88C-DB436479C184}" srcId="{0BED26D3-B42E-4530-A585-0926AD4E1855}" destId="{82218BED-6D60-4FB7-AF97-74825B4D9F30}" srcOrd="0" destOrd="0" parTransId="{5F2FBBF2-A426-4424-AF96-F72277ED8D85}" sibTransId="{5188A00F-CC70-4B57-BDFF-F93250E6066C}"/>
    <dgm:cxn modelId="{984462AA-35C5-4EB7-80EC-083D273BEB2F}" srcId="{21CD0053-0B78-4600-977A-784FA60A2AFE}" destId="{8BBC416A-4A0F-4C3B-B131-72BE40EF3E33}" srcOrd="0" destOrd="0" parTransId="{6A213855-FE6C-46EF-97F8-A577DDDBA6B8}" sibTransId="{7E38CEE6-7573-4242-BD61-84B665601C02}"/>
    <dgm:cxn modelId="{1BA985AC-FF77-477A-81A8-E9F7CC1CC7AA}" srcId="{22DCE1B2-1DAA-4687-AAFA-3B3FB1417E6E}" destId="{21CD0053-0B78-4600-977A-784FA60A2AFE}" srcOrd="3" destOrd="0" parTransId="{61A857FA-F302-493C-BE77-183A76E3FC00}" sibTransId="{C8EF9364-33D0-48AD-9B65-BF123D3964C3}"/>
    <dgm:cxn modelId="{D4492FC1-6300-134E-97B2-5DD466DFE156}" type="presOf" srcId="{7A1650A5-F328-4940-BCCD-3280638C1451}" destId="{477B44B8-4063-3340-B907-E14D5A8D7079}" srcOrd="0" destOrd="0" presId="urn:microsoft.com/office/officeart/2016/7/layout/ChevronBlockProcess"/>
    <dgm:cxn modelId="{75D352C2-E121-4F43-BA76-3925BE02F5BC}" type="presOf" srcId="{82218BED-6D60-4FB7-AF97-74825B4D9F30}" destId="{E06EFB60-236F-6F46-8D2A-49E57F8DDA82}" srcOrd="0" destOrd="0" presId="urn:microsoft.com/office/officeart/2016/7/layout/ChevronBlockProcess"/>
    <dgm:cxn modelId="{99E80EDB-3DFA-4413-A6A8-3E95861D876E}" srcId="{22DCE1B2-1DAA-4687-AAFA-3B3FB1417E6E}" destId="{7A1650A5-F328-4940-BCCD-3280638C1451}" srcOrd="2" destOrd="0" parTransId="{81F6B1F8-1F34-4A41-AB7A-5E9CCDE977CF}" sibTransId="{86B78CCC-A877-4015-99E1-D85A74865BE5}"/>
    <dgm:cxn modelId="{571BEEDB-D919-40D0-A850-5FA939F26BF7}" srcId="{22DCE1B2-1DAA-4687-AAFA-3B3FB1417E6E}" destId="{5BC10A46-9A8F-4D4B-91DB-3C1A1404A397}" srcOrd="0" destOrd="0" parTransId="{177BC57A-B923-4FD8-BBB1-D7CD05DF9A99}" sibTransId="{8A5799C5-FD9E-46DB-B962-0A0D907ED55B}"/>
    <dgm:cxn modelId="{5F27D7EB-60AA-2246-8830-9A3F269F9B10}" type="presOf" srcId="{20C27580-672D-4927-B96D-69C3C639FC3E}" destId="{8E74E6C3-E969-CB45-AC74-4CCC4DB2D094}" srcOrd="0" destOrd="0" presId="urn:microsoft.com/office/officeart/2016/7/layout/ChevronBlockProcess"/>
    <dgm:cxn modelId="{189159F5-575B-4B7A-B17E-FDFAB095AB92}" srcId="{7A1650A5-F328-4940-BCCD-3280638C1451}" destId="{D44B3F69-47BC-411C-882F-F4B55EB45BE9}" srcOrd="0" destOrd="0" parTransId="{06A86BC7-A1BE-4F5A-B370-48FE782A7FEF}" sibTransId="{3D71059D-D090-4B46-92AE-93C3F735240D}"/>
    <dgm:cxn modelId="{C96450F7-F111-3248-AE7D-97CC1D2786BB}" type="presOf" srcId="{21CD0053-0B78-4600-977A-784FA60A2AFE}" destId="{3616AED8-5D85-B842-B3C8-79D9D5C65A3C}" srcOrd="0" destOrd="0" presId="urn:microsoft.com/office/officeart/2016/7/layout/ChevronBlockProcess"/>
    <dgm:cxn modelId="{606A08D2-CC2B-C84C-9E46-FFD92ABF52C1}" type="presParOf" srcId="{C98F95BF-523F-DC45-A5DE-5CB11CA2A4BB}" destId="{82CA0E0C-6631-E340-9D97-7599AF408223}" srcOrd="0" destOrd="0" presId="urn:microsoft.com/office/officeart/2016/7/layout/ChevronBlockProcess"/>
    <dgm:cxn modelId="{FA30CE42-EA1E-274B-9CA5-E01CEA7F8022}" type="presParOf" srcId="{82CA0E0C-6631-E340-9D97-7599AF408223}" destId="{7D1FDB3D-7F46-A54A-875C-58CCFE362F7F}" srcOrd="0" destOrd="0" presId="urn:microsoft.com/office/officeart/2016/7/layout/ChevronBlockProcess"/>
    <dgm:cxn modelId="{121C54DB-A3C6-CE45-805A-06F191C6A37C}" type="presParOf" srcId="{82CA0E0C-6631-E340-9D97-7599AF408223}" destId="{8E74E6C3-E969-CB45-AC74-4CCC4DB2D094}" srcOrd="1" destOrd="0" presId="urn:microsoft.com/office/officeart/2016/7/layout/ChevronBlockProcess"/>
    <dgm:cxn modelId="{B4842C97-4CB8-F34B-B361-F8D0CAD954E4}" type="presParOf" srcId="{C98F95BF-523F-DC45-A5DE-5CB11CA2A4BB}" destId="{9D2647FD-0C32-2344-A439-C8FA76C9F93E}" srcOrd="1" destOrd="0" presId="urn:microsoft.com/office/officeart/2016/7/layout/ChevronBlockProcess"/>
    <dgm:cxn modelId="{EA71B645-D63C-A04C-9D8D-925C43D9FCE1}" type="presParOf" srcId="{C98F95BF-523F-DC45-A5DE-5CB11CA2A4BB}" destId="{EF4F0D71-8BDF-D44F-9224-6D1473FEBBC2}" srcOrd="2" destOrd="0" presId="urn:microsoft.com/office/officeart/2016/7/layout/ChevronBlockProcess"/>
    <dgm:cxn modelId="{51BC350F-999E-E647-A4C0-44D4DA2D5BE6}" type="presParOf" srcId="{EF4F0D71-8BDF-D44F-9224-6D1473FEBBC2}" destId="{4D1DD046-F9E0-914B-923F-105120FFA8B5}" srcOrd="0" destOrd="0" presId="urn:microsoft.com/office/officeart/2016/7/layout/ChevronBlockProcess"/>
    <dgm:cxn modelId="{A65E77C1-BBF9-5C4C-BF3A-A48796B86369}" type="presParOf" srcId="{EF4F0D71-8BDF-D44F-9224-6D1473FEBBC2}" destId="{E06EFB60-236F-6F46-8D2A-49E57F8DDA82}" srcOrd="1" destOrd="0" presId="urn:microsoft.com/office/officeart/2016/7/layout/ChevronBlockProcess"/>
    <dgm:cxn modelId="{36E9DDB0-A6EE-5B43-8D7A-0DE38C2BF426}" type="presParOf" srcId="{C98F95BF-523F-DC45-A5DE-5CB11CA2A4BB}" destId="{94FB598C-C8B3-CA46-8419-4E0056627A2F}" srcOrd="3" destOrd="0" presId="urn:microsoft.com/office/officeart/2016/7/layout/ChevronBlockProcess"/>
    <dgm:cxn modelId="{8202A1C7-A1C5-8341-8EF3-3BF7D90E1BB4}" type="presParOf" srcId="{C98F95BF-523F-DC45-A5DE-5CB11CA2A4BB}" destId="{4EF866F4-C750-AA4A-A983-EE40E395943D}" srcOrd="4" destOrd="0" presId="urn:microsoft.com/office/officeart/2016/7/layout/ChevronBlockProcess"/>
    <dgm:cxn modelId="{210DBAA8-6ACB-A94D-B3B3-6E465ED32371}" type="presParOf" srcId="{4EF866F4-C750-AA4A-A983-EE40E395943D}" destId="{477B44B8-4063-3340-B907-E14D5A8D7079}" srcOrd="0" destOrd="0" presId="urn:microsoft.com/office/officeart/2016/7/layout/ChevronBlockProcess"/>
    <dgm:cxn modelId="{8D50E731-6270-0840-86BF-7687E221EFA2}" type="presParOf" srcId="{4EF866F4-C750-AA4A-A983-EE40E395943D}" destId="{4DE007CD-E346-BE48-BA38-FA8B4F5CE1FD}" srcOrd="1" destOrd="0" presId="urn:microsoft.com/office/officeart/2016/7/layout/ChevronBlockProcess"/>
    <dgm:cxn modelId="{CDFF316C-2E5C-E945-AEB1-8456AC4686A8}" type="presParOf" srcId="{C98F95BF-523F-DC45-A5DE-5CB11CA2A4BB}" destId="{FB1323C8-1A0B-2B42-BE0D-24182D8AB69E}" srcOrd="5" destOrd="0" presId="urn:microsoft.com/office/officeart/2016/7/layout/ChevronBlockProcess"/>
    <dgm:cxn modelId="{9921309B-233B-B243-AC1A-CFB7D3330C37}" type="presParOf" srcId="{C98F95BF-523F-DC45-A5DE-5CB11CA2A4BB}" destId="{83E9765C-BCEB-0242-AC19-CF50DFCC7C3A}" srcOrd="6" destOrd="0" presId="urn:microsoft.com/office/officeart/2016/7/layout/ChevronBlockProcess"/>
    <dgm:cxn modelId="{D4029BAB-8A10-244C-B86A-0BB66564786D}" type="presParOf" srcId="{83E9765C-BCEB-0242-AC19-CF50DFCC7C3A}" destId="{3616AED8-5D85-B842-B3C8-79D9D5C65A3C}" srcOrd="0" destOrd="0" presId="urn:microsoft.com/office/officeart/2016/7/layout/ChevronBlockProcess"/>
    <dgm:cxn modelId="{75A700C9-03D0-4D43-821B-6BE53C8F469F}" type="presParOf" srcId="{83E9765C-BCEB-0242-AC19-CF50DFCC7C3A}" destId="{C2406D56-E3F8-294D-8450-0CD170F0B828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FC6930-D023-D242-AB2F-DF9900BCF36C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85FC8B-36CD-D74A-8AE7-931AE8C2E2FA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What indicates a good borrower?</a:t>
          </a:r>
        </a:p>
      </dsp:txBody>
      <dsp:txXfrm>
        <a:off x="585701" y="1066737"/>
        <a:ext cx="4337991" cy="2693452"/>
      </dsp:txXfrm>
    </dsp:sp>
    <dsp:sp modelId="{B72C5EB4-ADFB-E341-AFEE-D0B0774FE266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F572BC-0B4B-404E-92DF-E4882C13EF05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How can we improve applicants who are unlikely to succeed?</a:t>
          </a:r>
        </a:p>
      </dsp:txBody>
      <dsp:txXfrm>
        <a:off x="6092527" y="1066737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FDB3D-7F46-A54A-875C-58CCFE362F7F}">
      <dsp:nvSpPr>
        <dsp:cNvPr id="0" name=""/>
        <dsp:cNvSpPr/>
      </dsp:nvSpPr>
      <dsp:spPr>
        <a:xfrm>
          <a:off x="12021" y="863877"/>
          <a:ext cx="2642691" cy="792807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7890" tIns="97890" rIns="97890" bIns="9789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Loan-related Factors</a:t>
          </a:r>
        </a:p>
      </dsp:txBody>
      <dsp:txXfrm>
        <a:off x="249863" y="863877"/>
        <a:ext cx="2167007" cy="792807"/>
      </dsp:txXfrm>
    </dsp:sp>
    <dsp:sp modelId="{8E74E6C3-E969-CB45-AC74-4CCC4DB2D094}">
      <dsp:nvSpPr>
        <dsp:cNvPr id="0" name=""/>
        <dsp:cNvSpPr/>
      </dsp:nvSpPr>
      <dsp:spPr>
        <a:xfrm>
          <a:off x="12021" y="1656685"/>
          <a:ext cx="2404849" cy="17988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037" tIns="190037" rIns="190037" bIns="380073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Loan Amount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Interest Rate</a:t>
          </a:r>
        </a:p>
      </dsp:txBody>
      <dsp:txXfrm>
        <a:off x="12021" y="1656685"/>
        <a:ext cx="2404849" cy="1798825"/>
      </dsp:txXfrm>
    </dsp:sp>
    <dsp:sp modelId="{4D1DD046-F9E0-914B-923F-105120FFA8B5}">
      <dsp:nvSpPr>
        <dsp:cNvPr id="0" name=""/>
        <dsp:cNvSpPr/>
      </dsp:nvSpPr>
      <dsp:spPr>
        <a:xfrm>
          <a:off x="2602572" y="863877"/>
          <a:ext cx="2642691" cy="792807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7890" tIns="97890" rIns="97890" bIns="9789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Credit History</a:t>
          </a:r>
        </a:p>
      </dsp:txBody>
      <dsp:txXfrm>
        <a:off x="2840414" y="863877"/>
        <a:ext cx="2167007" cy="792807"/>
      </dsp:txXfrm>
    </dsp:sp>
    <dsp:sp modelId="{E06EFB60-236F-6F46-8D2A-49E57F8DDA82}">
      <dsp:nvSpPr>
        <dsp:cNvPr id="0" name=""/>
        <dsp:cNvSpPr/>
      </dsp:nvSpPr>
      <dsp:spPr>
        <a:xfrm>
          <a:off x="2602572" y="1656685"/>
          <a:ext cx="2404849" cy="17988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037" tIns="190037" rIns="190037" bIns="380073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Number of Delinquencies/Derogatory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Public Records</a:t>
          </a:r>
        </a:p>
      </dsp:txBody>
      <dsp:txXfrm>
        <a:off x="2602572" y="1656685"/>
        <a:ext cx="2404849" cy="1798825"/>
      </dsp:txXfrm>
    </dsp:sp>
    <dsp:sp modelId="{477B44B8-4063-3340-B907-E14D5A8D7079}">
      <dsp:nvSpPr>
        <dsp:cNvPr id="0" name=""/>
        <dsp:cNvSpPr/>
      </dsp:nvSpPr>
      <dsp:spPr>
        <a:xfrm>
          <a:off x="5193123" y="863877"/>
          <a:ext cx="2642691" cy="792807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7890" tIns="97890" rIns="97890" bIns="9789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Personal Demographics</a:t>
          </a:r>
        </a:p>
      </dsp:txBody>
      <dsp:txXfrm>
        <a:off x="5430965" y="863877"/>
        <a:ext cx="2167007" cy="792807"/>
      </dsp:txXfrm>
    </dsp:sp>
    <dsp:sp modelId="{4DE007CD-E346-BE48-BA38-FA8B4F5CE1FD}">
      <dsp:nvSpPr>
        <dsp:cNvPr id="0" name=""/>
        <dsp:cNvSpPr/>
      </dsp:nvSpPr>
      <dsp:spPr>
        <a:xfrm>
          <a:off x="5193123" y="1656685"/>
          <a:ext cx="2404849" cy="17988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037" tIns="190037" rIns="190037" bIns="380073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Homeownership Status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Verification Status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State</a:t>
          </a:r>
        </a:p>
      </dsp:txBody>
      <dsp:txXfrm>
        <a:off x="5193123" y="1656685"/>
        <a:ext cx="2404849" cy="1798825"/>
      </dsp:txXfrm>
    </dsp:sp>
    <dsp:sp modelId="{3616AED8-5D85-B842-B3C8-79D9D5C65A3C}">
      <dsp:nvSpPr>
        <dsp:cNvPr id="0" name=""/>
        <dsp:cNvSpPr/>
      </dsp:nvSpPr>
      <dsp:spPr>
        <a:xfrm>
          <a:off x="7783674" y="863877"/>
          <a:ext cx="2642691" cy="792807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7890" tIns="97890" rIns="97890" bIns="9789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Financial Indicators</a:t>
          </a:r>
        </a:p>
      </dsp:txBody>
      <dsp:txXfrm>
        <a:off x="8021516" y="863877"/>
        <a:ext cx="2167007" cy="792807"/>
      </dsp:txXfrm>
    </dsp:sp>
    <dsp:sp modelId="{C2406D56-E3F8-294D-8450-0CD170F0B828}">
      <dsp:nvSpPr>
        <dsp:cNvPr id="0" name=""/>
        <dsp:cNvSpPr/>
      </dsp:nvSpPr>
      <dsp:spPr>
        <a:xfrm>
          <a:off x="7783674" y="1656685"/>
          <a:ext cx="2404849" cy="17988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037" tIns="190037" rIns="190037" bIns="380073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Annual Income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Debt-Income Ratio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Employment Length</a:t>
          </a:r>
        </a:p>
      </dsp:txBody>
      <dsp:txXfrm>
        <a:off x="7783674" y="1656685"/>
        <a:ext cx="2404849" cy="1798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1F112-DCB4-0245-A65A-27DB5269E0A6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E21BE-D095-7B49-9182-33A94787B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27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Ethan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E21BE-D095-7B49-9182-33A94787B5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81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Harvy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E21BE-D095-7B49-9182-33A94787B5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7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Harvy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E21BE-D095-7B49-9182-33A94787B5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5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Harvy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E21BE-D095-7B49-9182-33A94787B5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21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E21BE-D095-7B49-9182-33A94787B5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32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E21BE-D095-7B49-9182-33A94787B5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39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E21BE-D095-7B49-9182-33A94787B5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44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E21BE-D095-7B49-9182-33A94787B5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49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E21BE-D095-7B49-9182-33A94787B5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25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Ethan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E21BE-D095-7B49-9182-33A94787B57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91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Ethan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E21BE-D095-7B49-9182-33A94787B57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7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Ethan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E21BE-D095-7B49-9182-33A94787B5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548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Ethan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E21BE-D095-7B49-9182-33A94787B57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05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Ethan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E21BE-D095-7B49-9182-33A94787B57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57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Ethan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E21BE-D095-7B49-9182-33A94787B57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33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Ethan Ericson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E21BE-D095-7B49-9182-33A94787B57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364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Ethan Ericson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E21BE-D095-7B49-9182-33A94787B57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294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Ethan Ericson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E21BE-D095-7B49-9182-33A94787B57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415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Ethan Ericson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E21BE-D095-7B49-9182-33A94787B57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363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Ethan Ericson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E21BE-D095-7B49-9182-33A94787B57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710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E21BE-D095-7B49-9182-33A94787B57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594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Everyone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E21BE-D095-7B49-9182-33A94787B57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17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Ethan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E21BE-D095-7B49-9182-33A94787B5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092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Ethan Ericson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E21BE-D095-7B49-9182-33A94787B57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42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Ethan Ericson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E21BE-D095-7B49-9182-33A94787B5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38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Ethan Ericson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E21BE-D095-7B49-9182-33A94787B5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27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E21BE-D095-7B49-9182-33A94787B5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83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Harvy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E21BE-D095-7B49-9182-33A94787B5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92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Harvy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E21BE-D095-7B49-9182-33A94787B5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25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Harvy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E21BE-D095-7B49-9182-33A94787B5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86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7D31-9B05-2B76-E3E6-561D5897C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67E3D-CD7D-EFE9-A8B3-1D85A84E2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A2A7A-7860-023E-88EF-DF36AD99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33EC-AE27-FB4E-9B2D-AC82E42B00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0FFBD-F659-391E-573B-1041BAEB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F1265-D00C-1702-61D3-1CB3F398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AF5-C2F1-3744-AD26-FCE33AB2E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5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DD09-5EB3-752C-5647-7FAEF502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1CF2F-E273-EDA2-E442-D0685977B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D8FEE-E1DD-1C26-000C-23506B96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33EC-AE27-FB4E-9B2D-AC82E42B00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0592A-B36A-2C0A-1259-A3EEE35E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E51A3-D76F-C2BC-E28B-54372EA4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AF5-C2F1-3744-AD26-FCE33AB2E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2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56DAD6-3C81-D467-D9CF-25AB89B7D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8A29B-50E4-C3D1-9662-5BE6BAEE7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3DA1C-93BB-CD9B-99E7-C8866006C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33EC-AE27-FB4E-9B2D-AC82E42B00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8000A-96FE-1D2B-0281-A4AF0E8F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405D1-3777-E17F-763F-C7F662F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AF5-C2F1-3744-AD26-FCE33AB2E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93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319D-7746-C893-29B6-40AA17BD6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0183F-E132-EF3C-90F1-3FF46F117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04788-3116-57C7-373D-55198A51D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33EC-AE27-FB4E-9B2D-AC82E42B00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B62CF-7090-3171-D679-9C470184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4EAB4-2ABB-5027-5EFC-B846BF22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AF5-C2F1-3744-AD26-FCE33AB2E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44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2BA2-4554-1AD9-6A1C-4FE63AF1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1867-3C07-4760-D825-84B90B96A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ED653-A825-81E4-E58B-F10B4E16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33EC-AE27-FB4E-9B2D-AC82E42B00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6226C-5296-AB43-A64A-32EFD29E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07038-858B-2274-6D02-536FBB931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AF5-C2F1-3744-AD26-FCE33AB2E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00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2CC0-AA12-B1F0-23CF-E978CF8A7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A2B71-FC30-EF2C-437D-6A2BB0C3E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27F1A-0193-4EFD-95CE-D7758491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33EC-AE27-FB4E-9B2D-AC82E42B00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4A151-06EB-ABEA-1FB7-F106850D5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CEB4B-4329-F1DE-D2E2-94942C6D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AF5-C2F1-3744-AD26-FCE33AB2E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44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6D8A-6328-43F1-AA91-494D53287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48840-CFAC-AAEA-92F0-4D58E1FE5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37CE2-D080-E3A0-B46F-D5FC20AB5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1B705-BB21-57C8-D8A6-D9307D952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33EC-AE27-FB4E-9B2D-AC82E42B00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F8199-C4AD-A3EF-6837-CA155DEE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B8037-0E6E-0D97-FC11-711D5272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AF5-C2F1-3744-AD26-FCE33AB2E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11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7CA7-8EEC-68A4-0153-DEDCF3E4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E9C9F-0959-0CF1-C3D7-3FF7D492D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37F75-AF39-9BDF-5715-DE0470BA1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F10AE-ED19-649B-DFFE-E74FF3261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73BE8A-B8A0-C794-FC59-0B0838E9A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80861-2AD5-3ABB-EE96-0C1D0934A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33EC-AE27-FB4E-9B2D-AC82E42B00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A98DEA-1FE7-CD61-2523-A9C72A30E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0D802D-2BA3-8102-66A1-06A531177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AF5-C2F1-3744-AD26-FCE33AB2E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80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C5FE-E61B-532E-3939-CC059427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1659F-43AE-6269-6E99-A884FDF8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33EC-AE27-FB4E-9B2D-AC82E42B00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FABB7-C472-7502-E779-B2DB88E1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6C28E-10CC-A8B7-F0ED-CBCD51C4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AF5-C2F1-3744-AD26-FCE33AB2E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985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BE0AA7-7D40-A5E7-4FCC-0B3DBA0A6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33EC-AE27-FB4E-9B2D-AC82E42B00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50DB9-F897-3556-BD60-4DAC1F9D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0BD2D-E6FB-3C8A-04DA-456F9D71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AF5-C2F1-3744-AD26-FCE33AB2E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640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73628-44A0-D0BE-5ADE-75561B0B9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AACE6-AD83-BD4B-341A-D643282E2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7E132-6846-6AD7-E237-8173DCC98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690A8-A1C1-B426-B7C9-1FAD3274A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33EC-AE27-FB4E-9B2D-AC82E42B00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8ADBA-AA06-0729-E374-4CFDE428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C9A7E-8435-F767-D4BE-EC3FCDAE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AF5-C2F1-3744-AD26-FCE33AB2E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1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252A-E4EA-5290-4DEB-2C0F2C72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32CBD-34D0-59F7-CCAF-F5FC1450E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D4E08-19F2-6D30-B351-99B1E6FB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33EC-AE27-FB4E-9B2D-AC82E42B00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21A00-3CE7-2734-D8EE-4423947A7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D6D44-1E7A-C488-A149-EDF1A7A4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AF5-C2F1-3744-AD26-FCE33AB2E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509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2309-0BB8-9BE0-6DA2-186793DC8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8DFFD9-1509-6C80-B215-8AFFD2484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E0540-8B78-2191-8B33-B4B1BAC9C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4B10E-DCC3-2EF9-34B7-003F20DE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33EC-AE27-FB4E-9B2D-AC82E42B00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E2E0F-2B1A-9091-4187-DBDF37D3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F2118-E47F-9AF0-6C96-FEAE15735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AF5-C2F1-3744-AD26-FCE33AB2E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21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49C3-95FF-B8C4-0407-6748EB81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AF7A6-3C84-A3B4-4E2A-CECC4F98F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35A0A-C109-F95A-D922-92C83A13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33EC-AE27-FB4E-9B2D-AC82E42B00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3AEB2-95D9-DA39-20F0-EB2281BE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2929A-6D20-D35A-CC54-C73EA152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AF5-C2F1-3744-AD26-FCE33AB2E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946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816756-1F8F-81B5-3DE0-6A79885CF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65A35-42EA-828D-9C61-571858463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9B6AA-54E8-6F1D-3895-79270EE6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33EC-AE27-FB4E-9B2D-AC82E42B00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C286D-E542-5239-0D6F-2C573954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B3228-8868-61C6-6091-ACD6AAD7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AF5-C2F1-3744-AD26-FCE33AB2E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88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33EC-AE27-FB4E-9B2D-AC82E42B00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AF5-C2F1-3744-AD26-FCE33AB2E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855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33EC-AE27-FB4E-9B2D-AC82E42B00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AF5-C2F1-3744-AD26-FCE33AB2E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589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33EC-AE27-FB4E-9B2D-AC82E42B00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AF5-C2F1-3744-AD26-FCE33AB2E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131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33EC-AE27-FB4E-9B2D-AC82E42B00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AF5-C2F1-3744-AD26-FCE33AB2E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009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33EC-AE27-FB4E-9B2D-AC82E42B00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AF5-C2F1-3744-AD26-FCE33AB2E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163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33EC-AE27-FB4E-9B2D-AC82E42B00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AF5-C2F1-3744-AD26-FCE33AB2E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65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33EC-AE27-FB4E-9B2D-AC82E42B00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AF5-C2F1-3744-AD26-FCE33AB2E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5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FB17-811A-44F3-A24A-1C4AB8BD4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FCAFD-32FB-83B7-6B43-6FD08A390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FA146-1D4E-731F-4FFE-99EDB530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33EC-AE27-FB4E-9B2D-AC82E42B00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3206F-D5E6-CF78-7715-C4F54999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71FC1-E447-4B70-8E38-53FFDDFB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AF5-C2F1-3744-AD26-FCE33AB2E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220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33EC-AE27-FB4E-9B2D-AC82E42B00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AF5-C2F1-3744-AD26-FCE33AB2E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657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33EC-AE27-FB4E-9B2D-AC82E42B00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AF5-C2F1-3744-AD26-FCE33AB2E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961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33EC-AE27-FB4E-9B2D-AC82E42B00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AF5-C2F1-3744-AD26-FCE33AB2E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770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33EC-AE27-FB4E-9B2D-AC82E42B00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AF5-C2F1-3744-AD26-FCE33AB2E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1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6A70-A45C-D845-E549-F998B635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AE207-B81F-6274-E26D-1FDF50C1F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6AE5E-E48B-E994-EF49-2DE30669F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4FFDB-4965-CDD9-5D4F-3C28FF8E1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33EC-AE27-FB4E-9B2D-AC82E42B00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E9F91-0D7C-9A23-5BD6-571589D3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1641C-49B8-DB6C-B279-AF696E0F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AF5-C2F1-3744-AD26-FCE33AB2E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F66D-62E3-6D46-DD03-79D1B96B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2B98D-C319-6307-B87B-758E456F6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8E4F0-F54D-713E-90E3-4D5AA0457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C5C13-1CC0-CC80-E776-E7A07BA54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AE33C-A91A-4847-9D69-26CFADC43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6E750-C7BC-3A4C-661C-A462EC6C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33EC-AE27-FB4E-9B2D-AC82E42B00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064F6-AE73-0675-5902-F9220E1C1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E962A-AAF5-1480-C51F-CAFDA881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AF5-C2F1-3744-AD26-FCE33AB2E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9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B920-81CD-E644-3292-3A7FB9D7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55733A-7E9E-ADC2-720E-297C9234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33EC-AE27-FB4E-9B2D-AC82E42B00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6D346-1ACA-6513-CBAC-991F053B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88DCB-376F-42C1-F2D1-D3CF5A5D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AF5-C2F1-3744-AD26-FCE33AB2E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3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08E0D-2A63-9848-D0AE-BF20FC6B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33EC-AE27-FB4E-9B2D-AC82E42B00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E602D7-103E-8907-FD82-9D02FC07D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1A187-F3AA-7539-C646-44CDE0D68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AF5-C2F1-3744-AD26-FCE33AB2E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1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AE82-B06F-50AE-5722-FEE8C0FF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43A61-4D43-C381-4EDE-2AA489146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74C85-4274-E2C7-C80D-B75E6E18E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42DDB-E7C7-34AE-3E23-F848B10ED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33EC-AE27-FB4E-9B2D-AC82E42B00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C83AD-0D27-0C1B-4AA9-D08AE3A2A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56FC8-3C74-C1D0-E6D4-5312AFF0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AF5-C2F1-3744-AD26-FCE33AB2E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4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2E4AC-B221-0DA7-438C-3B7835C57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CC563-6936-0252-6CF7-A54715DC4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C04E8-23E1-ED28-C548-F2B452256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CD6C2-E706-5FA8-279E-F1738B9AF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33EC-AE27-FB4E-9B2D-AC82E42B00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36A23-1C2A-9838-CC63-64C7A6E6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052F5-C003-A451-71D7-74103F40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AF5-C2F1-3744-AD26-FCE33AB2E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3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A93F4-89A1-0BF2-DCBF-309E50F06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C3FCC-BE9D-64F1-9419-CB444F72E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B4F27-1005-5D09-DF5A-33EE12A48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2C33EC-AE27-FB4E-9B2D-AC82E42B00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22AD7-47D4-8B87-2369-77CC990F0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EBC91-45D9-3464-E579-E65A91A18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0B3AF5-C2F1-3744-AD26-FCE33AB2E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3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20BB6E-9826-630E-EC83-2FCA5AD3A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F9949-E175-C487-1763-01FFA44E1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3548A-B08B-FBA6-5C36-3AB112725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2C33EC-AE27-FB4E-9B2D-AC82E42B00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95D93-2D66-A664-544A-3DF6BFA7D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86A0B-BF76-CC89-BD32-2CD6F9A95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0B3AF5-C2F1-3744-AD26-FCE33AB2E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2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2C33EC-AE27-FB4E-9B2D-AC82E42B009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0B3AF5-C2F1-3744-AD26-FCE33AB2E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8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CC9C95-92C8-917F-4BBC-7215C51D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br>
              <a:rPr lang="en-US" sz="4800">
                <a:solidFill>
                  <a:srgbClr val="FFFFFF"/>
                </a:solidFill>
                <a:latin typeface="Baskerville Old Face"/>
                <a:ea typeface="+mj-lt"/>
                <a:cs typeface="+mj-lt"/>
              </a:rPr>
            </a:br>
            <a:br>
              <a:rPr lang="en-US" sz="4800">
                <a:solidFill>
                  <a:srgbClr val="FFFFFF"/>
                </a:solidFill>
                <a:latin typeface="Baskerville Old Face"/>
                <a:ea typeface="+mj-lt"/>
                <a:cs typeface="+mj-lt"/>
              </a:rPr>
            </a:br>
            <a:r>
              <a:rPr lang="en-US" sz="4800">
                <a:solidFill>
                  <a:srgbClr val="FFFFFF"/>
                </a:solidFill>
                <a:latin typeface="Baskerville Old Face"/>
                <a:ea typeface="+mj-lt"/>
                <a:cs typeface="+mj-lt"/>
              </a:rPr>
              <a:t>Fully Paid Loan Analysis</a:t>
            </a:r>
            <a:endParaRPr lang="en-US" sz="4800">
              <a:solidFill>
                <a:srgbClr val="FFFFFF"/>
              </a:solidFill>
              <a:latin typeface="Baskerville Old Face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AE0C6A5-0C73-3F37-0DBD-FE0FDF148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i="1">
                <a:solidFill>
                  <a:srgbClr val="FFFFFF"/>
                </a:solidFill>
              </a:rPr>
              <a:t>By Team 2: Ethan Ericson, Harvy </a:t>
            </a:r>
            <a:r>
              <a:rPr lang="en-US" i="1" err="1">
                <a:solidFill>
                  <a:srgbClr val="FFFFFF"/>
                </a:solidFill>
              </a:rPr>
              <a:t>Maza</a:t>
            </a:r>
            <a:r>
              <a:rPr lang="en-US" i="1">
                <a:solidFill>
                  <a:srgbClr val="FFFFFF"/>
                </a:solidFill>
              </a:rPr>
              <a:t>, Andrew Mendez, and Ethan Styles.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63A392-9662-7061-36E3-A08A320BAE1A}"/>
              </a:ext>
            </a:extLst>
          </p:cNvPr>
          <p:cNvSpPr txBox="1"/>
          <p:nvPr/>
        </p:nvSpPr>
        <p:spPr>
          <a:xfrm>
            <a:off x="10698150" y="19034"/>
            <a:ext cx="1468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DASC 1223H</a:t>
            </a:r>
          </a:p>
          <a:p>
            <a:r>
              <a:rPr lang="en-US">
                <a:solidFill>
                  <a:schemeClr val="bg1"/>
                </a:solidFill>
              </a:rPr>
              <a:t>Dr. Schubert</a:t>
            </a:r>
          </a:p>
        </p:txBody>
      </p:sp>
    </p:spTree>
    <p:extLst>
      <p:ext uri="{BB962C8B-B14F-4D97-AF65-F5344CB8AC3E}">
        <p14:creationId xmlns:p14="http://schemas.microsoft.com/office/powerpoint/2010/main" val="301922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DD2C1-D327-D881-1375-E235A7A1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Regression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model 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EA39CCC-4D41-04A5-7D06-987E3AB24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038600" y="821702"/>
            <a:ext cx="7188199" cy="48160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FCA9E5-89C8-BAA1-38F8-D66D5E3BF787}"/>
              </a:ext>
            </a:extLst>
          </p:cNvPr>
          <p:cNvSpPr txBox="1"/>
          <p:nvPr/>
        </p:nvSpPr>
        <p:spPr>
          <a:xfrm>
            <a:off x="3222036" y="6030148"/>
            <a:ext cx="80010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i="1">
                <a:solidFill>
                  <a:schemeClr val="bg1"/>
                </a:solidFill>
                <a:ea typeface="+mn-lt"/>
                <a:cs typeface="+mn-lt"/>
              </a:rPr>
              <a:t>While the overall model performance indicates minimal variance explanation, individual coefficients offer nuanced understandings.</a:t>
            </a:r>
            <a:endParaRPr lang="en-US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6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65CD-E525-DC6B-F789-6E3099EC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798" y="-189570"/>
            <a:ext cx="5027245" cy="1606028"/>
          </a:xfrm>
          <a:prstGeom prst="ellipse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en-US" sz="4000">
                <a:solidFill>
                  <a:schemeClr val="bg1"/>
                </a:solidFill>
              </a:rPr>
              <a:t>Regression Model Statistics</a:t>
            </a:r>
            <a:endParaRPr lang="en-US" sz="4000" kern="120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CEA290-9FFE-F55C-381A-460A3D17498A}"/>
              </a:ext>
            </a:extLst>
          </p:cNvPr>
          <p:cNvSpPr txBox="1"/>
          <p:nvPr/>
        </p:nvSpPr>
        <p:spPr>
          <a:xfrm>
            <a:off x="480164" y="1116904"/>
            <a:ext cx="846550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The findings from the regression model provide valuable insights into the characteristics of clients and their loan repayment behavior, informing tailored lending strategies.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A4DD3-858A-F85A-3562-EEB6FE871A9E}"/>
              </a:ext>
            </a:extLst>
          </p:cNvPr>
          <p:cNvSpPr txBox="1"/>
          <p:nvPr/>
        </p:nvSpPr>
        <p:spPr>
          <a:xfrm>
            <a:off x="480164" y="3089753"/>
            <a:ext cx="5902890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Default Rate: 5%</a:t>
            </a:r>
            <a:endParaRPr lang="en-US" sz="22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Repayment Rate: 95%</a:t>
            </a:r>
            <a:endParaRPr lang="en-US" sz="22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Average Loan Amount: $10,000</a:t>
            </a:r>
            <a:endParaRPr lang="en-US" sz="22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Average Interest Rate: 8%</a:t>
            </a:r>
            <a:endParaRPr lang="en-US" sz="2200">
              <a:solidFill>
                <a:schemeClr val="bg1"/>
              </a:solidFill>
            </a:endParaRPr>
          </a:p>
          <a:p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5C0EAE-3427-9619-4655-583851D272AA}"/>
              </a:ext>
            </a:extLst>
          </p:cNvPr>
          <p:cNvSpPr txBox="1"/>
          <p:nvPr/>
        </p:nvSpPr>
        <p:spPr>
          <a:xfrm>
            <a:off x="480164" y="5892451"/>
            <a:ext cx="1207195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i="1">
                <a:solidFill>
                  <a:schemeClr val="bg1"/>
                </a:solidFill>
                <a:ea typeface="+mn-lt"/>
                <a:cs typeface="+mn-lt"/>
              </a:rPr>
              <a:t>Understanding client characteristics and their implications for loan repayment involves considering a comprehensive range of factors beyond the variables examined in this analysis. </a:t>
            </a:r>
            <a:endParaRPr lang="en-US" sz="2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161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65CD-E525-DC6B-F789-6E3099EC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47064" y="-168693"/>
            <a:ext cx="9881079" cy="2660302"/>
          </a:xfrm>
          <a:prstGeom prst="ellipse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Highlights from regression Model</a:t>
            </a:r>
          </a:p>
          <a:p>
            <a:br>
              <a:rPr lang="en-US" sz="2300" kern="1200"/>
            </a:br>
            <a:endParaRPr lang="en-US" sz="23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endParaRPr lang="en-US" sz="23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ECCB0F-18EB-EC07-54DE-651A9FD280EA}"/>
              </a:ext>
            </a:extLst>
          </p:cNvPr>
          <p:cNvSpPr txBox="1"/>
          <p:nvPr/>
        </p:nvSpPr>
        <p:spPr>
          <a:xfrm>
            <a:off x="790862" y="6128925"/>
            <a:ext cx="10680711" cy="928598"/>
          </a:xfrm>
          <a:prstGeom prst="rect">
            <a:avLst/>
          </a:prstGeom>
          <a:noFill/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sz="2100" i="1">
                <a:solidFill>
                  <a:schemeClr val="bg1"/>
                </a:solidFill>
                <a:ea typeface="+mn-lt"/>
                <a:cs typeface="+mn-lt"/>
              </a:rPr>
              <a:t>These characteristics collectively demonstrate that good borrowers exhibit responsible financial behavior and manage debt effectively, making them reliable candidates for lending institutions.</a:t>
            </a:r>
            <a:endParaRPr lang="en-US" sz="2100" i="1">
              <a:solidFill>
                <a:schemeClr val="bg1"/>
              </a:solidFill>
            </a:endParaRPr>
          </a:p>
          <a:p>
            <a:pPr algn="ctr"/>
            <a:br>
              <a:rPr lang="en-US"/>
            </a:br>
            <a:endParaRPr lang="en-US"/>
          </a:p>
          <a:p>
            <a:pPr algn="ctr"/>
            <a:endParaRPr lang="en-US" i="1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683AB-A5A0-5F7A-8DAB-D42D67636B10}"/>
              </a:ext>
            </a:extLst>
          </p:cNvPr>
          <p:cNvSpPr txBox="1"/>
          <p:nvPr/>
        </p:nvSpPr>
        <p:spPr>
          <a:xfrm>
            <a:off x="333962" y="1392296"/>
            <a:ext cx="692855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Our Regression statistic model provide us multiple key findings about our Fully Paid borrowers’ behavior: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B71AB0-7B56-793D-AB67-E1F93B55D3E1}"/>
              </a:ext>
            </a:extLst>
          </p:cNvPr>
          <p:cNvSpPr txBox="1"/>
          <p:nvPr/>
        </p:nvSpPr>
        <p:spPr>
          <a:xfrm>
            <a:off x="475072" y="2492963"/>
            <a:ext cx="5155260" cy="310854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>
                <a:solidFill>
                  <a:schemeClr val="bg1"/>
                </a:solidFill>
              </a:rPr>
              <a:t>Moderate Loan Amounts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>
                <a:solidFill>
                  <a:schemeClr val="bg1"/>
                </a:solidFill>
              </a:rPr>
              <a:t>High Repayment ratio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>
                <a:solidFill>
                  <a:schemeClr val="bg1"/>
                </a:solidFill>
              </a:rPr>
              <a:t>Low default rate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>
                <a:solidFill>
                  <a:schemeClr val="bg1"/>
                </a:solidFill>
              </a:rPr>
              <a:t>Reasonable Interest Rates</a:t>
            </a:r>
          </a:p>
          <a:p>
            <a:pPr marL="285750" indent="-285750" algn="r">
              <a:buFont typeface="Arial"/>
              <a:buChar char="•"/>
            </a:pP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10" name="Picture 9" descr="Need Good Clients? Here's 9 Places To Look For Leprechaun Clients">
            <a:extLst>
              <a:ext uri="{FF2B5EF4-FFF2-40B4-BE49-F238E27FC236}">
                <a16:creationId xmlns:a16="http://schemas.microsoft.com/office/drawing/2014/main" id="{DED972D2-1DE1-5A01-BE60-EA2929FC8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437" y="2014997"/>
            <a:ext cx="5349050" cy="355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1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8662B-03CA-5DC0-B6EB-97C04E4E1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Credit History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14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8662B-03CA-5DC0-B6EB-97C04E4E1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639" y="561203"/>
            <a:ext cx="9932691" cy="1165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>
                <a:solidFill>
                  <a:srgbClr val="FFFFFF"/>
                </a:solidFill>
              </a:rPr>
              <a:t>Derogatory for Fully Paid, Charged Off, and Defaulted Loans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5D0611-DA58-F26F-5C5E-AF7AAC881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84" y="1842760"/>
            <a:ext cx="5144117" cy="33822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677BB5-6217-CC0C-F140-9AA4BD36B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724" y="1842760"/>
            <a:ext cx="5284962" cy="33822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8CA340-862A-A5FB-B372-81AA139240E4}"/>
              </a:ext>
            </a:extLst>
          </p:cNvPr>
          <p:cNvSpPr txBox="1"/>
          <p:nvPr/>
        </p:nvSpPr>
        <p:spPr>
          <a:xfrm>
            <a:off x="719684" y="5471506"/>
            <a:ext cx="6589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Pub_Rec</a:t>
            </a:r>
            <a:r>
              <a:rPr lang="en-US">
                <a:solidFill>
                  <a:schemeClr val="bg1"/>
                </a:solidFill>
              </a:rPr>
              <a:t>: Total amount of Derogatory on record</a:t>
            </a:r>
          </a:p>
          <a:p>
            <a:r>
              <a:rPr lang="en-US" err="1">
                <a:solidFill>
                  <a:schemeClr val="bg1"/>
                </a:solidFill>
              </a:rPr>
              <a:t>mnths_since_last_major_derog</a:t>
            </a:r>
            <a:r>
              <a:rPr lang="en-US">
                <a:solidFill>
                  <a:schemeClr val="bg1"/>
                </a:solidFill>
              </a:rPr>
              <a:t>: Months since the most recent 90-day or worse rating</a:t>
            </a:r>
          </a:p>
        </p:txBody>
      </p:sp>
    </p:spTree>
    <p:extLst>
      <p:ext uri="{BB962C8B-B14F-4D97-AF65-F5344CB8AC3E}">
        <p14:creationId xmlns:p14="http://schemas.microsoft.com/office/powerpoint/2010/main" val="3720527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8662B-03CA-5DC0-B6EB-97C04E4E1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639" y="561203"/>
            <a:ext cx="9932691" cy="1165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>
                <a:solidFill>
                  <a:srgbClr val="FFFFFF"/>
                </a:solidFill>
              </a:rPr>
              <a:t>Delinquincy for Fully Paid, Charged Off, and Defaulted Loans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465D34-1723-7805-060F-F595617F3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68" y="1934472"/>
            <a:ext cx="5004633" cy="32905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6270D0-E9A4-C878-05F9-922CBB856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724" y="1934472"/>
            <a:ext cx="5138808" cy="32905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D0AD48-2C4A-CD87-28F9-4E2CDB746EB4}"/>
              </a:ext>
            </a:extLst>
          </p:cNvPr>
          <p:cNvSpPr txBox="1"/>
          <p:nvPr/>
        </p:nvSpPr>
        <p:spPr>
          <a:xfrm>
            <a:off x="859168" y="5579093"/>
            <a:ext cx="9315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Delinq_2yrs: The number of 30+ days past-due incidences of delinquency in the borrower's credit file for the past 2 years</a:t>
            </a:r>
          </a:p>
          <a:p>
            <a:r>
              <a:rPr lang="en-US" err="1">
                <a:solidFill>
                  <a:schemeClr val="bg1"/>
                </a:solidFill>
              </a:rPr>
              <a:t>mths_since_last_delinq</a:t>
            </a:r>
            <a:r>
              <a:rPr lang="en-US">
                <a:solidFill>
                  <a:schemeClr val="bg1"/>
                </a:solidFill>
              </a:rPr>
              <a:t>: The number of months since the borrower's last delinquency.</a:t>
            </a:r>
          </a:p>
        </p:txBody>
      </p:sp>
    </p:spTree>
    <p:extLst>
      <p:ext uri="{BB962C8B-B14F-4D97-AF65-F5344CB8AC3E}">
        <p14:creationId xmlns:p14="http://schemas.microsoft.com/office/powerpoint/2010/main" val="1321202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1669F-A9C5-B9D8-0416-2B6D5F590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Loan Correlations to </a:t>
            </a:r>
            <a:r>
              <a:rPr lang="en-US" sz="4000">
                <a:solidFill>
                  <a:srgbClr val="FFFFFF"/>
                </a:solidFill>
              </a:rPr>
              <a:t>F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ully </a:t>
            </a:r>
            <a:r>
              <a:rPr lang="en-US" sz="4000">
                <a:solidFill>
                  <a:srgbClr val="FFFFFF"/>
                </a:solidFill>
              </a:rPr>
              <a:t>P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aid Loans</a:t>
            </a:r>
          </a:p>
        </p:txBody>
      </p:sp>
      <p:pic>
        <p:nvPicPr>
          <p:cNvPr id="4" name="Picture 3" descr="A diagram of a heatmap&#10;&#10;Description automatically generated">
            <a:extLst>
              <a:ext uri="{FF2B5EF4-FFF2-40B4-BE49-F238E27FC236}">
                <a16:creationId xmlns:a16="http://schemas.microsoft.com/office/drawing/2014/main" id="{7D4E90BF-F8FF-6B1E-123A-1A65C3BAA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76021"/>
            <a:ext cx="5608320" cy="506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88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1669F-A9C5-B9D8-0416-2B6D5F590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Loan </a:t>
            </a:r>
            <a:r>
              <a:rPr lang="en-US" sz="4000">
                <a:solidFill>
                  <a:srgbClr val="FFFFFF"/>
                </a:solidFill>
              </a:rPr>
              <a:t>Random Forest Model for Fully Paid, Charged Off, and Default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CFD05-8BBE-8A52-8A16-7D6D045CB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4356015"/>
            <a:ext cx="4412021" cy="1764448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 algn="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Conclusion: The history of a borrower isn’t enough by itself to predict if </a:t>
            </a:r>
            <a:r>
              <a:rPr lang="en-US" sz="2400">
                <a:solidFill>
                  <a:srgbClr val="FFFFFF"/>
                </a:solidFill>
              </a:rPr>
              <a:t>a loan will fully be paid off, but the biggest indicators are last delinquency and derogatory</a:t>
            </a:r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E22E49-FA79-E247-BD65-1BB3717A5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034" y="537471"/>
            <a:ext cx="5851834" cy="578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05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8662B-03CA-5DC0-B6EB-97C04E4E1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Personal Demographics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2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2AC514-1FE2-7BA2-2E14-717EBC59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639" y="561203"/>
            <a:ext cx="9932691" cy="1165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Homeownership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A4C287-7178-76FC-2ADE-E4DA5EF64BC6}"/>
              </a:ext>
            </a:extLst>
          </p:cNvPr>
          <p:cNvSpPr txBox="1"/>
          <p:nvPr/>
        </p:nvSpPr>
        <p:spPr>
          <a:xfrm>
            <a:off x="1127570" y="5791201"/>
            <a:ext cx="9932690" cy="50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solidFill>
                  <a:srgbClr val="FFFFFF"/>
                </a:solidFill>
              </a:rPr>
              <a:t>Practically the same distribution</a:t>
            </a:r>
          </a:p>
        </p:txBody>
      </p:sp>
      <p:pic>
        <p:nvPicPr>
          <p:cNvPr id="8" name="Picture 7" descr="A bar graph with blue rectangles&#10;&#10;Description automatically generated">
            <a:extLst>
              <a:ext uri="{FF2B5EF4-FFF2-40B4-BE49-F238E27FC236}">
                <a16:creationId xmlns:a16="http://schemas.microsoft.com/office/drawing/2014/main" id="{36B16EAD-6B5C-0018-E7F0-BC1105028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935" y="2351020"/>
            <a:ext cx="4481866" cy="2801167"/>
          </a:xfrm>
          <a:prstGeom prst="rect">
            <a:avLst/>
          </a:prstGeom>
        </p:spPr>
      </p:pic>
      <p:pic>
        <p:nvPicPr>
          <p:cNvPr id="6" name="Content Placeholder 5" descr="A bar graph with blue bars&#10;&#10;Description automatically generated">
            <a:extLst>
              <a:ext uri="{FF2B5EF4-FFF2-40B4-BE49-F238E27FC236}">
                <a16:creationId xmlns:a16="http://schemas.microsoft.com/office/drawing/2014/main" id="{2D5F3AFC-D967-BE0F-80D7-A9128EFD5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724" y="2360733"/>
            <a:ext cx="4486215" cy="280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9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blue and yellow light lines&#10;&#10;Description automatically generated with medium confidence">
            <a:extLst>
              <a:ext uri="{FF2B5EF4-FFF2-40B4-BE49-F238E27FC236}">
                <a16:creationId xmlns:a16="http://schemas.microsoft.com/office/drawing/2014/main" id="{85C3519B-A804-4FC5-4697-DCE4044E5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213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4F7BDC-5EE3-2E6A-6314-25636DD90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Goals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D328BD4A-8B22-6A08-49EC-6045DE1264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89271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70749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2AC514-1FE2-7BA2-2E14-717EBC59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Verification Status</a:t>
            </a:r>
          </a:p>
        </p:txBody>
      </p:sp>
      <p:pic>
        <p:nvPicPr>
          <p:cNvPr id="9" name="Picture 8" descr="A bar graph with blue squares&#10;&#10;Description automatically generated">
            <a:extLst>
              <a:ext uri="{FF2B5EF4-FFF2-40B4-BE49-F238E27FC236}">
                <a16:creationId xmlns:a16="http://schemas.microsoft.com/office/drawing/2014/main" id="{037F2735-7EE6-3F50-99F3-7229CD721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48" y="2576779"/>
            <a:ext cx="5131088" cy="3206930"/>
          </a:xfrm>
          <a:prstGeom prst="rect">
            <a:avLst/>
          </a:prstGeom>
        </p:spPr>
      </p:pic>
      <p:pic>
        <p:nvPicPr>
          <p:cNvPr id="7" name="Picture 6" descr="A bar chart with blue squares&#10;&#10;Description automatically generated">
            <a:extLst>
              <a:ext uri="{FF2B5EF4-FFF2-40B4-BE49-F238E27FC236}">
                <a16:creationId xmlns:a16="http://schemas.microsoft.com/office/drawing/2014/main" id="{A2263D2D-CEBD-2347-F6E1-DB0CAE4D1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65" y="2613265"/>
            <a:ext cx="5131087" cy="320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40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D2BFA-413E-F07D-ECD4-5E965520C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</a:t>
            </a:r>
          </a:p>
        </p:txBody>
      </p:sp>
      <p:pic>
        <p:nvPicPr>
          <p:cNvPr id="5" name="Content Placeholder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6A7C36B3-ABDC-55E2-0749-F33DE978A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02428" y="1622563"/>
            <a:ext cx="7225748" cy="36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67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a graph of loan&#10;&#10;Description automatically generated with medium confidence">
            <a:extLst>
              <a:ext uri="{FF2B5EF4-FFF2-40B4-BE49-F238E27FC236}">
                <a16:creationId xmlns:a16="http://schemas.microsoft.com/office/drawing/2014/main" id="{4BA0EC36-4A37-5D6C-D92B-AE0C450D4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09599"/>
            <a:ext cx="11277600" cy="563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30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8662B-03CA-5DC0-B6EB-97C04E4E1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Financial Indicators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62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EB5BC-524D-FA73-3902-B9B3AEAA1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639" y="404582"/>
            <a:ext cx="9932691" cy="8762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Procedure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877030-631A-5F11-97A4-A1F32E031B28}"/>
              </a:ext>
            </a:extLst>
          </p:cNvPr>
          <p:cNvSpPr txBox="1"/>
          <p:nvPr/>
        </p:nvSpPr>
        <p:spPr>
          <a:xfrm>
            <a:off x="534855" y="3297711"/>
            <a:ext cx="3579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2"/>
                </a:solidFill>
              </a:rPr>
              <a:t>Annual Income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D11EB6-0E1E-C7E3-74A7-1CD480A74708}"/>
              </a:ext>
            </a:extLst>
          </p:cNvPr>
          <p:cNvSpPr txBox="1"/>
          <p:nvPr/>
        </p:nvSpPr>
        <p:spPr>
          <a:xfrm>
            <a:off x="4301831" y="3297711"/>
            <a:ext cx="3579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2"/>
                </a:solidFill>
              </a:rPr>
              <a:t>Debt to Income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CD9B97-E2DC-16BA-7296-295B54A578C6}"/>
              </a:ext>
            </a:extLst>
          </p:cNvPr>
          <p:cNvSpPr txBox="1"/>
          <p:nvPr/>
        </p:nvSpPr>
        <p:spPr>
          <a:xfrm>
            <a:off x="8068807" y="3297711"/>
            <a:ext cx="3579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2"/>
                </a:solidFill>
              </a:rPr>
              <a:t>Employment Length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1F7D4E-18C3-9FD0-5683-EABA674C4494}"/>
              </a:ext>
            </a:extLst>
          </p:cNvPr>
          <p:cNvSpPr txBox="1">
            <a:spLocks/>
          </p:cNvSpPr>
          <p:nvPr/>
        </p:nvSpPr>
        <p:spPr>
          <a:xfrm>
            <a:off x="1995664" y="1573821"/>
            <a:ext cx="8226639" cy="10215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>
                <a:solidFill>
                  <a:srgbClr val="FFFFFF"/>
                </a:solidFill>
              </a:rPr>
              <a:t>Goal: Determine if the following areas impact  a borrower’s ability to fully pay off their loans.</a:t>
            </a:r>
          </a:p>
        </p:txBody>
      </p:sp>
    </p:spTree>
    <p:extLst>
      <p:ext uri="{BB962C8B-B14F-4D97-AF65-F5344CB8AC3E}">
        <p14:creationId xmlns:p14="http://schemas.microsoft.com/office/powerpoint/2010/main" val="2169549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F26FA-DB9A-4A6D-78BD-F1770992B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016" y="670998"/>
            <a:ext cx="3309047" cy="6731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Annual Income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E7E2B7-7A6E-E3FB-3491-3F37C9067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40767"/>
            <a:ext cx="5783605" cy="58155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763EDC-FED1-186C-0BA5-BED9F1AA7B97}"/>
              </a:ext>
            </a:extLst>
          </p:cNvPr>
          <p:cNvSpPr txBox="1"/>
          <p:nvPr/>
        </p:nvSpPr>
        <p:spPr>
          <a:xfrm>
            <a:off x="1828800" y="1544325"/>
            <a:ext cx="3579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>
                <a:solidFill>
                  <a:schemeClr val="bg2"/>
                </a:solidFill>
              </a:rPr>
              <a:t>Income Disparity:</a:t>
            </a:r>
            <a:r>
              <a:rPr lang="en-US">
                <a:solidFill>
                  <a:schemeClr val="bg2"/>
                </a:solidFill>
              </a:rPr>
              <a:t> There is around a $8,000 difference between the mean annual incomes of borrowers who fully pay and those who are charged off/default. This indicates annual income does have an impact. </a:t>
            </a:r>
            <a:endParaRPr lang="en-US" u="sng">
              <a:solidFill>
                <a:schemeClr val="bg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17106B-44DB-467E-1371-C631417136A5}"/>
              </a:ext>
            </a:extLst>
          </p:cNvPr>
          <p:cNvSpPr txBox="1"/>
          <p:nvPr/>
        </p:nvSpPr>
        <p:spPr>
          <a:xfrm>
            <a:off x="1828798" y="3775794"/>
            <a:ext cx="3579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>
                <a:solidFill>
                  <a:schemeClr val="bg2"/>
                </a:solidFill>
              </a:rPr>
              <a:t>% of Total Borrowers:</a:t>
            </a:r>
            <a:r>
              <a:rPr lang="en-US">
                <a:solidFill>
                  <a:schemeClr val="bg2"/>
                </a:solidFill>
              </a:rPr>
              <a:t> Indicates the relative weights of loan status groups</a:t>
            </a:r>
            <a:endParaRPr lang="en-US" u="sng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AA014A-D734-C169-EFB9-E4F3041D44E1}"/>
              </a:ext>
            </a:extLst>
          </p:cNvPr>
          <p:cNvSpPr txBox="1"/>
          <p:nvPr/>
        </p:nvSpPr>
        <p:spPr>
          <a:xfrm>
            <a:off x="1828798" y="5181680"/>
            <a:ext cx="3579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>
                <a:solidFill>
                  <a:schemeClr val="bg2"/>
                </a:solidFill>
              </a:rPr>
              <a:t>Mean Distribution:</a:t>
            </a:r>
            <a:r>
              <a:rPr lang="en-US">
                <a:solidFill>
                  <a:schemeClr val="bg2"/>
                </a:solidFill>
              </a:rPr>
              <a:t> Indicates how spread out the mean annual incomes are between different loan statuses. </a:t>
            </a:r>
            <a:endParaRPr lang="en-US" u="sng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414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0DFE34-533E-4FBA-26CE-BED731B60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40767"/>
            <a:ext cx="5890143" cy="58155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889FACB-A109-780E-634D-050F8A94F81F}"/>
              </a:ext>
            </a:extLst>
          </p:cNvPr>
          <p:cNvSpPr txBox="1"/>
          <p:nvPr/>
        </p:nvSpPr>
        <p:spPr>
          <a:xfrm>
            <a:off x="1763016" y="4591344"/>
            <a:ext cx="357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>
              <a:solidFill>
                <a:schemeClr val="bg2"/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24DC256-B71E-FB3A-A736-B5202D57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134" y="670998"/>
            <a:ext cx="3466929" cy="67318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Debt to Income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7D4B49-BEE1-A5F5-D85A-F41111170F83}"/>
              </a:ext>
            </a:extLst>
          </p:cNvPr>
          <p:cNvSpPr txBox="1"/>
          <p:nvPr/>
        </p:nvSpPr>
        <p:spPr>
          <a:xfrm>
            <a:off x="1828800" y="1544325"/>
            <a:ext cx="35790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>
                <a:solidFill>
                  <a:schemeClr val="bg2"/>
                </a:solidFill>
              </a:rPr>
              <a:t>DTI Disparity:</a:t>
            </a:r>
            <a:r>
              <a:rPr lang="en-US">
                <a:solidFill>
                  <a:schemeClr val="bg2"/>
                </a:solidFill>
              </a:rPr>
              <a:t> There is about a 2% difference in mean DTI between borrowers with fully paid off loans and borrowers who had been charged off / defaulted, indicating that DTI has an impact. </a:t>
            </a:r>
            <a:endParaRPr lang="en-US" u="sng">
              <a:solidFill>
                <a:schemeClr val="bg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149237-2394-98A6-F5A0-DCF2B8720B5B}"/>
              </a:ext>
            </a:extLst>
          </p:cNvPr>
          <p:cNvSpPr txBox="1"/>
          <p:nvPr/>
        </p:nvSpPr>
        <p:spPr>
          <a:xfrm>
            <a:off x="1828798" y="3498795"/>
            <a:ext cx="3579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>
                <a:solidFill>
                  <a:schemeClr val="bg2"/>
                </a:solidFill>
              </a:rPr>
              <a:t>Mean Distribution:</a:t>
            </a:r>
            <a:r>
              <a:rPr lang="en-US">
                <a:solidFill>
                  <a:schemeClr val="bg2"/>
                </a:solidFill>
              </a:rPr>
              <a:t> Small scale of DTI units makes the mean DTI distribution look clustered, but in reality, there exist significant differences, especially between the fully paid status and charged off / defaulted status. </a:t>
            </a:r>
            <a:endParaRPr lang="en-US" u="sng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667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oup of blue and red graphs&#10;&#10;Description automatically generated">
            <a:extLst>
              <a:ext uri="{FF2B5EF4-FFF2-40B4-BE49-F238E27FC236}">
                <a16:creationId xmlns:a16="http://schemas.microsoft.com/office/drawing/2014/main" id="{9166E765-693B-3267-46F0-51D2F954E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14782"/>
            <a:ext cx="5608320" cy="538398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7653A7-1A59-454D-7D42-1A07F81E16DF}"/>
              </a:ext>
            </a:extLst>
          </p:cNvPr>
          <p:cNvSpPr txBox="1">
            <a:spLocks/>
          </p:cNvSpPr>
          <p:nvPr/>
        </p:nvSpPr>
        <p:spPr>
          <a:xfrm>
            <a:off x="749300" y="670998"/>
            <a:ext cx="4322763" cy="6731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>
                <a:solidFill>
                  <a:srgbClr val="FFFFFF"/>
                </a:solidFill>
              </a:rPr>
              <a:t>Employment Length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B121B5-355A-3001-D142-D0ED9CDC7066}"/>
              </a:ext>
            </a:extLst>
          </p:cNvPr>
          <p:cNvSpPr txBox="1"/>
          <p:nvPr/>
        </p:nvSpPr>
        <p:spPr>
          <a:xfrm>
            <a:off x="1828800" y="1544325"/>
            <a:ext cx="35790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>
                <a:solidFill>
                  <a:schemeClr val="bg2"/>
                </a:solidFill>
              </a:rPr>
              <a:t>Lack of Disparity</a:t>
            </a:r>
            <a:r>
              <a:rPr lang="en-US">
                <a:solidFill>
                  <a:schemeClr val="bg2"/>
                </a:solidFill>
              </a:rPr>
              <a:t>: Looking at employment length, which is measured in years, we see barely any difference in the means between status, indicating employment length is not a strong predictor of a borrower being able to fully pay off their loan.</a:t>
            </a:r>
            <a:endParaRPr lang="en-US" u="sng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075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EB5BC-524D-FA73-3902-B9B3AEAA1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229C5-C84F-55FA-9B5E-F9C682712936}"/>
              </a:ext>
            </a:extLst>
          </p:cNvPr>
          <p:cNvSpPr txBox="1"/>
          <p:nvPr/>
        </p:nvSpPr>
        <p:spPr>
          <a:xfrm>
            <a:off x="455066" y="4431678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Attributes from all our EDAs using the Random Forest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634240-ADCB-C11E-CC1D-3FC74AA1B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05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6F7EF-AB24-9248-8CBC-20898ECB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35" y="580505"/>
            <a:ext cx="3763338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“Good” Borrower Characteristics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FFDEF-E445-835E-85F4-89C9497E2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These characteristics are the relative thresholds that indicate a borrower will fully pay off their loan.</a:t>
            </a:r>
          </a:p>
          <a:p>
            <a:pPr marL="0" indent="0">
              <a:buNone/>
            </a:pPr>
            <a:endParaRPr lang="en-US" sz="2000"/>
          </a:p>
          <a:p>
            <a:pPr lvl="1"/>
            <a:r>
              <a:rPr lang="en-US" sz="1600"/>
              <a:t>Loan Indicators</a:t>
            </a:r>
          </a:p>
          <a:p>
            <a:pPr lvl="2"/>
            <a:r>
              <a:rPr lang="en-US" sz="1200">
                <a:solidFill>
                  <a:srgbClr val="0D0D0D"/>
                </a:solidFill>
                <a:ea typeface="+mn-lt"/>
                <a:cs typeface="+mn-lt"/>
              </a:rPr>
              <a:t>Payment History: </a:t>
            </a:r>
            <a:r>
              <a:rPr lang="en-US" sz="1200"/>
              <a:t>High Repayment Rate (95%)</a:t>
            </a:r>
          </a:p>
          <a:p>
            <a:pPr lvl="2"/>
            <a:r>
              <a:rPr lang="en-US" sz="1200">
                <a:solidFill>
                  <a:srgbClr val="0D0D0D"/>
                </a:solidFill>
                <a:ea typeface="+mn-lt"/>
                <a:cs typeface="+mn-lt"/>
              </a:rPr>
              <a:t>Loan Interest: </a:t>
            </a:r>
            <a:r>
              <a:rPr lang="en-US" sz="1200"/>
              <a:t>Is fine with a reasonable Interest rate (29 - 40%)</a:t>
            </a:r>
          </a:p>
          <a:p>
            <a:pPr lvl="2"/>
            <a:r>
              <a:rPr lang="en-US" sz="1200">
                <a:solidFill>
                  <a:srgbClr val="0D0D0D"/>
                </a:solidFill>
                <a:ea typeface="+mn-lt"/>
                <a:cs typeface="+mn-lt"/>
              </a:rPr>
              <a:t>Loan Amount: </a:t>
            </a:r>
            <a:r>
              <a:rPr lang="en-US" sz="1200"/>
              <a:t>Ask for a moderate Loan Amount ( avg</a:t>
            </a:r>
            <a:r>
              <a:rPr lang="en-US" sz="1200">
                <a:solidFill>
                  <a:srgbClr val="000000"/>
                </a:solidFill>
                <a:ea typeface="+mn-lt"/>
                <a:cs typeface="+mn-lt"/>
              </a:rPr>
              <a:t>. </a:t>
            </a:r>
            <a:r>
              <a:rPr lang="en-US" sz="1200">
                <a:solidFill>
                  <a:srgbClr val="0D0D0D"/>
                </a:solidFill>
                <a:ea typeface="+mn-lt"/>
                <a:cs typeface="+mn-lt"/>
              </a:rPr>
              <a:t>$10,000</a:t>
            </a:r>
            <a:r>
              <a:rPr lang="en-US" sz="1200"/>
              <a:t>)</a:t>
            </a:r>
          </a:p>
          <a:p>
            <a:pPr lvl="1"/>
            <a:r>
              <a:rPr lang="en-US" sz="1600"/>
              <a:t>Credit Indicators</a:t>
            </a:r>
          </a:p>
          <a:p>
            <a:pPr lvl="2"/>
            <a:r>
              <a:rPr lang="en-US" sz="1200"/>
              <a:t>Months since the last Derogatory: 48+ months</a:t>
            </a:r>
          </a:p>
          <a:p>
            <a:pPr lvl="2"/>
            <a:r>
              <a:rPr lang="en-US" sz="1200"/>
              <a:t>Months since the last Delinquency: 24+ months</a:t>
            </a:r>
          </a:p>
          <a:p>
            <a:pPr lvl="1"/>
            <a:r>
              <a:rPr lang="en-US" sz="1600"/>
              <a:t>Demographic Indicators</a:t>
            </a:r>
          </a:p>
          <a:p>
            <a:pPr lvl="2"/>
            <a:r>
              <a:rPr lang="en-US" sz="1200"/>
              <a:t>State: Varies by Population</a:t>
            </a:r>
          </a:p>
          <a:p>
            <a:pPr lvl="2"/>
            <a:r>
              <a:rPr lang="en-US" sz="1200"/>
              <a:t>Less Verified the better</a:t>
            </a:r>
          </a:p>
          <a:p>
            <a:pPr lvl="1"/>
            <a:r>
              <a:rPr lang="en-US" sz="1600"/>
              <a:t>Financial Indicators</a:t>
            </a:r>
          </a:p>
          <a:p>
            <a:pPr lvl="2"/>
            <a:r>
              <a:rPr lang="en-US" sz="1200"/>
              <a:t>Annual Income: $60,000 or more</a:t>
            </a:r>
          </a:p>
          <a:p>
            <a:pPr lvl="2"/>
            <a:r>
              <a:rPr lang="en-US" sz="1200"/>
              <a:t>Debt to Income: Within 1% of 16% DTI – This can change based on annual income</a:t>
            </a:r>
          </a:p>
        </p:txBody>
      </p:sp>
    </p:spTree>
    <p:extLst>
      <p:ext uri="{BB962C8B-B14F-4D97-AF65-F5344CB8AC3E}">
        <p14:creationId xmlns:p14="http://schemas.microsoft.com/office/powerpoint/2010/main" val="103795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EB5BC-524D-FA73-3902-B9B3AEAA1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014" y="369515"/>
            <a:ext cx="9932691" cy="8762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Hypotheses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701B14B-2A8F-5C43-EC8D-C07522C47E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8404449"/>
              </p:ext>
            </p:extLst>
          </p:nvPr>
        </p:nvGraphicFramePr>
        <p:xfrm>
          <a:off x="942306" y="2200852"/>
          <a:ext cx="10438388" cy="4319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CB55F4-861A-FE36-D907-EBDD7D292FD4}"/>
              </a:ext>
            </a:extLst>
          </p:cNvPr>
          <p:cNvSpPr txBox="1"/>
          <p:nvPr/>
        </p:nvSpPr>
        <p:spPr>
          <a:xfrm>
            <a:off x="1749829" y="2414847"/>
            <a:ext cx="9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>
                <a:solidFill>
                  <a:schemeClr val="bg2"/>
                </a:solidFill>
              </a:rPr>
              <a:t>Harvy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4AF8E-3727-902C-C109-EF813FEEAE4B}"/>
              </a:ext>
            </a:extLst>
          </p:cNvPr>
          <p:cNvSpPr txBox="1"/>
          <p:nvPr/>
        </p:nvSpPr>
        <p:spPr>
          <a:xfrm>
            <a:off x="4178404" y="2414846"/>
            <a:ext cx="1230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>
                <a:solidFill>
                  <a:schemeClr val="bg2"/>
                </a:solidFill>
              </a:rPr>
              <a:t>Andrew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ED0D8D-665F-7D95-B64B-CBC689765CCE}"/>
              </a:ext>
            </a:extLst>
          </p:cNvPr>
          <p:cNvSpPr txBox="1"/>
          <p:nvPr/>
        </p:nvSpPr>
        <p:spPr>
          <a:xfrm>
            <a:off x="6783250" y="2414845"/>
            <a:ext cx="1273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>
                <a:solidFill>
                  <a:schemeClr val="bg2"/>
                </a:solidFill>
              </a:rPr>
              <a:t>Ethan 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3C3E10-D7E1-A87F-222E-60A8BF1102E4}"/>
              </a:ext>
            </a:extLst>
          </p:cNvPr>
          <p:cNvSpPr txBox="1"/>
          <p:nvPr/>
        </p:nvSpPr>
        <p:spPr>
          <a:xfrm>
            <a:off x="9296464" y="2414844"/>
            <a:ext cx="1273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>
                <a:solidFill>
                  <a:schemeClr val="bg2"/>
                </a:solidFill>
              </a:rPr>
              <a:t>Ethan 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3434D-FA85-E341-01B4-BA54FBC87314}"/>
              </a:ext>
            </a:extLst>
          </p:cNvPr>
          <p:cNvSpPr txBox="1"/>
          <p:nvPr/>
        </p:nvSpPr>
        <p:spPr>
          <a:xfrm>
            <a:off x="2152909" y="1430663"/>
            <a:ext cx="787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We hypothesized that the following variables would indicate someone’s ability to fully pay off their loan. </a:t>
            </a:r>
          </a:p>
        </p:txBody>
      </p:sp>
    </p:spTree>
    <p:extLst>
      <p:ext uri="{BB962C8B-B14F-4D97-AF65-F5344CB8AC3E}">
        <p14:creationId xmlns:p14="http://schemas.microsoft.com/office/powerpoint/2010/main" val="1421184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0DF23-4778-C461-466A-632E54E3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Recommendations &amp;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EDA27-DC11-B233-DC6E-338493871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Marketing Department</a:t>
            </a:r>
          </a:p>
          <a:p>
            <a:pPr lvl="1"/>
            <a:r>
              <a:rPr lang="en-US" sz="1600"/>
              <a:t>Use our defined “Good: Borrower Characteristics to market loans to groups more likely to pay them off.</a:t>
            </a:r>
          </a:p>
          <a:p>
            <a:r>
              <a:rPr lang="en-US" sz="2000"/>
              <a:t>Revolving Lines of Credit Department</a:t>
            </a:r>
          </a:p>
          <a:p>
            <a:pPr lvl="1"/>
            <a:r>
              <a:rPr lang="en-US" sz="1600"/>
              <a:t>Use our characteristics as benchmark for current borrowers. </a:t>
            </a:r>
          </a:p>
        </p:txBody>
      </p:sp>
    </p:spTree>
    <p:extLst>
      <p:ext uri="{BB962C8B-B14F-4D97-AF65-F5344CB8AC3E}">
        <p14:creationId xmlns:p14="http://schemas.microsoft.com/office/powerpoint/2010/main" val="2915125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9B447FE-DDA9-4B30-828A-59FC56912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84" y="-1"/>
            <a:ext cx="6096002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2884" y="609601"/>
            <a:ext cx="6858003" cy="5638801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8" y="2217950"/>
            <a:ext cx="6103518" cy="464004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6C3B9CB-4E48-4726-B7B9-9E02F71B1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137312">
            <a:off x="565239" y="1211422"/>
            <a:ext cx="4640488" cy="4640488"/>
          </a:xfrm>
          <a:prstGeom prst="ellipse">
            <a:avLst/>
          </a:prstGeom>
          <a:gradFill>
            <a:gsLst>
              <a:gs pos="53000">
                <a:schemeClr val="accent1">
                  <a:alpha val="0"/>
                </a:schemeClr>
              </a:gs>
              <a:gs pos="100000">
                <a:schemeClr val="accent1">
                  <a:lumMod val="40000"/>
                  <a:lumOff val="60000"/>
                  <a:alpha val="1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9" y="0"/>
            <a:ext cx="6103519" cy="6870700"/>
          </a:xfrm>
          <a:prstGeom prst="rect">
            <a:avLst/>
          </a:prstGeom>
          <a:gradFill>
            <a:gsLst>
              <a:gs pos="24000">
                <a:schemeClr val="accent1">
                  <a:alpha val="0"/>
                </a:schemeClr>
              </a:gs>
              <a:gs pos="100000">
                <a:srgbClr val="000000">
                  <a:alpha val="71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49279-7E20-8DFB-297B-1C217A28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788" y="2654490"/>
            <a:ext cx="4567686" cy="32203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Questions?</a:t>
            </a:r>
          </a:p>
        </p:txBody>
      </p:sp>
      <p:pic>
        <p:nvPicPr>
          <p:cNvPr id="3" name="Picture 2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9D24B4B-6FD4-87EB-03F3-B2F47A436C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3" r="6748"/>
          <a:stretch/>
        </p:blipFill>
        <p:spPr>
          <a:xfrm>
            <a:off x="6553199" y="457200"/>
            <a:ext cx="518160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9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3B1BD9-6C79-F819-C7B2-A5759C023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Set Overview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2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F760B-E0D8-8E51-923F-E49CE3EC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350" y="2673350"/>
            <a:ext cx="4049713" cy="1249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Loan Status Overview</a:t>
            </a:r>
          </a:p>
        </p:txBody>
      </p:sp>
      <p:pic>
        <p:nvPicPr>
          <p:cNvPr id="7" name="Picture 6" descr="A graph of a loan status&#10;&#10;Description automatically generated with medium confidence">
            <a:extLst>
              <a:ext uri="{FF2B5EF4-FFF2-40B4-BE49-F238E27FC236}">
                <a16:creationId xmlns:a16="http://schemas.microsoft.com/office/drawing/2014/main" id="{338A4A20-6CB5-B8C2-650D-968A7C957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466" y="1517388"/>
            <a:ext cx="6095273" cy="3823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5A87D0-D5E2-83DD-8288-5A69B61845B3}"/>
              </a:ext>
            </a:extLst>
          </p:cNvPr>
          <p:cNvSpPr txBox="1"/>
          <p:nvPr/>
        </p:nvSpPr>
        <p:spPr>
          <a:xfrm>
            <a:off x="1828800" y="4280440"/>
            <a:ext cx="3579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>
                <a:solidFill>
                  <a:schemeClr val="bg2"/>
                </a:solidFill>
              </a:rPr>
              <a:t>Loan Status:</a:t>
            </a:r>
            <a:r>
              <a:rPr lang="en-US">
                <a:solidFill>
                  <a:schemeClr val="bg2"/>
                </a:solidFill>
              </a:rPr>
              <a:t> The majority of loans are current loans, then fully paid. </a:t>
            </a:r>
            <a:endParaRPr lang="en-US" u="sng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DAA82F-F990-B70D-7E26-BD85176D4228}"/>
              </a:ext>
            </a:extLst>
          </p:cNvPr>
          <p:cNvSpPr txBox="1"/>
          <p:nvPr/>
        </p:nvSpPr>
        <p:spPr>
          <a:xfrm>
            <a:off x="1828800" y="5127559"/>
            <a:ext cx="3579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>
                <a:solidFill>
                  <a:schemeClr val="bg2"/>
                </a:solidFill>
              </a:rPr>
              <a:t>Statuses:</a:t>
            </a:r>
            <a:r>
              <a:rPr lang="en-US">
                <a:solidFill>
                  <a:schemeClr val="bg2"/>
                </a:solidFill>
              </a:rPr>
              <a:t> Fully Paid are borrowers that fully pay off their loans, Charged Off / Default are borrowers that fail to do so.</a:t>
            </a:r>
            <a:endParaRPr lang="en-US" u="sng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79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8662B-03CA-5DC0-B6EB-97C04E4E1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Loan Related Factors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36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65CD-E525-DC6B-F789-6E3099EC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3953" y="640"/>
            <a:ext cx="8272412" cy="2660302"/>
          </a:xfrm>
          <a:prstGeom prst="ellipse">
            <a:avLst/>
          </a:prstGeom>
          <a:noFill/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Loan Amount Impact on Payment Status: Exploring the Relationship</a:t>
            </a:r>
          </a:p>
          <a:p>
            <a:br>
              <a:rPr lang="en-US" sz="2300" kern="1200"/>
            </a:br>
            <a:endParaRPr lang="en-US" sz="23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endParaRPr lang="en-US" sz="23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ECCB0F-18EB-EC07-54DE-651A9FD280EA}"/>
              </a:ext>
            </a:extLst>
          </p:cNvPr>
          <p:cNvSpPr txBox="1"/>
          <p:nvPr/>
        </p:nvSpPr>
        <p:spPr>
          <a:xfrm>
            <a:off x="481964" y="2127298"/>
            <a:ext cx="7199971" cy="1759928"/>
          </a:xfrm>
          <a:prstGeom prst="rect">
            <a:avLst/>
          </a:prstGeom>
          <a:noFill/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Importance: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solidFill>
                  <a:schemeClr val="bg1"/>
                </a:solidFill>
              </a:rPr>
              <a:t>It can help determine if borrowers with larger initial loan amounts are likely to default compared to those with smaller loan amounts</a:t>
            </a:r>
          </a:p>
        </p:txBody>
      </p:sp>
      <p:pic>
        <p:nvPicPr>
          <p:cNvPr id="146" name="Graphic 145" descr="Dollar">
            <a:extLst>
              <a:ext uri="{FF2B5EF4-FFF2-40B4-BE49-F238E27FC236}">
                <a16:creationId xmlns:a16="http://schemas.microsoft.com/office/drawing/2014/main" id="{B50B907E-20AB-EAE8-5936-0229AFE5F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6055" y="1377348"/>
            <a:ext cx="4134103" cy="41341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3069BE-3F0C-69A5-05AC-BBE5C61B0BBD}"/>
              </a:ext>
            </a:extLst>
          </p:cNvPr>
          <p:cNvSpPr txBox="1"/>
          <p:nvPr/>
        </p:nvSpPr>
        <p:spPr>
          <a:xfrm>
            <a:off x="563671" y="4525027"/>
            <a:ext cx="706154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Making Connections: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Loan Amount Payment status (repayment ratio), and default rate.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Interest Rates and Repayment ratio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Interest and Default Rate.</a:t>
            </a:r>
          </a:p>
        </p:txBody>
      </p:sp>
    </p:spTree>
    <p:extLst>
      <p:ext uri="{BB962C8B-B14F-4D97-AF65-F5344CB8AC3E}">
        <p14:creationId xmlns:p14="http://schemas.microsoft.com/office/powerpoint/2010/main" val="352475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with a red line and blue line&#10;&#10;Description automatically generated">
            <a:extLst>
              <a:ext uri="{FF2B5EF4-FFF2-40B4-BE49-F238E27FC236}">
                <a16:creationId xmlns:a16="http://schemas.microsoft.com/office/drawing/2014/main" id="{88F59E33-A304-4D86-55D1-C29ADA8D2A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53640"/>
            <a:ext cx="9601200" cy="575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6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65CD-E525-DC6B-F789-6E3099EC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47064" y="-168693"/>
            <a:ext cx="9881079" cy="2660302"/>
          </a:xfrm>
          <a:prstGeom prst="ellipse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solidFill>
                  <a:schemeClr val="bg1"/>
                </a:solidFill>
                <a:ea typeface="+mj-lt"/>
                <a:cs typeface="+mj-lt"/>
              </a:rPr>
              <a:t>Repayment Likelihood and Loan Amounts: Implications for Lending Strategies</a:t>
            </a:r>
            <a:endParaRPr lang="en-US" sz="2800">
              <a:solidFill>
                <a:schemeClr val="bg1"/>
              </a:solidFill>
            </a:endParaRPr>
          </a:p>
          <a:p>
            <a:br>
              <a:rPr lang="en-US" sz="2300" kern="1200"/>
            </a:br>
            <a:endParaRPr lang="en-US" sz="23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endParaRPr lang="en-US" sz="23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ECCB0F-18EB-EC07-54DE-651A9FD280EA}"/>
              </a:ext>
            </a:extLst>
          </p:cNvPr>
          <p:cNvSpPr txBox="1"/>
          <p:nvPr/>
        </p:nvSpPr>
        <p:spPr>
          <a:xfrm>
            <a:off x="856714" y="5818482"/>
            <a:ext cx="10614860" cy="796893"/>
          </a:xfrm>
          <a:prstGeom prst="rect">
            <a:avLst/>
          </a:prstGeom>
          <a:noFill/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i="1">
                <a:solidFill>
                  <a:schemeClr val="bg1"/>
                </a:solidFill>
                <a:ea typeface="+mn-lt"/>
                <a:cs typeface="+mn-lt"/>
              </a:rPr>
              <a:t>The decreasing repayment rate across higher loan amount ranges underscores the potential challenges borrowers may face in managing and repaying larger loans</a:t>
            </a:r>
            <a:endParaRPr lang="en-US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683AB-A5A0-5F7A-8DAB-D42D67636B10}"/>
              </a:ext>
            </a:extLst>
          </p:cNvPr>
          <p:cNvSpPr txBox="1"/>
          <p:nvPr/>
        </p:nvSpPr>
        <p:spPr>
          <a:xfrm>
            <a:off x="230481" y="1730963"/>
            <a:ext cx="456729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This information helps in the identification of reliable borrowers by: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CAEBB0-92EC-E5B6-6C9A-62D430DAAFFC}"/>
              </a:ext>
            </a:extLst>
          </p:cNvPr>
          <p:cNvSpPr txBox="1"/>
          <p:nvPr/>
        </p:nvSpPr>
        <p:spPr>
          <a:xfrm>
            <a:off x="4990629" y="2718741"/>
            <a:ext cx="603955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1. Recognizing the inverse relationship between default and repayment rates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8D67C-4838-73D8-DD3B-E68297B8F19A}"/>
              </a:ext>
            </a:extLst>
          </p:cNvPr>
          <p:cNvSpPr txBox="1"/>
          <p:nvPr/>
        </p:nvSpPr>
        <p:spPr>
          <a:xfrm>
            <a:off x="4987807" y="3595512"/>
            <a:ext cx="587586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Arial"/>
                <a:cs typeface="Arial"/>
              </a:rPr>
              <a:t>2. Observing the trend which indicates that risk escalates with loan amount</a:t>
            </a:r>
            <a:r>
              <a:rPr lang="en-US" sz="2000">
                <a:latin typeface="Arial"/>
                <a:cs typeface="Arial"/>
              </a:rPr>
              <a:t>​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A4E59-E9C4-9211-B364-457E4E2059C8}"/>
              </a:ext>
            </a:extLst>
          </p:cNvPr>
          <p:cNvSpPr txBox="1"/>
          <p:nvPr/>
        </p:nvSpPr>
        <p:spPr>
          <a:xfrm>
            <a:off x="4987807" y="4545660"/>
            <a:ext cx="6045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Arial"/>
                <a:cs typeface="Arial"/>
              </a:rPr>
              <a:t>3. The impact on repayment likelihood diminishes as loan amounts increase.</a:t>
            </a:r>
            <a:r>
              <a:rPr lang="en-US" sz="2000">
                <a:latin typeface="Arial"/>
                <a:cs typeface="Arial"/>
              </a:rPr>
              <a:t>​​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395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99E941485AEF46A58F9B2F4AFB99A4" ma:contentTypeVersion="4" ma:contentTypeDescription="Create a new document." ma:contentTypeScope="" ma:versionID="f55d94156cda4b7441ad122a841f7942">
  <xsd:schema xmlns:xsd="http://www.w3.org/2001/XMLSchema" xmlns:xs="http://www.w3.org/2001/XMLSchema" xmlns:p="http://schemas.microsoft.com/office/2006/metadata/properties" xmlns:ns2="770e0881-beed-4ce6-913a-de287226ba5e" targetNamespace="http://schemas.microsoft.com/office/2006/metadata/properties" ma:root="true" ma:fieldsID="efba8430ea5ec32224524d6de8b0d722" ns2:_="">
    <xsd:import namespace="770e0881-beed-4ce6-913a-de287226ba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0e0881-beed-4ce6-913a-de287226ba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2C52D2-D377-4FBE-856A-58E2FA53E9F8}">
  <ds:schemaRefs>
    <ds:schemaRef ds:uri="770e0881-beed-4ce6-913a-de287226ba5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FB8E230-56CB-4D5A-B9F3-FDD664DB8E5E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770e0881-beed-4ce6-913a-de287226ba5e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888362A-650C-4B76-A03A-FB863D6E4E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1075</Words>
  <Application>Microsoft Office PowerPoint</Application>
  <PresentationFormat>Widescreen</PresentationFormat>
  <Paragraphs>180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Aptos</vt:lpstr>
      <vt:lpstr>Aptos Display</vt:lpstr>
      <vt:lpstr>Arial</vt:lpstr>
      <vt:lpstr>Baskerville Old Face</vt:lpstr>
      <vt:lpstr>Office Theme</vt:lpstr>
      <vt:lpstr>1_Office Theme</vt:lpstr>
      <vt:lpstr>2_Office Theme</vt:lpstr>
      <vt:lpstr>  Fully Paid Loan Analysis</vt:lpstr>
      <vt:lpstr>Goals</vt:lpstr>
      <vt:lpstr>Hypotheses</vt:lpstr>
      <vt:lpstr>Data Set Overview</vt:lpstr>
      <vt:lpstr>Loan Status Overview</vt:lpstr>
      <vt:lpstr>Loan Related Factors</vt:lpstr>
      <vt:lpstr>Loan Amount Impact on Payment Status: Exploring the Relationship   </vt:lpstr>
      <vt:lpstr>PowerPoint Presentation</vt:lpstr>
      <vt:lpstr>Repayment Likelihood and Loan Amounts: Implications for Lending Strategies   </vt:lpstr>
      <vt:lpstr>Regression model </vt:lpstr>
      <vt:lpstr>Regression Model Statistics</vt:lpstr>
      <vt:lpstr>Highlights from regression Model   </vt:lpstr>
      <vt:lpstr>Credit History</vt:lpstr>
      <vt:lpstr>Derogatory for Fully Paid, Charged Off, and Defaulted Loans</vt:lpstr>
      <vt:lpstr>Delinquincy for Fully Paid, Charged Off, and Defaulted Loans</vt:lpstr>
      <vt:lpstr>Loan Correlations to Fully Paid Loans</vt:lpstr>
      <vt:lpstr>Loan Random Forest Model for Fully Paid, Charged Off, and Default</vt:lpstr>
      <vt:lpstr>Personal Demographics</vt:lpstr>
      <vt:lpstr>Homeownership</vt:lpstr>
      <vt:lpstr>Verification Status</vt:lpstr>
      <vt:lpstr>State</vt:lpstr>
      <vt:lpstr>PowerPoint Presentation</vt:lpstr>
      <vt:lpstr>Financial Indicators</vt:lpstr>
      <vt:lpstr>Procedure</vt:lpstr>
      <vt:lpstr>Annual Income</vt:lpstr>
      <vt:lpstr>Debt to Income</vt:lpstr>
      <vt:lpstr>PowerPoint Presentation</vt:lpstr>
      <vt:lpstr>Machine Learning</vt:lpstr>
      <vt:lpstr>“Good” Borrower Characteristics</vt:lpstr>
      <vt:lpstr>Recommendations &amp; Conclusions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Styles</dc:creator>
  <cp:lastModifiedBy>Ethan Ericson</cp:lastModifiedBy>
  <cp:revision>1</cp:revision>
  <dcterms:created xsi:type="dcterms:W3CDTF">2024-04-16T19:16:05Z</dcterms:created>
  <dcterms:modified xsi:type="dcterms:W3CDTF">2024-05-01T22:02:51Z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0x0101005A99E941485AEF46A58F9B2F4AFB99A4</vt:lpwstr>
  </property>
</Properties>
</file>