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Lst>
  <p:notesMasterIdLst>
    <p:notesMasterId r:id="rId35"/>
  </p:notesMasterIdLst>
  <p:sldIdLst>
    <p:sldId id="256" r:id="rId5"/>
    <p:sldId id="257" r:id="rId6"/>
    <p:sldId id="292" r:id="rId7"/>
    <p:sldId id="276" r:id="rId8"/>
    <p:sldId id="285" r:id="rId9"/>
    <p:sldId id="258" r:id="rId10"/>
    <p:sldId id="272" r:id="rId11"/>
    <p:sldId id="287" r:id="rId12"/>
    <p:sldId id="260" r:id="rId13"/>
    <p:sldId id="267" r:id="rId14"/>
    <p:sldId id="270" r:id="rId15"/>
    <p:sldId id="268" r:id="rId16"/>
    <p:sldId id="286" r:id="rId17"/>
    <p:sldId id="266" r:id="rId18"/>
    <p:sldId id="281" r:id="rId19"/>
    <p:sldId id="282" r:id="rId20"/>
    <p:sldId id="269" r:id="rId21"/>
    <p:sldId id="288" r:id="rId22"/>
    <p:sldId id="280" r:id="rId23"/>
    <p:sldId id="261" r:id="rId24"/>
    <p:sldId id="289" r:id="rId25"/>
    <p:sldId id="278" r:id="rId26"/>
    <p:sldId id="279" r:id="rId27"/>
    <p:sldId id="290" r:id="rId28"/>
    <p:sldId id="284" r:id="rId29"/>
    <p:sldId id="291" r:id="rId30"/>
    <p:sldId id="263" r:id="rId31"/>
    <p:sldId id="264" r:id="rId32"/>
    <p:sldId id="275" r:id="rId33"/>
    <p:sldId id="265"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8277BB-A18C-4E40-8B15-0072AF08E9A0}" v="1010" dt="2024-03-01T22:29:01.230"/>
    <p1510:client id="{DBE38AE7-2989-40F3-84F6-F32ECF5C80FC}" v="2" dt="2024-03-01T21:49:30.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e Moore" userId="4644d9fa-d319-4212-a37f-66068e4b45ac" providerId="ADAL" clId="{B562773E-3147-4660-AED1-32F49C4ACB41}"/>
    <pc:docChg chg="undo redo custSel modSld">
      <pc:chgData name="Nate Moore" userId="4644d9fa-d319-4212-a37f-66068e4b45ac" providerId="ADAL" clId="{B562773E-3147-4660-AED1-32F49C4ACB41}" dt="2024-02-26T16:58:55.440" v="616" actId="20577"/>
      <pc:docMkLst>
        <pc:docMk/>
      </pc:docMkLst>
      <pc:sldChg chg="modSp mod">
        <pc:chgData name="Nate Moore" userId="4644d9fa-d319-4212-a37f-66068e4b45ac" providerId="ADAL" clId="{B562773E-3147-4660-AED1-32F49C4ACB41}" dt="2024-02-26T16:58:55.440" v="616" actId="20577"/>
        <pc:sldMkLst>
          <pc:docMk/>
          <pc:sldMk cId="549613495" sldId="257"/>
        </pc:sldMkLst>
        <pc:spChg chg="mod">
          <ac:chgData name="Nate Moore" userId="4644d9fa-d319-4212-a37f-66068e4b45ac" providerId="ADAL" clId="{B562773E-3147-4660-AED1-32F49C4ACB41}" dt="2024-02-26T16:58:55.440" v="616" actId="20577"/>
          <ac:spMkLst>
            <pc:docMk/>
            <pc:sldMk cId="549613495" sldId="257"/>
            <ac:spMk id="3" creationId="{47A6B1AA-EDC3-7728-FD7C-B6AC90883176}"/>
          </ac:spMkLst>
        </pc:spChg>
      </pc:sldChg>
      <pc:sldChg chg="addSp delSp modSp mod">
        <pc:chgData name="Nate Moore" userId="4644d9fa-d319-4212-a37f-66068e4b45ac" providerId="ADAL" clId="{B562773E-3147-4660-AED1-32F49C4ACB41}" dt="2024-02-22T23:00:28.858" v="350" actId="1076"/>
        <pc:sldMkLst>
          <pc:docMk/>
          <pc:sldMk cId="1483616913" sldId="261"/>
        </pc:sldMkLst>
        <pc:spChg chg="del">
          <ac:chgData name="Nate Moore" userId="4644d9fa-d319-4212-a37f-66068e4b45ac" providerId="ADAL" clId="{B562773E-3147-4660-AED1-32F49C4ACB41}" dt="2024-02-22T22:51:21.120" v="320" actId="478"/>
          <ac:spMkLst>
            <pc:docMk/>
            <pc:sldMk cId="1483616913" sldId="261"/>
            <ac:spMk id="2" creationId="{38D4E1F5-15EA-737F-3425-E1C0CF5D8B3A}"/>
          </ac:spMkLst>
        </pc:spChg>
        <pc:spChg chg="mod">
          <ac:chgData name="Nate Moore" userId="4644d9fa-d319-4212-a37f-66068e4b45ac" providerId="ADAL" clId="{B562773E-3147-4660-AED1-32F49C4ACB41}" dt="2024-02-22T22:50:23.725" v="311" actId="20577"/>
          <ac:spMkLst>
            <pc:docMk/>
            <pc:sldMk cId="1483616913" sldId="261"/>
            <ac:spMk id="3" creationId="{A66F39CD-717B-DC16-861C-606C5FE71907}"/>
          </ac:spMkLst>
        </pc:spChg>
        <pc:spChg chg="add mod">
          <ac:chgData name="Nate Moore" userId="4644d9fa-d319-4212-a37f-66068e4b45ac" providerId="ADAL" clId="{B562773E-3147-4660-AED1-32F49C4ACB41}" dt="2024-02-22T22:51:30.219" v="322" actId="1076"/>
          <ac:spMkLst>
            <pc:docMk/>
            <pc:sldMk cId="1483616913" sldId="261"/>
            <ac:spMk id="7" creationId="{0C34CB6F-78FE-DCB3-CA89-380B463C590C}"/>
          </ac:spMkLst>
        </pc:spChg>
        <pc:spChg chg="add del mod">
          <ac:chgData name="Nate Moore" userId="4644d9fa-d319-4212-a37f-66068e4b45ac" providerId="ADAL" clId="{B562773E-3147-4660-AED1-32F49C4ACB41}" dt="2024-02-22T22:51:23.416" v="321" actId="478"/>
          <ac:spMkLst>
            <pc:docMk/>
            <pc:sldMk cId="1483616913" sldId="261"/>
            <ac:spMk id="9" creationId="{46A2A912-A8E2-A5A1-E25D-4F9C029CA45C}"/>
          </ac:spMkLst>
        </pc:spChg>
        <pc:picChg chg="del">
          <ac:chgData name="Nate Moore" userId="4644d9fa-d319-4212-a37f-66068e4b45ac" providerId="ADAL" clId="{B562773E-3147-4660-AED1-32F49C4ACB41}" dt="2024-02-22T22:35:44.877" v="1" actId="478"/>
          <ac:picMkLst>
            <pc:docMk/>
            <pc:sldMk cId="1483616913" sldId="261"/>
            <ac:picMk id="4" creationId="{DFD1AFEF-D68B-ADC4-7BA2-54E939C5D057}"/>
          </ac:picMkLst>
        </pc:picChg>
        <pc:picChg chg="add del mod modCrop">
          <ac:chgData name="Nate Moore" userId="4644d9fa-d319-4212-a37f-66068e4b45ac" providerId="ADAL" clId="{B562773E-3147-4660-AED1-32F49C4ACB41}" dt="2024-02-22T22:37:31.075" v="16" actId="478"/>
          <ac:picMkLst>
            <pc:docMk/>
            <pc:sldMk cId="1483616913" sldId="261"/>
            <ac:picMk id="5" creationId="{E8B8C391-1EF1-FD06-452A-651312090581}"/>
          </ac:picMkLst>
        </pc:picChg>
        <pc:picChg chg="add del mod">
          <ac:chgData name="Nate Moore" userId="4644d9fa-d319-4212-a37f-66068e4b45ac" providerId="ADAL" clId="{B562773E-3147-4660-AED1-32F49C4ACB41}" dt="2024-02-22T22:55:24.756" v="325" actId="478"/>
          <ac:picMkLst>
            <pc:docMk/>
            <pc:sldMk cId="1483616913" sldId="261"/>
            <ac:picMk id="6" creationId="{8FAB1E42-505A-48C3-5714-A3D50201FCB4}"/>
          </ac:picMkLst>
        </pc:picChg>
        <pc:picChg chg="add mod">
          <ac:chgData name="Nate Moore" userId="4644d9fa-d319-4212-a37f-66068e4b45ac" providerId="ADAL" clId="{B562773E-3147-4660-AED1-32F49C4ACB41}" dt="2024-02-22T23:00:28.858" v="350" actId="1076"/>
          <ac:picMkLst>
            <pc:docMk/>
            <pc:sldMk cId="1483616913" sldId="261"/>
            <ac:picMk id="10" creationId="{6815721C-95AB-3A7D-27A0-3EA61D7CACEB}"/>
          </ac:picMkLst>
        </pc:picChg>
      </pc:sldChg>
      <pc:sldChg chg="modSp mod">
        <pc:chgData name="Nate Moore" userId="4644d9fa-d319-4212-a37f-66068e4b45ac" providerId="ADAL" clId="{B562773E-3147-4660-AED1-32F49C4ACB41}" dt="2024-02-22T23:07:58.519" v="579" actId="1076"/>
        <pc:sldMkLst>
          <pc:docMk/>
          <pc:sldMk cId="4121802957" sldId="264"/>
        </pc:sldMkLst>
        <pc:spChg chg="mod">
          <ac:chgData name="Nate Moore" userId="4644d9fa-d319-4212-a37f-66068e4b45ac" providerId="ADAL" clId="{B562773E-3147-4660-AED1-32F49C4ACB41}" dt="2024-02-22T23:00:51.534" v="418" actId="20577"/>
          <ac:spMkLst>
            <pc:docMk/>
            <pc:sldMk cId="4121802957" sldId="264"/>
            <ac:spMk id="3" creationId="{7B638545-C16C-1BF4-73D3-37647C98A8D7}"/>
          </ac:spMkLst>
        </pc:spChg>
        <pc:spChg chg="mod">
          <ac:chgData name="Nate Moore" userId="4644d9fa-d319-4212-a37f-66068e4b45ac" providerId="ADAL" clId="{B562773E-3147-4660-AED1-32F49C4ACB41}" dt="2024-02-22T23:00:43.572" v="398" actId="20577"/>
          <ac:spMkLst>
            <pc:docMk/>
            <pc:sldMk cId="4121802957" sldId="264"/>
            <ac:spMk id="4" creationId="{AF417C9B-123F-C08A-A5C9-7E60AC614B02}"/>
          </ac:spMkLst>
        </pc:spChg>
        <pc:spChg chg="mod">
          <ac:chgData name="Nate Moore" userId="4644d9fa-d319-4212-a37f-66068e4b45ac" providerId="ADAL" clId="{B562773E-3147-4660-AED1-32F49C4ACB41}" dt="2024-02-22T23:07:58.519" v="579" actId="1076"/>
          <ac:spMkLst>
            <pc:docMk/>
            <pc:sldMk cId="4121802957" sldId="264"/>
            <ac:spMk id="5" creationId="{75E55810-B0B9-035B-7BFA-C193529964EE}"/>
          </ac:spMkLst>
        </pc:spChg>
      </pc:sldChg>
      <pc:sldChg chg="addSp delSp modSp mod">
        <pc:chgData name="Nate Moore" userId="4644d9fa-d319-4212-a37f-66068e4b45ac" providerId="ADAL" clId="{B562773E-3147-4660-AED1-32F49C4ACB41}" dt="2024-02-22T23:55:31.424" v="613" actId="478"/>
        <pc:sldMkLst>
          <pc:docMk/>
          <pc:sldMk cId="1273490425" sldId="265"/>
        </pc:sldMkLst>
        <pc:spChg chg="mod">
          <ac:chgData name="Nate Moore" userId="4644d9fa-d319-4212-a37f-66068e4b45ac" providerId="ADAL" clId="{B562773E-3147-4660-AED1-32F49C4ACB41}" dt="2024-02-22T23:54:53.695" v="609" actId="20577"/>
          <ac:spMkLst>
            <pc:docMk/>
            <pc:sldMk cId="1273490425" sldId="265"/>
            <ac:spMk id="2" creationId="{FD2B830A-D9F7-3F00-BC71-0F86FF24FF04}"/>
          </ac:spMkLst>
        </pc:spChg>
        <pc:picChg chg="add del mod">
          <ac:chgData name="Nate Moore" userId="4644d9fa-d319-4212-a37f-66068e4b45ac" providerId="ADAL" clId="{B562773E-3147-4660-AED1-32F49C4ACB41}" dt="2024-02-22T23:55:31.424" v="613" actId="478"/>
          <ac:picMkLst>
            <pc:docMk/>
            <pc:sldMk cId="1273490425" sldId="265"/>
            <ac:picMk id="2050" creationId="{062259E8-B625-980B-114C-796C9152710B}"/>
          </ac:picMkLst>
        </pc:picChg>
      </pc:sldChg>
      <pc:sldChg chg="modSp mod">
        <pc:chgData name="Nate Moore" userId="4644d9fa-d319-4212-a37f-66068e4b45ac" providerId="ADAL" clId="{B562773E-3147-4660-AED1-32F49C4ACB41}" dt="2024-02-22T23:45:06.655" v="581" actId="20577"/>
        <pc:sldMkLst>
          <pc:docMk/>
          <pc:sldMk cId="2870446030" sldId="267"/>
        </pc:sldMkLst>
        <pc:spChg chg="mod">
          <ac:chgData name="Nate Moore" userId="4644d9fa-d319-4212-a37f-66068e4b45ac" providerId="ADAL" clId="{B562773E-3147-4660-AED1-32F49C4ACB41}" dt="2024-02-22T23:45:06.655" v="581" actId="20577"/>
          <ac:spMkLst>
            <pc:docMk/>
            <pc:sldMk cId="2870446030" sldId="267"/>
            <ac:spMk id="3" creationId="{E545D29D-A153-A6F1-9F1D-7F64688E5B52}"/>
          </ac:spMkLst>
        </pc:spChg>
      </pc:sldChg>
      <pc:sldChg chg="addSp delSp modSp mod">
        <pc:chgData name="Nate Moore" userId="4644d9fa-d319-4212-a37f-66068e4b45ac" providerId="ADAL" clId="{B562773E-3147-4660-AED1-32F49C4ACB41}" dt="2024-02-22T22:51:03.576" v="317" actId="1076"/>
        <pc:sldMkLst>
          <pc:docMk/>
          <pc:sldMk cId="3141244306" sldId="280"/>
        </pc:sldMkLst>
        <pc:spChg chg="del">
          <ac:chgData name="Nate Moore" userId="4644d9fa-d319-4212-a37f-66068e4b45ac" providerId="ADAL" clId="{B562773E-3147-4660-AED1-32F49C4ACB41}" dt="2024-02-22T22:38:38.146" v="24" actId="478"/>
          <ac:spMkLst>
            <pc:docMk/>
            <pc:sldMk cId="3141244306" sldId="280"/>
            <ac:spMk id="2" creationId="{F99EFD79-AE6E-923A-4AB9-72C594454FAB}"/>
          </ac:spMkLst>
        </pc:spChg>
        <pc:spChg chg="add">
          <ac:chgData name="Nate Moore" userId="4644d9fa-d319-4212-a37f-66068e4b45ac" providerId="ADAL" clId="{B562773E-3147-4660-AED1-32F49C4ACB41}" dt="2024-02-22T22:38:27.165" v="21"/>
          <ac:spMkLst>
            <pc:docMk/>
            <pc:sldMk cId="3141244306" sldId="280"/>
            <ac:spMk id="3" creationId="{55928AB2-56FC-D9F7-D46A-FCCAFF4D40D1}"/>
          </ac:spMkLst>
        </pc:spChg>
        <pc:spChg chg="add del mod">
          <ac:chgData name="Nate Moore" userId="4644d9fa-d319-4212-a37f-66068e4b45ac" providerId="ADAL" clId="{B562773E-3147-4660-AED1-32F49C4ACB41}" dt="2024-02-22T22:40:06.573" v="27" actId="478"/>
          <ac:spMkLst>
            <pc:docMk/>
            <pc:sldMk cId="3141244306" sldId="280"/>
            <ac:spMk id="6" creationId="{F3078022-A6BB-C846-5833-A427668C3DFF}"/>
          </ac:spMkLst>
        </pc:spChg>
        <pc:spChg chg="add mod">
          <ac:chgData name="Nate Moore" userId="4644d9fa-d319-4212-a37f-66068e4b45ac" providerId="ADAL" clId="{B562773E-3147-4660-AED1-32F49C4ACB41}" dt="2024-02-22T22:48:05.451" v="298" actId="20577"/>
          <ac:spMkLst>
            <pc:docMk/>
            <pc:sldMk cId="3141244306" sldId="280"/>
            <ac:spMk id="7" creationId="{6FA68EF6-8088-A7C9-8D30-3E17C7FE33A6}"/>
          </ac:spMkLst>
        </pc:spChg>
        <pc:spChg chg="add del">
          <ac:chgData name="Nate Moore" userId="4644d9fa-d319-4212-a37f-66068e4b45ac" providerId="ADAL" clId="{B562773E-3147-4660-AED1-32F49C4ACB41}" dt="2024-02-22T22:50:45.040" v="313" actId="22"/>
          <ac:spMkLst>
            <pc:docMk/>
            <pc:sldMk cId="3141244306" sldId="280"/>
            <ac:spMk id="9" creationId="{E21B034B-56C6-1E22-8BC4-97534F99514F}"/>
          </ac:spMkLst>
        </pc:spChg>
        <pc:spChg chg="add del">
          <ac:chgData name="Nate Moore" userId="4644d9fa-d319-4212-a37f-66068e4b45ac" providerId="ADAL" clId="{B562773E-3147-4660-AED1-32F49C4ACB41}" dt="2024-02-22T22:50:51.993" v="315" actId="22"/>
          <ac:spMkLst>
            <pc:docMk/>
            <pc:sldMk cId="3141244306" sldId="280"/>
            <ac:spMk id="11" creationId="{152E716B-5735-CD19-CE7D-92877288159A}"/>
          </ac:spMkLst>
        </pc:spChg>
        <pc:spChg chg="add mod">
          <ac:chgData name="Nate Moore" userId="4644d9fa-d319-4212-a37f-66068e4b45ac" providerId="ADAL" clId="{B562773E-3147-4660-AED1-32F49C4ACB41}" dt="2024-02-22T22:51:03.576" v="317" actId="1076"/>
          <ac:spMkLst>
            <pc:docMk/>
            <pc:sldMk cId="3141244306" sldId="280"/>
            <ac:spMk id="12" creationId="{EB22AA42-FA41-037B-0FC9-E7922CF6CA5E}"/>
          </ac:spMkLst>
        </pc:spChg>
        <pc:picChg chg="add mod">
          <ac:chgData name="Nate Moore" userId="4644d9fa-d319-4212-a37f-66068e4b45ac" providerId="ADAL" clId="{B562773E-3147-4660-AED1-32F49C4ACB41}" dt="2024-02-22T22:39:47.989" v="25" actId="1076"/>
          <ac:picMkLst>
            <pc:docMk/>
            <pc:sldMk cId="3141244306" sldId="280"/>
            <ac:picMk id="5" creationId="{26741F21-ECD2-C5A4-D822-EC6CC6C12024}"/>
          </ac:picMkLst>
        </pc:picChg>
      </pc:sldChg>
      <pc:sldChg chg="modSp mod">
        <pc:chgData name="Nate Moore" userId="4644d9fa-d319-4212-a37f-66068e4b45ac" providerId="ADAL" clId="{B562773E-3147-4660-AED1-32F49C4ACB41}" dt="2024-02-22T23:50:12.534" v="605" actId="5793"/>
        <pc:sldMkLst>
          <pc:docMk/>
          <pc:sldMk cId="17840998" sldId="282"/>
        </pc:sldMkLst>
        <pc:spChg chg="mod">
          <ac:chgData name="Nate Moore" userId="4644d9fa-d319-4212-a37f-66068e4b45ac" providerId="ADAL" clId="{B562773E-3147-4660-AED1-32F49C4ACB41}" dt="2024-02-22T23:50:12.534" v="605" actId="5793"/>
          <ac:spMkLst>
            <pc:docMk/>
            <pc:sldMk cId="17840998" sldId="282"/>
            <ac:spMk id="6" creationId="{F66936B0-32BB-0140-0AFE-3A3C8F0E83CE}"/>
          </ac:spMkLst>
        </pc:spChg>
      </pc:sldChg>
    </pc:docChg>
  </pc:docChgLst>
  <pc:docChgLst>
    <pc:chgData name="Ethan Ericson" userId="96577932-aa52-4476-a8c3-12318db0e52b" providerId="ADAL" clId="{AF8277BB-A18C-4E40-8B15-0072AF08E9A0}"/>
    <pc:docChg chg="undo redo custSel addSld delSld modSld sldOrd modMainMaster">
      <pc:chgData name="Ethan Ericson" userId="96577932-aa52-4476-a8c3-12318db0e52b" providerId="ADAL" clId="{AF8277BB-A18C-4E40-8B15-0072AF08E9A0}" dt="2024-03-01T22:29:01.230" v="8336" actId="1076"/>
      <pc:docMkLst>
        <pc:docMk/>
      </pc:docMkLst>
      <pc:sldChg chg="addSp delSp modSp mod modTransition modClrScheme chgLayout modNotesTx">
        <pc:chgData name="Ethan Ericson" userId="96577932-aa52-4476-a8c3-12318db0e52b" providerId="ADAL" clId="{AF8277BB-A18C-4E40-8B15-0072AF08E9A0}" dt="2024-02-26T16:49:21.485" v="7208" actId="20577"/>
        <pc:sldMkLst>
          <pc:docMk/>
          <pc:sldMk cId="2250236173" sldId="256"/>
        </pc:sldMkLst>
        <pc:spChg chg="mod">
          <ac:chgData name="Ethan Ericson" userId="96577932-aa52-4476-a8c3-12318db0e52b" providerId="ADAL" clId="{AF8277BB-A18C-4E40-8B15-0072AF08E9A0}" dt="2024-02-21T23:51:57.923" v="5233"/>
          <ac:spMkLst>
            <pc:docMk/>
            <pc:sldMk cId="2250236173" sldId="256"/>
            <ac:spMk id="2" creationId="{980F96B9-13A9-4BE1-7E40-CD4B4DB5A0F9}"/>
          </ac:spMkLst>
        </pc:spChg>
        <pc:spChg chg="del mod">
          <ac:chgData name="Ethan Ericson" userId="96577932-aa52-4476-a8c3-12318db0e52b" providerId="ADAL" clId="{AF8277BB-A18C-4E40-8B15-0072AF08E9A0}" dt="2024-02-20T23:30:47.760" v="820" actId="26606"/>
          <ac:spMkLst>
            <pc:docMk/>
            <pc:sldMk cId="2250236173" sldId="256"/>
            <ac:spMk id="3" creationId="{27BC68FA-9B3E-5B0D-69BC-0124803E3E05}"/>
          </ac:spMkLst>
        </pc:spChg>
        <pc:spChg chg="add del mod">
          <ac:chgData name="Ethan Ericson" userId="96577932-aa52-4476-a8c3-12318db0e52b" providerId="ADAL" clId="{AF8277BB-A18C-4E40-8B15-0072AF08E9A0}" dt="2024-02-26T16:49:21.485" v="7208" actId="20577"/>
          <ac:spMkLst>
            <pc:docMk/>
            <pc:sldMk cId="2250236173" sldId="256"/>
            <ac:spMk id="3" creationId="{5ECE60D1-8B4C-458F-DDDE-F2C977A0BC66}"/>
          </ac:spMkLst>
        </pc:spChg>
      </pc:sldChg>
      <pc:sldChg chg="addSp delSp modSp new mod modTransition modClrScheme chgLayout modNotesTx">
        <pc:chgData name="Ethan Ericson" userId="96577932-aa52-4476-a8c3-12318db0e52b" providerId="ADAL" clId="{AF8277BB-A18C-4E40-8B15-0072AF08E9A0}" dt="2024-02-26T16:59:47.672" v="7314" actId="20577"/>
        <pc:sldMkLst>
          <pc:docMk/>
          <pc:sldMk cId="549613495" sldId="257"/>
        </pc:sldMkLst>
        <pc:spChg chg="mod">
          <ac:chgData name="Ethan Ericson" userId="96577932-aa52-4476-a8c3-12318db0e52b" providerId="ADAL" clId="{AF8277BB-A18C-4E40-8B15-0072AF08E9A0}" dt="2024-02-21T23:51:57.923" v="5233"/>
          <ac:spMkLst>
            <pc:docMk/>
            <pc:sldMk cId="549613495" sldId="257"/>
            <ac:spMk id="2" creationId="{8C9784F8-8173-C986-B5E3-255D3C21195E}"/>
          </ac:spMkLst>
        </pc:spChg>
        <pc:spChg chg="add del mod">
          <ac:chgData name="Ethan Ericson" userId="96577932-aa52-4476-a8c3-12318db0e52b" providerId="ADAL" clId="{AF8277BB-A18C-4E40-8B15-0072AF08E9A0}" dt="2024-02-26T16:59:47.672" v="7314" actId="20577"/>
          <ac:spMkLst>
            <pc:docMk/>
            <pc:sldMk cId="549613495" sldId="257"/>
            <ac:spMk id="3" creationId="{47A6B1AA-EDC3-7728-FD7C-B6AC90883176}"/>
          </ac:spMkLst>
        </pc:spChg>
        <pc:graphicFrameChg chg="add del">
          <ac:chgData name="Ethan Ericson" userId="96577932-aa52-4476-a8c3-12318db0e52b" providerId="ADAL" clId="{AF8277BB-A18C-4E40-8B15-0072AF08E9A0}" dt="2024-02-21T21:46:44.352" v="3844" actId="26606"/>
          <ac:graphicFrameMkLst>
            <pc:docMk/>
            <pc:sldMk cId="549613495" sldId="257"/>
            <ac:graphicFrameMk id="5" creationId="{1D600CFC-D12E-2A54-C194-608C580AD2B1}"/>
          </ac:graphicFrameMkLst>
        </pc:graphicFrameChg>
      </pc:sldChg>
      <pc:sldChg chg="addSp delSp modSp new mod setBg modClrScheme chgLayout">
        <pc:chgData name="Ethan Ericson" userId="96577932-aa52-4476-a8c3-12318db0e52b" providerId="ADAL" clId="{AF8277BB-A18C-4E40-8B15-0072AF08E9A0}" dt="2024-02-23T17:29:49.016" v="7171" actId="1076"/>
        <pc:sldMkLst>
          <pc:docMk/>
          <pc:sldMk cId="646217169" sldId="258"/>
        </pc:sldMkLst>
        <pc:spChg chg="mod ord">
          <ac:chgData name="Ethan Ericson" userId="96577932-aa52-4476-a8c3-12318db0e52b" providerId="ADAL" clId="{AF8277BB-A18C-4E40-8B15-0072AF08E9A0}" dt="2024-02-21T23:53:05.463" v="5241" actId="700"/>
          <ac:spMkLst>
            <pc:docMk/>
            <pc:sldMk cId="646217169" sldId="258"/>
            <ac:spMk id="2" creationId="{5027696A-7CDD-63D7-9334-30CD86BEC345}"/>
          </ac:spMkLst>
        </pc:spChg>
        <pc:spChg chg="del mod">
          <ac:chgData name="Ethan Ericson" userId="96577932-aa52-4476-a8c3-12318db0e52b" providerId="ADAL" clId="{AF8277BB-A18C-4E40-8B15-0072AF08E9A0}" dt="2024-02-21T21:40:39.026" v="3598" actId="478"/>
          <ac:spMkLst>
            <pc:docMk/>
            <pc:sldMk cId="646217169" sldId="258"/>
            <ac:spMk id="3" creationId="{04A9DD43-AA6E-754D-D3FE-497122AAA2BF}"/>
          </ac:spMkLst>
        </pc:spChg>
        <pc:spChg chg="add mod">
          <ac:chgData name="Ethan Ericson" userId="96577932-aa52-4476-a8c3-12318db0e52b" providerId="ADAL" clId="{AF8277BB-A18C-4E40-8B15-0072AF08E9A0}" dt="2024-02-23T17:29:49.016" v="7171" actId="1076"/>
          <ac:spMkLst>
            <pc:docMk/>
            <pc:sldMk cId="646217169" sldId="258"/>
            <ac:spMk id="3" creationId="{8B63A8B8-CF8D-E4B0-76FE-94D7730F0E7E}"/>
          </ac:spMkLst>
        </pc:spChg>
        <pc:spChg chg="add del mod">
          <ac:chgData name="Ethan Ericson" userId="96577932-aa52-4476-a8c3-12318db0e52b" providerId="ADAL" clId="{AF8277BB-A18C-4E40-8B15-0072AF08E9A0}" dt="2024-02-21T21:40:43.425" v="3600" actId="478"/>
          <ac:spMkLst>
            <pc:docMk/>
            <pc:sldMk cId="646217169" sldId="258"/>
            <ac:spMk id="5" creationId="{BA5EE8A9-A7FC-8A65-8969-26B199D2DFFC}"/>
          </ac:spMkLst>
        </pc:spChg>
        <pc:spChg chg="add mod ord">
          <ac:chgData name="Ethan Ericson" userId="96577932-aa52-4476-a8c3-12318db0e52b" providerId="ADAL" clId="{AF8277BB-A18C-4E40-8B15-0072AF08E9A0}" dt="2024-02-23T04:12:33.423" v="7112" actId="20577"/>
          <ac:spMkLst>
            <pc:docMk/>
            <pc:sldMk cId="646217169" sldId="258"/>
            <ac:spMk id="6" creationId="{263F8AEC-306F-A9D4-B2D6-3BAD3C112AE0}"/>
          </ac:spMkLst>
        </pc:spChg>
        <pc:picChg chg="add del mod">
          <ac:chgData name="Ethan Ericson" userId="96577932-aa52-4476-a8c3-12318db0e52b" providerId="ADAL" clId="{AF8277BB-A18C-4E40-8B15-0072AF08E9A0}" dt="2024-02-21T01:04:50.863" v="830" actId="478"/>
          <ac:picMkLst>
            <pc:docMk/>
            <pc:sldMk cId="646217169" sldId="258"/>
            <ac:picMk id="5" creationId="{FD233B3F-1AB3-942C-E2E6-045190AD2CCB}"/>
          </ac:picMkLst>
        </pc:picChg>
        <pc:picChg chg="add mod">
          <ac:chgData name="Ethan Ericson" userId="96577932-aa52-4476-a8c3-12318db0e52b" providerId="ADAL" clId="{AF8277BB-A18C-4E40-8B15-0072AF08E9A0}" dt="2024-02-21T21:41:17.237" v="3609" actId="1076"/>
          <ac:picMkLst>
            <pc:docMk/>
            <pc:sldMk cId="646217169" sldId="258"/>
            <ac:picMk id="7" creationId="{97D798C8-646F-EF1F-5B89-292190977D98}"/>
          </ac:picMkLst>
        </pc:picChg>
        <pc:picChg chg="add del mod">
          <ac:chgData name="Ethan Ericson" userId="96577932-aa52-4476-a8c3-12318db0e52b" providerId="ADAL" clId="{AF8277BB-A18C-4E40-8B15-0072AF08E9A0}" dt="2024-02-21T21:36:25.432" v="3336" actId="21"/>
          <ac:picMkLst>
            <pc:docMk/>
            <pc:sldMk cId="646217169" sldId="258"/>
            <ac:picMk id="9" creationId="{07606FA5-E17F-C937-2AA2-D940ED67DB04}"/>
          </ac:picMkLst>
        </pc:picChg>
      </pc:sldChg>
      <pc:sldChg chg="modSp new mod">
        <pc:chgData name="Ethan Ericson" userId="96577932-aa52-4476-a8c3-12318db0e52b" providerId="ADAL" clId="{AF8277BB-A18C-4E40-8B15-0072AF08E9A0}" dt="2024-02-21T23:51:57.923" v="5233"/>
        <pc:sldMkLst>
          <pc:docMk/>
          <pc:sldMk cId="1713178988" sldId="259"/>
        </pc:sldMkLst>
        <pc:spChg chg="mod">
          <ac:chgData name="Ethan Ericson" userId="96577932-aa52-4476-a8c3-12318db0e52b" providerId="ADAL" clId="{AF8277BB-A18C-4E40-8B15-0072AF08E9A0}" dt="2024-02-21T23:51:57.923" v="5233"/>
          <ac:spMkLst>
            <pc:docMk/>
            <pc:sldMk cId="1713178988" sldId="259"/>
            <ac:spMk id="2" creationId="{E4C7B7EF-68DE-3314-6326-C7558450C51B}"/>
          </ac:spMkLst>
        </pc:spChg>
        <pc:spChg chg="mod">
          <ac:chgData name="Ethan Ericson" userId="96577932-aa52-4476-a8c3-12318db0e52b" providerId="ADAL" clId="{AF8277BB-A18C-4E40-8B15-0072AF08E9A0}" dt="2024-02-21T23:51:57.923" v="5233"/>
          <ac:spMkLst>
            <pc:docMk/>
            <pc:sldMk cId="1713178988" sldId="259"/>
            <ac:spMk id="3" creationId="{0D8D4BED-662A-FB0F-99AA-F1E281374D83}"/>
          </ac:spMkLst>
        </pc:spChg>
      </pc:sldChg>
      <pc:sldChg chg="addSp delSp modSp new mod modClrScheme chgLayout modNotesTx">
        <pc:chgData name="Ethan Ericson" userId="96577932-aa52-4476-a8c3-12318db0e52b" providerId="ADAL" clId="{AF8277BB-A18C-4E40-8B15-0072AF08E9A0}" dt="2024-03-01T21:50:06.157" v="7337" actId="478"/>
        <pc:sldMkLst>
          <pc:docMk/>
          <pc:sldMk cId="471777781" sldId="260"/>
        </pc:sldMkLst>
        <pc:spChg chg="mod">
          <ac:chgData name="Ethan Ericson" userId="96577932-aa52-4476-a8c3-12318db0e52b" providerId="ADAL" clId="{AF8277BB-A18C-4E40-8B15-0072AF08E9A0}" dt="2024-02-21T23:51:57.923" v="5233"/>
          <ac:spMkLst>
            <pc:docMk/>
            <pc:sldMk cId="471777781" sldId="260"/>
            <ac:spMk id="2" creationId="{AC9E1A7F-709F-64D5-4683-AFFEAA103C7D}"/>
          </ac:spMkLst>
        </pc:spChg>
        <pc:spChg chg="mod">
          <ac:chgData name="Ethan Ericson" userId="96577932-aa52-4476-a8c3-12318db0e52b" providerId="ADAL" clId="{AF8277BB-A18C-4E40-8B15-0072AF08E9A0}" dt="2024-02-21T21:09:30.601" v="2122" actId="1076"/>
          <ac:spMkLst>
            <pc:docMk/>
            <pc:sldMk cId="471777781" sldId="260"/>
            <ac:spMk id="3" creationId="{338F8B6F-341A-3A16-5E83-26B5E5D24FBA}"/>
          </ac:spMkLst>
        </pc:spChg>
        <pc:spChg chg="add mod">
          <ac:chgData name="Ethan Ericson" userId="96577932-aa52-4476-a8c3-12318db0e52b" providerId="ADAL" clId="{AF8277BB-A18C-4E40-8B15-0072AF08E9A0}" dt="2024-02-23T17:30:04.707" v="7174"/>
          <ac:spMkLst>
            <pc:docMk/>
            <pc:sldMk cId="471777781" sldId="260"/>
            <ac:spMk id="5" creationId="{9167EC2F-4F91-84E7-BEA5-7315D36D4E20}"/>
          </ac:spMkLst>
        </pc:spChg>
        <pc:spChg chg="add del mod">
          <ac:chgData name="Ethan Ericson" userId="96577932-aa52-4476-a8c3-12318db0e52b" providerId="ADAL" clId="{AF8277BB-A18C-4E40-8B15-0072AF08E9A0}" dt="2024-02-20T23:50:30.504" v="822" actId="26606"/>
          <ac:spMkLst>
            <pc:docMk/>
            <pc:sldMk cId="471777781" sldId="260"/>
            <ac:spMk id="8" creationId="{CC4C445C-2BCC-D0DE-E022-3919CB600A56}"/>
          </ac:spMkLst>
        </pc:spChg>
        <pc:spChg chg="add del mod">
          <ac:chgData name="Ethan Ericson" userId="96577932-aa52-4476-a8c3-12318db0e52b" providerId="ADAL" clId="{AF8277BB-A18C-4E40-8B15-0072AF08E9A0}" dt="2024-02-20T23:50:30.504" v="822" actId="26606"/>
          <ac:spMkLst>
            <pc:docMk/>
            <pc:sldMk cId="471777781" sldId="260"/>
            <ac:spMk id="10" creationId="{7C26D390-3E48-9D03-ED7A-C806A17FB74B}"/>
          </ac:spMkLst>
        </pc:spChg>
        <pc:picChg chg="add mod">
          <ac:chgData name="Ethan Ericson" userId="96577932-aa52-4476-a8c3-12318db0e52b" providerId="ADAL" clId="{AF8277BB-A18C-4E40-8B15-0072AF08E9A0}" dt="2024-02-21T21:20:25.020" v="2147" actId="14861"/>
          <ac:picMkLst>
            <pc:docMk/>
            <pc:sldMk cId="471777781" sldId="260"/>
            <ac:picMk id="4" creationId="{3541B758-4366-AC86-A406-B616F12FCDE1}"/>
          </ac:picMkLst>
        </pc:picChg>
        <pc:picChg chg="add del mod">
          <ac:chgData name="Ethan Ericson" userId="96577932-aa52-4476-a8c3-12318db0e52b" providerId="ADAL" clId="{AF8277BB-A18C-4E40-8B15-0072AF08E9A0}" dt="2024-02-21T17:19:57.299" v="1361" actId="478"/>
          <ac:picMkLst>
            <pc:docMk/>
            <pc:sldMk cId="471777781" sldId="260"/>
            <ac:picMk id="5" creationId="{5C2D78AA-2FF4-0AF3-05E4-0CAE8DD7FD7B}"/>
          </ac:picMkLst>
        </pc:picChg>
        <pc:picChg chg="add del mod">
          <ac:chgData name="Ethan Ericson" userId="96577932-aa52-4476-a8c3-12318db0e52b" providerId="ADAL" clId="{AF8277BB-A18C-4E40-8B15-0072AF08E9A0}" dt="2024-02-21T19:27:20.576" v="1405" actId="21"/>
          <ac:picMkLst>
            <pc:docMk/>
            <pc:sldMk cId="471777781" sldId="260"/>
            <ac:picMk id="7" creationId="{3541B758-4366-AC86-A406-B616F12FCDE1}"/>
          </ac:picMkLst>
        </pc:picChg>
        <pc:picChg chg="add del mod">
          <ac:chgData name="Ethan Ericson" userId="96577932-aa52-4476-a8c3-12318db0e52b" providerId="ADAL" clId="{AF8277BB-A18C-4E40-8B15-0072AF08E9A0}" dt="2024-03-01T21:50:06.157" v="7337" actId="478"/>
          <ac:picMkLst>
            <pc:docMk/>
            <pc:sldMk cId="471777781" sldId="260"/>
            <ac:picMk id="7" creationId="{64114225-C49A-B535-22EB-648783A7BCD7}"/>
          </ac:picMkLst>
        </pc:picChg>
      </pc:sldChg>
      <pc:sldChg chg="addSp delSp modSp new mod">
        <pc:chgData name="Ethan Ericson" userId="96577932-aa52-4476-a8c3-12318db0e52b" providerId="ADAL" clId="{AF8277BB-A18C-4E40-8B15-0072AF08E9A0}" dt="2024-03-01T22:22:59.670" v="8080" actId="1076"/>
        <pc:sldMkLst>
          <pc:docMk/>
          <pc:sldMk cId="1483616913" sldId="261"/>
        </pc:sldMkLst>
        <pc:spChg chg="mod">
          <ac:chgData name="Ethan Ericson" userId="96577932-aa52-4476-a8c3-12318db0e52b" providerId="ADAL" clId="{AF8277BB-A18C-4E40-8B15-0072AF08E9A0}" dt="2024-02-21T23:51:57.923" v="5233"/>
          <ac:spMkLst>
            <pc:docMk/>
            <pc:sldMk cId="1483616913" sldId="261"/>
            <ac:spMk id="2" creationId="{38D4E1F5-15EA-737F-3425-E1C0CF5D8B3A}"/>
          </ac:spMkLst>
        </pc:spChg>
        <pc:spChg chg="add mod">
          <ac:chgData name="Ethan Ericson" userId="96577932-aa52-4476-a8c3-12318db0e52b" providerId="ADAL" clId="{AF8277BB-A18C-4E40-8B15-0072AF08E9A0}" dt="2024-02-23T17:31:32.855" v="7194" actId="1076"/>
          <ac:spMkLst>
            <pc:docMk/>
            <pc:sldMk cId="1483616913" sldId="261"/>
            <ac:spMk id="2" creationId="{D99E6434-9E33-5C64-1C34-86633687EAE1}"/>
          </ac:spMkLst>
        </pc:spChg>
        <pc:spChg chg="mod">
          <ac:chgData name="Ethan Ericson" userId="96577932-aa52-4476-a8c3-12318db0e52b" providerId="ADAL" clId="{AF8277BB-A18C-4E40-8B15-0072AF08E9A0}" dt="2024-03-01T22:22:59.670" v="8080" actId="1076"/>
          <ac:spMkLst>
            <pc:docMk/>
            <pc:sldMk cId="1483616913" sldId="261"/>
            <ac:spMk id="3" creationId="{A66F39CD-717B-DC16-861C-606C5FE71907}"/>
          </ac:spMkLst>
        </pc:spChg>
        <pc:spChg chg="mod">
          <ac:chgData name="Ethan Ericson" userId="96577932-aa52-4476-a8c3-12318db0e52b" providerId="ADAL" clId="{AF8277BB-A18C-4E40-8B15-0072AF08E9A0}" dt="2024-02-23T02:50:32.838" v="6777" actId="20577"/>
          <ac:spMkLst>
            <pc:docMk/>
            <pc:sldMk cId="1483616913" sldId="261"/>
            <ac:spMk id="7" creationId="{0C34CB6F-78FE-DCB3-CA89-380B463C590C}"/>
          </ac:spMkLst>
        </pc:spChg>
        <pc:picChg chg="add mod">
          <ac:chgData name="Ethan Ericson" userId="96577932-aa52-4476-a8c3-12318db0e52b" providerId="ADAL" clId="{AF8277BB-A18C-4E40-8B15-0072AF08E9A0}" dt="2024-03-01T22:22:02.961" v="7968" actId="1076"/>
          <ac:picMkLst>
            <pc:docMk/>
            <pc:sldMk cId="1483616913" sldId="261"/>
            <ac:picMk id="5" creationId="{9F62CE19-390B-E448-F450-44D74032BA0D}"/>
          </ac:picMkLst>
        </pc:picChg>
        <pc:picChg chg="del mod">
          <ac:chgData name="Ethan Ericson" userId="96577932-aa52-4476-a8c3-12318db0e52b" providerId="ADAL" clId="{AF8277BB-A18C-4E40-8B15-0072AF08E9A0}" dt="2024-03-01T22:21:24.067" v="7963" actId="478"/>
          <ac:picMkLst>
            <pc:docMk/>
            <pc:sldMk cId="1483616913" sldId="261"/>
            <ac:picMk id="10" creationId="{6815721C-95AB-3A7D-27A0-3EA61D7CACEB}"/>
          </ac:picMkLst>
        </pc:picChg>
      </pc:sldChg>
      <pc:sldChg chg="modSp new mod">
        <pc:chgData name="Ethan Ericson" userId="96577932-aa52-4476-a8c3-12318db0e52b" providerId="ADAL" clId="{AF8277BB-A18C-4E40-8B15-0072AF08E9A0}" dt="2024-02-21T23:51:57.923" v="5233"/>
        <pc:sldMkLst>
          <pc:docMk/>
          <pc:sldMk cId="4026143726" sldId="262"/>
        </pc:sldMkLst>
        <pc:spChg chg="mod">
          <ac:chgData name="Ethan Ericson" userId="96577932-aa52-4476-a8c3-12318db0e52b" providerId="ADAL" clId="{AF8277BB-A18C-4E40-8B15-0072AF08E9A0}" dt="2024-02-21T23:51:57.923" v="5233"/>
          <ac:spMkLst>
            <pc:docMk/>
            <pc:sldMk cId="4026143726" sldId="262"/>
            <ac:spMk id="2" creationId="{2E9F35D6-C6AD-7B3F-0A10-1665781E77E7}"/>
          </ac:spMkLst>
        </pc:spChg>
        <pc:spChg chg="mod">
          <ac:chgData name="Ethan Ericson" userId="96577932-aa52-4476-a8c3-12318db0e52b" providerId="ADAL" clId="{AF8277BB-A18C-4E40-8B15-0072AF08E9A0}" dt="2024-02-21T23:51:57.923" v="5233"/>
          <ac:spMkLst>
            <pc:docMk/>
            <pc:sldMk cId="4026143726" sldId="262"/>
            <ac:spMk id="3" creationId="{78BB154E-D0EC-8838-0B33-C7802E8A1633}"/>
          </ac:spMkLst>
        </pc:spChg>
      </pc:sldChg>
      <pc:sldChg chg="modSp new mod modNotesTx">
        <pc:chgData name="Ethan Ericson" userId="96577932-aa52-4476-a8c3-12318db0e52b" providerId="ADAL" clId="{AF8277BB-A18C-4E40-8B15-0072AF08E9A0}" dt="2024-03-01T22:28:15.966" v="8329" actId="20577"/>
        <pc:sldMkLst>
          <pc:docMk/>
          <pc:sldMk cId="991729243" sldId="263"/>
        </pc:sldMkLst>
        <pc:spChg chg="mod">
          <ac:chgData name="Ethan Ericson" userId="96577932-aa52-4476-a8c3-12318db0e52b" providerId="ADAL" clId="{AF8277BB-A18C-4E40-8B15-0072AF08E9A0}" dt="2024-02-26T17:00:04.304" v="7326" actId="20577"/>
          <ac:spMkLst>
            <pc:docMk/>
            <pc:sldMk cId="991729243" sldId="263"/>
            <ac:spMk id="2" creationId="{091A021F-462C-2ED2-8886-CD09F1D79AB3}"/>
          </ac:spMkLst>
        </pc:spChg>
        <pc:spChg chg="mod">
          <ac:chgData name="Ethan Ericson" userId="96577932-aa52-4476-a8c3-12318db0e52b" providerId="ADAL" clId="{AF8277BB-A18C-4E40-8B15-0072AF08E9A0}" dt="2024-03-01T22:28:15.966" v="8329" actId="20577"/>
          <ac:spMkLst>
            <pc:docMk/>
            <pc:sldMk cId="991729243" sldId="263"/>
            <ac:spMk id="3" creationId="{21344F6B-A85C-E019-9FF6-51D6DD23408A}"/>
          </ac:spMkLst>
        </pc:spChg>
      </pc:sldChg>
      <pc:sldChg chg="delSp modSp new mod modNotesTx">
        <pc:chgData name="Ethan Ericson" userId="96577932-aa52-4476-a8c3-12318db0e52b" providerId="ADAL" clId="{AF8277BB-A18C-4E40-8B15-0072AF08E9A0}" dt="2024-03-01T22:29:01.230" v="8336" actId="1076"/>
        <pc:sldMkLst>
          <pc:docMk/>
          <pc:sldMk cId="4121802957" sldId="264"/>
        </pc:sldMkLst>
        <pc:spChg chg="mod">
          <ac:chgData name="Ethan Ericson" userId="96577932-aa52-4476-a8c3-12318db0e52b" providerId="ADAL" clId="{AF8277BB-A18C-4E40-8B15-0072AF08E9A0}" dt="2024-02-22T23:21:13.340" v="6313" actId="242"/>
          <ac:spMkLst>
            <pc:docMk/>
            <pc:sldMk cId="4121802957" sldId="264"/>
            <ac:spMk id="2" creationId="{E570754F-BC55-392F-A19D-2FB8AE9251B5}"/>
          </ac:spMkLst>
        </pc:spChg>
        <pc:spChg chg="del mod">
          <ac:chgData name="Ethan Ericson" userId="96577932-aa52-4476-a8c3-12318db0e52b" providerId="ADAL" clId="{AF8277BB-A18C-4E40-8B15-0072AF08E9A0}" dt="2024-03-01T22:28:40.003" v="8332" actId="478"/>
          <ac:spMkLst>
            <pc:docMk/>
            <pc:sldMk cId="4121802957" sldId="264"/>
            <ac:spMk id="3" creationId="{7B638545-C16C-1BF4-73D3-37647C98A8D7}"/>
          </ac:spMkLst>
        </pc:spChg>
        <pc:spChg chg="mod">
          <ac:chgData name="Ethan Ericson" userId="96577932-aa52-4476-a8c3-12318db0e52b" providerId="ADAL" clId="{AF8277BB-A18C-4E40-8B15-0072AF08E9A0}" dt="2024-03-01T22:28:46.541" v="8333" actId="1076"/>
          <ac:spMkLst>
            <pc:docMk/>
            <pc:sldMk cId="4121802957" sldId="264"/>
            <ac:spMk id="5" creationId="{75E55810-B0B9-035B-7BFA-C193529964EE}"/>
          </ac:spMkLst>
        </pc:spChg>
        <pc:spChg chg="mod">
          <ac:chgData name="Ethan Ericson" userId="96577932-aa52-4476-a8c3-12318db0e52b" providerId="ADAL" clId="{AF8277BB-A18C-4E40-8B15-0072AF08E9A0}" dt="2024-03-01T22:29:01.230" v="8336" actId="1076"/>
          <ac:spMkLst>
            <pc:docMk/>
            <pc:sldMk cId="4121802957" sldId="264"/>
            <ac:spMk id="6" creationId="{B24B8296-13E8-F3AC-A350-59E9E51B61F5}"/>
          </ac:spMkLst>
        </pc:spChg>
      </pc:sldChg>
      <pc:sldChg chg="addSp delSp modSp new mod modTransition modClrScheme modShow chgLayout">
        <pc:chgData name="Ethan Ericson" userId="96577932-aa52-4476-a8c3-12318db0e52b" providerId="ADAL" clId="{AF8277BB-A18C-4E40-8B15-0072AF08E9A0}" dt="2024-02-23T03:18:27.821" v="7049"/>
        <pc:sldMkLst>
          <pc:docMk/>
          <pc:sldMk cId="1273490425" sldId="265"/>
        </pc:sldMkLst>
        <pc:spChg chg="mod ord">
          <ac:chgData name="Ethan Ericson" userId="96577932-aa52-4476-a8c3-12318db0e52b" providerId="ADAL" clId="{AF8277BB-A18C-4E40-8B15-0072AF08E9A0}" dt="2024-02-23T03:01:00.863" v="6876" actId="6264"/>
          <ac:spMkLst>
            <pc:docMk/>
            <pc:sldMk cId="1273490425" sldId="265"/>
            <ac:spMk id="2" creationId="{FD2B830A-D9F7-3F00-BC71-0F86FF24FF04}"/>
          </ac:spMkLst>
        </pc:spChg>
        <pc:spChg chg="add del mod">
          <ac:chgData name="Ethan Ericson" userId="96577932-aa52-4476-a8c3-12318db0e52b" providerId="ADAL" clId="{AF8277BB-A18C-4E40-8B15-0072AF08E9A0}" dt="2024-02-23T03:01:00.863" v="6876" actId="6264"/>
          <ac:spMkLst>
            <pc:docMk/>
            <pc:sldMk cId="1273490425" sldId="265"/>
            <ac:spMk id="3" creationId="{01FD402F-1EC6-E036-344B-AE22D6662F5D}"/>
          </ac:spMkLst>
        </pc:spChg>
        <pc:spChg chg="del mod">
          <ac:chgData name="Ethan Ericson" userId="96577932-aa52-4476-a8c3-12318db0e52b" providerId="ADAL" clId="{AF8277BB-A18C-4E40-8B15-0072AF08E9A0}" dt="2024-02-21T23:35:11.987" v="4289" actId="26606"/>
          <ac:spMkLst>
            <pc:docMk/>
            <pc:sldMk cId="1273490425" sldId="265"/>
            <ac:spMk id="3" creationId="{394518B5-4F6C-D93D-8741-F7A40FFFAF14}"/>
          </ac:spMkLst>
        </pc:spChg>
        <pc:spChg chg="add del mod ord">
          <ac:chgData name="Ethan Ericson" userId="96577932-aa52-4476-a8c3-12318db0e52b" providerId="ADAL" clId="{AF8277BB-A18C-4E40-8B15-0072AF08E9A0}" dt="2024-02-21T23:53:30.410" v="5243" actId="700"/>
          <ac:spMkLst>
            <pc:docMk/>
            <pc:sldMk cId="1273490425" sldId="265"/>
            <ac:spMk id="4" creationId="{751AA709-DA95-CD87-44EA-36D9DC92EA4B}"/>
          </ac:spMkLst>
        </pc:spChg>
        <pc:spChg chg="add del mod ord">
          <ac:chgData name="Ethan Ericson" userId="96577932-aa52-4476-a8c3-12318db0e52b" providerId="ADAL" clId="{AF8277BB-A18C-4E40-8B15-0072AF08E9A0}" dt="2024-02-23T03:01:00.863" v="6876" actId="6264"/>
          <ac:spMkLst>
            <pc:docMk/>
            <pc:sldMk cId="1273490425" sldId="265"/>
            <ac:spMk id="4" creationId="{D267AA64-30E5-35C1-CC8A-0E5DFF7C6F82}"/>
          </ac:spMkLst>
        </pc:spChg>
        <pc:spChg chg="add del mod">
          <ac:chgData name="Ethan Ericson" userId="96577932-aa52-4476-a8c3-12318db0e52b" providerId="ADAL" clId="{AF8277BB-A18C-4E40-8B15-0072AF08E9A0}" dt="2024-02-21T23:35:15.584" v="4290" actId="478"/>
          <ac:spMkLst>
            <pc:docMk/>
            <pc:sldMk cId="1273490425" sldId="265"/>
            <ac:spMk id="8" creationId="{54F06734-AD16-0373-074A-EED7B3F9B1D7}"/>
          </ac:spMkLst>
        </pc:spChg>
      </pc:sldChg>
      <pc:sldChg chg="addSp modSp mod">
        <pc:chgData name="Ethan Ericson" userId="96577932-aa52-4476-a8c3-12318db0e52b" providerId="ADAL" clId="{AF8277BB-A18C-4E40-8B15-0072AF08E9A0}" dt="2024-02-23T17:30:44.558" v="7182" actId="1076"/>
        <pc:sldMkLst>
          <pc:docMk/>
          <pc:sldMk cId="1619184443" sldId="266"/>
        </pc:sldMkLst>
        <pc:spChg chg="mod">
          <ac:chgData name="Ethan Ericson" userId="96577932-aa52-4476-a8c3-12318db0e52b" providerId="ADAL" clId="{AF8277BB-A18C-4E40-8B15-0072AF08E9A0}" dt="2024-02-23T02:44:41.335" v="6717" actId="242"/>
          <ac:spMkLst>
            <pc:docMk/>
            <pc:sldMk cId="1619184443" sldId="266"/>
            <ac:spMk id="2" creationId="{3238CDF3-0D6A-4E5B-A70D-C6EC3FAB1B8F}"/>
          </ac:spMkLst>
        </pc:spChg>
        <pc:spChg chg="add mod">
          <ac:chgData name="Ethan Ericson" userId="96577932-aa52-4476-a8c3-12318db0e52b" providerId="ADAL" clId="{AF8277BB-A18C-4E40-8B15-0072AF08E9A0}" dt="2024-02-23T17:30:44.558" v="7182" actId="1076"/>
          <ac:spMkLst>
            <pc:docMk/>
            <pc:sldMk cId="1619184443" sldId="266"/>
            <ac:spMk id="3" creationId="{6B05EEB3-5A1B-14D7-B69D-69161B290600}"/>
          </ac:spMkLst>
        </pc:spChg>
        <pc:spChg chg="mod">
          <ac:chgData name="Ethan Ericson" userId="96577932-aa52-4476-a8c3-12318db0e52b" providerId="ADAL" clId="{AF8277BB-A18C-4E40-8B15-0072AF08E9A0}" dt="2024-02-23T02:46:07.167" v="6724" actId="1076"/>
          <ac:spMkLst>
            <pc:docMk/>
            <pc:sldMk cId="1619184443" sldId="266"/>
            <ac:spMk id="17" creationId="{02641728-6B02-E49C-5B3E-ED18D7B25B40}"/>
          </ac:spMkLst>
        </pc:spChg>
        <pc:picChg chg="mod">
          <ac:chgData name="Ethan Ericson" userId="96577932-aa52-4476-a8c3-12318db0e52b" providerId="ADAL" clId="{AF8277BB-A18C-4E40-8B15-0072AF08E9A0}" dt="2024-02-23T02:45:19.597" v="6722" actId="1076"/>
          <ac:picMkLst>
            <pc:docMk/>
            <pc:sldMk cId="1619184443" sldId="266"/>
            <ac:picMk id="11" creationId="{4D85D770-7E1C-9C47-2341-F5344BBED852}"/>
          </ac:picMkLst>
        </pc:picChg>
      </pc:sldChg>
      <pc:sldChg chg="addSp delSp modSp new mod">
        <pc:chgData name="Ethan Ericson" userId="96577932-aa52-4476-a8c3-12318db0e52b" providerId="ADAL" clId="{AF8277BB-A18C-4E40-8B15-0072AF08E9A0}" dt="2024-03-01T22:01:53.999" v="7425" actId="20577"/>
        <pc:sldMkLst>
          <pc:docMk/>
          <pc:sldMk cId="2870446030" sldId="267"/>
        </pc:sldMkLst>
        <pc:spChg chg="mod">
          <ac:chgData name="Ethan Ericson" userId="96577932-aa52-4476-a8c3-12318db0e52b" providerId="ADAL" clId="{AF8277BB-A18C-4E40-8B15-0072AF08E9A0}" dt="2024-02-21T23:51:57.923" v="5233"/>
          <ac:spMkLst>
            <pc:docMk/>
            <pc:sldMk cId="2870446030" sldId="267"/>
            <ac:spMk id="2" creationId="{1AC5A2A4-E8CF-A1D1-C9B8-30187371EEDD}"/>
          </ac:spMkLst>
        </pc:spChg>
        <pc:spChg chg="del">
          <ac:chgData name="Ethan Ericson" userId="96577932-aa52-4476-a8c3-12318db0e52b" providerId="ADAL" clId="{AF8277BB-A18C-4E40-8B15-0072AF08E9A0}" dt="2024-02-21T17:18:54.596" v="1359"/>
          <ac:spMkLst>
            <pc:docMk/>
            <pc:sldMk cId="2870446030" sldId="267"/>
            <ac:spMk id="3" creationId="{24FE2778-638A-EE20-1C95-DE994996D258}"/>
          </ac:spMkLst>
        </pc:spChg>
        <pc:spChg chg="add mod">
          <ac:chgData name="Ethan Ericson" userId="96577932-aa52-4476-a8c3-12318db0e52b" providerId="ADAL" clId="{AF8277BB-A18C-4E40-8B15-0072AF08E9A0}" dt="2024-03-01T22:01:53.999" v="7425" actId="20577"/>
          <ac:spMkLst>
            <pc:docMk/>
            <pc:sldMk cId="2870446030" sldId="267"/>
            <ac:spMk id="3" creationId="{E545D29D-A153-A6F1-9F1D-7F64688E5B52}"/>
          </ac:spMkLst>
        </pc:spChg>
        <pc:spChg chg="add mod">
          <ac:chgData name="Ethan Ericson" userId="96577932-aa52-4476-a8c3-12318db0e52b" providerId="ADAL" clId="{AF8277BB-A18C-4E40-8B15-0072AF08E9A0}" dt="2024-02-23T17:30:21.500" v="7176" actId="1076"/>
          <ac:spMkLst>
            <pc:docMk/>
            <pc:sldMk cId="2870446030" sldId="267"/>
            <ac:spMk id="4" creationId="{EA6C59BF-B3DC-39D3-3387-24F996776EBF}"/>
          </ac:spMkLst>
        </pc:spChg>
        <pc:spChg chg="add del mod">
          <ac:chgData name="Ethan Ericson" userId="96577932-aa52-4476-a8c3-12318db0e52b" providerId="ADAL" clId="{AF8277BB-A18C-4E40-8B15-0072AF08E9A0}" dt="2024-02-21T21:26:49.891" v="2695" actId="478"/>
          <ac:spMkLst>
            <pc:docMk/>
            <pc:sldMk cId="2870446030" sldId="267"/>
            <ac:spMk id="8" creationId="{351179B2-EEE0-B5B2-A5BC-F1F1908CA7E6}"/>
          </ac:spMkLst>
        </pc:spChg>
        <pc:picChg chg="add del mod">
          <ac:chgData name="Ethan Ericson" userId="96577932-aa52-4476-a8c3-12318db0e52b" providerId="ADAL" clId="{AF8277BB-A18C-4E40-8B15-0072AF08E9A0}" dt="2024-02-21T21:26:43.403" v="2693" actId="478"/>
          <ac:picMkLst>
            <pc:docMk/>
            <pc:sldMk cId="2870446030" sldId="267"/>
            <ac:picMk id="4" creationId="{F4263D4C-133D-304E-5597-9E9E458F44E6}"/>
          </ac:picMkLst>
        </pc:picChg>
        <pc:picChg chg="add del mod">
          <ac:chgData name="Ethan Ericson" userId="96577932-aa52-4476-a8c3-12318db0e52b" providerId="ADAL" clId="{AF8277BB-A18C-4E40-8B15-0072AF08E9A0}" dt="2024-02-21T21:17:43.322" v="2134" actId="21"/>
          <ac:picMkLst>
            <pc:docMk/>
            <pc:sldMk cId="2870446030" sldId="267"/>
            <ac:picMk id="5" creationId="{56915E56-4FF8-8006-7883-2BD12F81D764}"/>
          </ac:picMkLst>
        </pc:picChg>
        <pc:picChg chg="add del mod">
          <ac:chgData name="Ethan Ericson" userId="96577932-aa52-4476-a8c3-12318db0e52b" providerId="ADAL" clId="{AF8277BB-A18C-4E40-8B15-0072AF08E9A0}" dt="2024-03-01T21:52:48.809" v="7360" actId="478"/>
          <ac:picMkLst>
            <pc:docMk/>
            <pc:sldMk cId="2870446030" sldId="267"/>
            <ac:picMk id="6" creationId="{87C78D3D-BCAD-B5EE-F206-55E11F6BAE62}"/>
          </ac:picMkLst>
        </pc:picChg>
        <pc:picChg chg="add mod">
          <ac:chgData name="Ethan Ericson" userId="96577932-aa52-4476-a8c3-12318db0e52b" providerId="ADAL" clId="{AF8277BB-A18C-4E40-8B15-0072AF08E9A0}" dt="2024-03-01T21:52:51.135" v="7361" actId="1076"/>
          <ac:picMkLst>
            <pc:docMk/>
            <pc:sldMk cId="2870446030" sldId="267"/>
            <ac:picMk id="7" creationId="{88F9FCB9-58E3-69F8-DB7F-BD19C6FFABBC}"/>
          </ac:picMkLst>
        </pc:picChg>
      </pc:sldChg>
      <pc:sldChg chg="addSp delSp modSp new mod">
        <pc:chgData name="Ethan Ericson" userId="96577932-aa52-4476-a8c3-12318db0e52b" providerId="ADAL" clId="{AF8277BB-A18C-4E40-8B15-0072AF08E9A0}" dt="2024-03-01T22:10:31.612" v="7920" actId="20577"/>
        <pc:sldMkLst>
          <pc:docMk/>
          <pc:sldMk cId="2018582892" sldId="268"/>
        </pc:sldMkLst>
        <pc:spChg chg="mod">
          <ac:chgData name="Ethan Ericson" userId="96577932-aa52-4476-a8c3-12318db0e52b" providerId="ADAL" clId="{AF8277BB-A18C-4E40-8B15-0072AF08E9A0}" dt="2024-02-21T23:51:57.923" v="5233"/>
          <ac:spMkLst>
            <pc:docMk/>
            <pc:sldMk cId="2018582892" sldId="268"/>
            <ac:spMk id="2" creationId="{5F6F10B1-11A5-6228-3F93-818D8CB374A2}"/>
          </ac:spMkLst>
        </pc:spChg>
        <pc:spChg chg="del">
          <ac:chgData name="Ethan Ericson" userId="96577932-aa52-4476-a8c3-12318db0e52b" providerId="ADAL" clId="{AF8277BB-A18C-4E40-8B15-0072AF08E9A0}" dt="2024-02-21T17:27:41.841" v="1399"/>
          <ac:spMkLst>
            <pc:docMk/>
            <pc:sldMk cId="2018582892" sldId="268"/>
            <ac:spMk id="3" creationId="{B96CFD7D-171C-B8FD-D12B-30A5283571B1}"/>
          </ac:spMkLst>
        </pc:spChg>
        <pc:spChg chg="add mod">
          <ac:chgData name="Ethan Ericson" userId="96577932-aa52-4476-a8c3-12318db0e52b" providerId="ADAL" clId="{AF8277BB-A18C-4E40-8B15-0072AF08E9A0}" dt="2024-02-23T17:30:33.768" v="7180" actId="1076"/>
          <ac:spMkLst>
            <pc:docMk/>
            <pc:sldMk cId="2018582892" sldId="268"/>
            <ac:spMk id="4" creationId="{572FE6B9-7FDB-D507-AC46-9616166EE950}"/>
          </ac:spMkLst>
        </pc:spChg>
        <pc:spChg chg="add del mod">
          <ac:chgData name="Ethan Ericson" userId="96577932-aa52-4476-a8c3-12318db0e52b" providerId="ADAL" clId="{AF8277BB-A18C-4E40-8B15-0072AF08E9A0}" dt="2024-02-21T21:28:16.922" v="2700" actId="478"/>
          <ac:spMkLst>
            <pc:docMk/>
            <pc:sldMk cId="2018582892" sldId="268"/>
            <ac:spMk id="6" creationId="{F7A76466-F77A-0D35-F219-D2F04A7342F3}"/>
          </ac:spMkLst>
        </pc:spChg>
        <pc:spChg chg="add mod">
          <ac:chgData name="Ethan Ericson" userId="96577932-aa52-4476-a8c3-12318db0e52b" providerId="ADAL" clId="{AF8277BB-A18C-4E40-8B15-0072AF08E9A0}" dt="2024-03-01T22:10:31.612" v="7920" actId="20577"/>
          <ac:spMkLst>
            <pc:docMk/>
            <pc:sldMk cId="2018582892" sldId="268"/>
            <ac:spMk id="7" creationId="{1C9004F7-5C80-0D18-71F7-0E070B7498D6}"/>
          </ac:spMkLst>
        </pc:spChg>
        <pc:picChg chg="add del mod">
          <ac:chgData name="Ethan Ericson" userId="96577932-aa52-4476-a8c3-12318db0e52b" providerId="ADAL" clId="{AF8277BB-A18C-4E40-8B15-0072AF08E9A0}" dt="2024-03-01T22:05:06.555" v="7478" actId="478"/>
          <ac:picMkLst>
            <pc:docMk/>
            <pc:sldMk cId="2018582892" sldId="268"/>
            <ac:picMk id="3" creationId="{5E7A09C5-74F0-55BF-74A8-E5509F967DFB}"/>
          </ac:picMkLst>
        </pc:picChg>
        <pc:picChg chg="add del mod">
          <ac:chgData name="Ethan Ericson" userId="96577932-aa52-4476-a8c3-12318db0e52b" providerId="ADAL" clId="{AF8277BB-A18C-4E40-8B15-0072AF08E9A0}" dt="2024-02-21T21:28:15.006" v="2699" actId="478"/>
          <ac:picMkLst>
            <pc:docMk/>
            <pc:sldMk cId="2018582892" sldId="268"/>
            <ac:picMk id="4" creationId="{16DCFA6E-7FD6-D8B1-649C-B1257E463BAF}"/>
          </ac:picMkLst>
        </pc:picChg>
        <pc:picChg chg="add del mod">
          <ac:chgData name="Ethan Ericson" userId="96577932-aa52-4476-a8c3-12318db0e52b" providerId="ADAL" clId="{AF8277BB-A18C-4E40-8B15-0072AF08E9A0}" dt="2024-03-01T22:05:18.983" v="7480" actId="478"/>
          <ac:picMkLst>
            <pc:docMk/>
            <pc:sldMk cId="2018582892" sldId="268"/>
            <ac:picMk id="6" creationId="{7E7E7AA5-CCF6-7CE8-2D8F-C79079D5B19E}"/>
          </ac:picMkLst>
        </pc:picChg>
        <pc:picChg chg="add del mod">
          <ac:chgData name="Ethan Ericson" userId="96577932-aa52-4476-a8c3-12318db0e52b" providerId="ADAL" clId="{AF8277BB-A18C-4E40-8B15-0072AF08E9A0}" dt="2024-03-01T22:08:34.685" v="7712" actId="478"/>
          <ac:picMkLst>
            <pc:docMk/>
            <pc:sldMk cId="2018582892" sldId="268"/>
            <ac:picMk id="9" creationId="{DAD50C83-4193-44E4-F86A-D886270E9690}"/>
          </ac:picMkLst>
        </pc:picChg>
        <pc:picChg chg="add mod">
          <ac:chgData name="Ethan Ericson" userId="96577932-aa52-4476-a8c3-12318db0e52b" providerId="ADAL" clId="{AF8277BB-A18C-4E40-8B15-0072AF08E9A0}" dt="2024-03-01T22:09:09.806" v="7715" actId="1076"/>
          <ac:picMkLst>
            <pc:docMk/>
            <pc:sldMk cId="2018582892" sldId="268"/>
            <ac:picMk id="11" creationId="{1E3664F3-DC9E-F4BA-8BB1-80C965709165}"/>
          </ac:picMkLst>
        </pc:picChg>
      </pc:sldChg>
      <pc:sldChg chg="addSp delSp modSp mod">
        <pc:chgData name="Ethan Ericson" userId="96577932-aa52-4476-a8c3-12318db0e52b" providerId="ADAL" clId="{AF8277BB-A18C-4E40-8B15-0072AF08E9A0}" dt="2024-03-01T22:18:54.757" v="7954" actId="1076"/>
        <pc:sldMkLst>
          <pc:docMk/>
          <pc:sldMk cId="246706404" sldId="269"/>
        </pc:sldMkLst>
        <pc:spChg chg="mod">
          <ac:chgData name="Ethan Ericson" userId="96577932-aa52-4476-a8c3-12318db0e52b" providerId="ADAL" clId="{AF8277BB-A18C-4E40-8B15-0072AF08E9A0}" dt="2024-02-23T02:46:34.487" v="6727" actId="242"/>
          <ac:spMkLst>
            <pc:docMk/>
            <pc:sldMk cId="246706404" sldId="269"/>
            <ac:spMk id="2" creationId="{D12FD7A2-BD39-B969-2822-F043A86A8DF3}"/>
          </ac:spMkLst>
        </pc:spChg>
        <pc:spChg chg="add mod">
          <ac:chgData name="Ethan Ericson" userId="96577932-aa52-4476-a8c3-12318db0e52b" providerId="ADAL" clId="{AF8277BB-A18C-4E40-8B15-0072AF08E9A0}" dt="2024-02-23T17:30:55.865" v="7184" actId="1076"/>
          <ac:spMkLst>
            <pc:docMk/>
            <pc:sldMk cId="246706404" sldId="269"/>
            <ac:spMk id="3" creationId="{AB65D1A5-225D-FE87-3078-71AB6FE436CB}"/>
          </ac:spMkLst>
        </pc:spChg>
        <pc:spChg chg="mod">
          <ac:chgData name="Ethan Ericson" userId="96577932-aa52-4476-a8c3-12318db0e52b" providerId="ADAL" clId="{AF8277BB-A18C-4E40-8B15-0072AF08E9A0}" dt="2024-03-01T22:18:54.757" v="7954" actId="1076"/>
          <ac:spMkLst>
            <pc:docMk/>
            <pc:sldMk cId="246706404" sldId="269"/>
            <ac:spMk id="8" creationId="{07E20A82-181A-9DCC-FB21-742FE9C21E7D}"/>
          </ac:spMkLst>
        </pc:spChg>
        <pc:spChg chg="add del mod">
          <ac:chgData name="Ethan Ericson" userId="96577932-aa52-4476-a8c3-12318db0e52b" providerId="ADAL" clId="{AF8277BB-A18C-4E40-8B15-0072AF08E9A0}" dt="2024-03-01T22:18:16.298" v="7927" actId="478"/>
          <ac:spMkLst>
            <pc:docMk/>
            <pc:sldMk cId="246706404" sldId="269"/>
            <ac:spMk id="9" creationId="{B7EE944E-F7FF-BA06-6BAC-FBD2CE553FA0}"/>
          </ac:spMkLst>
        </pc:spChg>
        <pc:picChg chg="del mod">
          <ac:chgData name="Ethan Ericson" userId="96577932-aa52-4476-a8c3-12318db0e52b" providerId="ADAL" clId="{AF8277BB-A18C-4E40-8B15-0072AF08E9A0}" dt="2024-03-01T22:17:58.268" v="7924" actId="478"/>
          <ac:picMkLst>
            <pc:docMk/>
            <pc:sldMk cId="246706404" sldId="269"/>
            <ac:picMk id="5" creationId="{6C00FB19-C7C0-5D55-7CF8-CDE80376D4AE}"/>
          </ac:picMkLst>
        </pc:picChg>
        <pc:picChg chg="add mod">
          <ac:chgData name="Ethan Ericson" userId="96577932-aa52-4476-a8c3-12318db0e52b" providerId="ADAL" clId="{AF8277BB-A18C-4E40-8B15-0072AF08E9A0}" dt="2024-03-01T22:18:19.503" v="7928" actId="1076"/>
          <ac:picMkLst>
            <pc:docMk/>
            <pc:sldMk cId="246706404" sldId="269"/>
            <ac:picMk id="6" creationId="{224E3187-39A2-B18A-8566-6D562D39E935}"/>
          </ac:picMkLst>
        </pc:picChg>
      </pc:sldChg>
      <pc:sldChg chg="addSp delSp modSp new mod">
        <pc:chgData name="Ethan Ericson" userId="96577932-aa52-4476-a8c3-12318db0e52b" providerId="ADAL" clId="{AF8277BB-A18C-4E40-8B15-0072AF08E9A0}" dt="2024-03-01T22:04:28.073" v="7475" actId="20577"/>
        <pc:sldMkLst>
          <pc:docMk/>
          <pc:sldMk cId="2008809186" sldId="270"/>
        </pc:sldMkLst>
        <pc:spChg chg="mod">
          <ac:chgData name="Ethan Ericson" userId="96577932-aa52-4476-a8c3-12318db0e52b" providerId="ADAL" clId="{AF8277BB-A18C-4E40-8B15-0072AF08E9A0}" dt="2024-02-21T23:51:57.923" v="5233"/>
          <ac:spMkLst>
            <pc:docMk/>
            <pc:sldMk cId="2008809186" sldId="270"/>
            <ac:spMk id="2" creationId="{ABACD1CC-3187-9FC0-9AE5-3160E94684E1}"/>
          </ac:spMkLst>
        </pc:spChg>
        <pc:spChg chg="del">
          <ac:chgData name="Ethan Ericson" userId="96577932-aa52-4476-a8c3-12318db0e52b" providerId="ADAL" clId="{AF8277BB-A18C-4E40-8B15-0072AF08E9A0}" dt="2024-02-21T21:24:15.018" v="2682" actId="478"/>
          <ac:spMkLst>
            <pc:docMk/>
            <pc:sldMk cId="2008809186" sldId="270"/>
            <ac:spMk id="3" creationId="{6AE66F99-422D-5DA9-3345-6FED6E960232}"/>
          </ac:spMkLst>
        </pc:spChg>
        <pc:spChg chg="add mod">
          <ac:chgData name="Ethan Ericson" userId="96577932-aa52-4476-a8c3-12318db0e52b" providerId="ADAL" clId="{AF8277BB-A18C-4E40-8B15-0072AF08E9A0}" dt="2024-02-23T17:30:26.873" v="7178" actId="1076"/>
          <ac:spMkLst>
            <pc:docMk/>
            <pc:sldMk cId="2008809186" sldId="270"/>
            <ac:spMk id="3" creationId="{C708432A-0543-DDC5-2B30-8F220244E285}"/>
          </ac:spMkLst>
        </pc:spChg>
        <pc:spChg chg="add mod">
          <ac:chgData name="Ethan Ericson" userId="96577932-aa52-4476-a8c3-12318db0e52b" providerId="ADAL" clId="{AF8277BB-A18C-4E40-8B15-0072AF08E9A0}" dt="2024-03-01T22:04:28.073" v="7475" actId="20577"/>
          <ac:spMkLst>
            <pc:docMk/>
            <pc:sldMk cId="2008809186" sldId="270"/>
            <ac:spMk id="4" creationId="{923DCBBE-35A4-035F-CCF3-BB76EBFDB387}"/>
          </ac:spMkLst>
        </pc:spChg>
        <pc:picChg chg="add del mod">
          <ac:chgData name="Ethan Ericson" userId="96577932-aa52-4476-a8c3-12318db0e52b" providerId="ADAL" clId="{AF8277BB-A18C-4E40-8B15-0072AF08E9A0}" dt="2024-02-21T21:25:43.271" v="2688" actId="478"/>
          <ac:picMkLst>
            <pc:docMk/>
            <pc:sldMk cId="2008809186" sldId="270"/>
            <ac:picMk id="5" creationId="{56915E56-4FF8-8006-7883-2BD12F81D764}"/>
          </ac:picMkLst>
        </pc:picChg>
        <pc:picChg chg="add del mod">
          <ac:chgData name="Ethan Ericson" userId="96577932-aa52-4476-a8c3-12318db0e52b" providerId="ADAL" clId="{AF8277BB-A18C-4E40-8B15-0072AF08E9A0}" dt="2024-03-01T22:03:41.485" v="7428" actId="478"/>
          <ac:picMkLst>
            <pc:docMk/>
            <pc:sldMk cId="2008809186" sldId="270"/>
            <ac:picMk id="6" creationId="{ADCF75E7-EF40-1AA8-0659-5DD5A8D50AAB}"/>
          </ac:picMkLst>
        </pc:picChg>
        <pc:picChg chg="add mod">
          <ac:chgData name="Ethan Ericson" userId="96577932-aa52-4476-a8c3-12318db0e52b" providerId="ADAL" clId="{AF8277BB-A18C-4E40-8B15-0072AF08E9A0}" dt="2024-03-01T22:03:45.466" v="7429" actId="1076"/>
          <ac:picMkLst>
            <pc:docMk/>
            <pc:sldMk cId="2008809186" sldId="270"/>
            <ac:picMk id="7" creationId="{4EF4EC90-1205-9FE4-D543-74D6025AE7F8}"/>
          </ac:picMkLst>
        </pc:picChg>
      </pc:sldChg>
      <pc:sldChg chg="delSp modSp new del mod">
        <pc:chgData name="Ethan Ericson" userId="96577932-aa52-4476-a8c3-12318db0e52b" providerId="ADAL" clId="{AF8277BB-A18C-4E40-8B15-0072AF08E9A0}" dt="2024-02-22T22:51:13.422" v="5343" actId="2696"/>
        <pc:sldMkLst>
          <pc:docMk/>
          <pc:sldMk cId="2705652947" sldId="271"/>
        </pc:sldMkLst>
        <pc:spChg chg="mod">
          <ac:chgData name="Ethan Ericson" userId="96577932-aa52-4476-a8c3-12318db0e52b" providerId="ADAL" clId="{AF8277BB-A18C-4E40-8B15-0072AF08E9A0}" dt="2024-02-22T22:51:07.312" v="5342" actId="21"/>
          <ac:spMkLst>
            <pc:docMk/>
            <pc:sldMk cId="2705652947" sldId="271"/>
            <ac:spMk id="2" creationId="{D7352F6E-4A91-DED1-1D31-D567B53E5EBA}"/>
          </ac:spMkLst>
        </pc:spChg>
        <pc:spChg chg="del">
          <ac:chgData name="Ethan Ericson" userId="96577932-aa52-4476-a8c3-12318db0e52b" providerId="ADAL" clId="{AF8277BB-A18C-4E40-8B15-0072AF08E9A0}" dt="2024-02-21T21:35:15.292" v="3316" actId="478"/>
          <ac:spMkLst>
            <pc:docMk/>
            <pc:sldMk cId="2705652947" sldId="271"/>
            <ac:spMk id="3" creationId="{1A157DBD-5BE9-D0CD-DE32-2F0C8945A540}"/>
          </ac:spMkLst>
        </pc:spChg>
      </pc:sldChg>
      <pc:sldChg chg="addSp delSp modSp new mod">
        <pc:chgData name="Ethan Ericson" userId="96577932-aa52-4476-a8c3-12318db0e52b" providerId="ADAL" clId="{AF8277BB-A18C-4E40-8B15-0072AF08E9A0}" dt="2024-03-01T21:49:42.937" v="7332" actId="1076"/>
        <pc:sldMkLst>
          <pc:docMk/>
          <pc:sldMk cId="1612230744" sldId="272"/>
        </pc:sldMkLst>
        <pc:spChg chg="mod">
          <ac:chgData name="Ethan Ericson" userId="96577932-aa52-4476-a8c3-12318db0e52b" providerId="ADAL" clId="{AF8277BB-A18C-4E40-8B15-0072AF08E9A0}" dt="2024-02-21T23:51:57.923" v="5233"/>
          <ac:spMkLst>
            <pc:docMk/>
            <pc:sldMk cId="1612230744" sldId="272"/>
            <ac:spMk id="2" creationId="{AF66B66B-B779-0EBA-145D-BC37164AC18D}"/>
          </ac:spMkLst>
        </pc:spChg>
        <pc:spChg chg="add mod">
          <ac:chgData name="Ethan Ericson" userId="96577932-aa52-4476-a8c3-12318db0e52b" providerId="ADAL" clId="{AF8277BB-A18C-4E40-8B15-0072AF08E9A0}" dt="2024-02-23T17:29:57.939" v="7173" actId="1076"/>
          <ac:spMkLst>
            <pc:docMk/>
            <pc:sldMk cId="1612230744" sldId="272"/>
            <ac:spMk id="3" creationId="{1D1B54A9-1A82-AF72-9DC9-E94BB5AE6F7D}"/>
          </ac:spMkLst>
        </pc:spChg>
        <pc:spChg chg="add del mod">
          <ac:chgData name="Ethan Ericson" userId="96577932-aa52-4476-a8c3-12318db0e52b" providerId="ADAL" clId="{AF8277BB-A18C-4E40-8B15-0072AF08E9A0}" dt="2024-02-21T21:38:37.769" v="3442" actId="478"/>
          <ac:spMkLst>
            <pc:docMk/>
            <pc:sldMk cId="1612230744" sldId="272"/>
            <ac:spMk id="3" creationId="{38748C25-B621-C121-4D2F-4C0ABA346935}"/>
          </ac:spMkLst>
        </pc:spChg>
        <pc:spChg chg="add del mod">
          <ac:chgData name="Ethan Ericson" userId="96577932-aa52-4476-a8c3-12318db0e52b" providerId="ADAL" clId="{AF8277BB-A18C-4E40-8B15-0072AF08E9A0}" dt="2024-02-21T21:38:40.613" v="3443" actId="478"/>
          <ac:spMkLst>
            <pc:docMk/>
            <pc:sldMk cId="1612230744" sldId="272"/>
            <ac:spMk id="6" creationId="{E524F382-F6C8-05A1-AC0A-5F5A8268F13F}"/>
          </ac:spMkLst>
        </pc:spChg>
        <pc:spChg chg="add mod">
          <ac:chgData name="Ethan Ericson" userId="96577932-aa52-4476-a8c3-12318db0e52b" providerId="ADAL" clId="{AF8277BB-A18C-4E40-8B15-0072AF08E9A0}" dt="2024-02-21T21:39:45.062" v="3592" actId="1076"/>
          <ac:spMkLst>
            <pc:docMk/>
            <pc:sldMk cId="1612230744" sldId="272"/>
            <ac:spMk id="7" creationId="{DA8464CB-22FA-4632-5CA5-5DFF26C2D440}"/>
          </ac:spMkLst>
        </pc:spChg>
        <pc:picChg chg="add del mod">
          <ac:chgData name="Ethan Ericson" userId="96577932-aa52-4476-a8c3-12318db0e52b" providerId="ADAL" clId="{AF8277BB-A18C-4E40-8B15-0072AF08E9A0}" dt="2024-03-01T21:49:40.565" v="7331" actId="478"/>
          <ac:picMkLst>
            <pc:docMk/>
            <pc:sldMk cId="1612230744" sldId="272"/>
            <ac:picMk id="4" creationId="{373B0AE7-F91B-4459-1DEF-C040812BCC04}"/>
          </ac:picMkLst>
        </pc:picChg>
        <pc:picChg chg="add mod">
          <ac:chgData name="Ethan Ericson" userId="96577932-aa52-4476-a8c3-12318db0e52b" providerId="ADAL" clId="{AF8277BB-A18C-4E40-8B15-0072AF08E9A0}" dt="2024-03-01T21:49:42.937" v="7332" actId="1076"/>
          <ac:picMkLst>
            <pc:docMk/>
            <pc:sldMk cId="1612230744" sldId="272"/>
            <ac:picMk id="6" creationId="{66CD25B0-3FEE-F5EE-89FF-53DA3EA7A9A3}"/>
          </ac:picMkLst>
        </pc:picChg>
        <pc:picChg chg="add mod">
          <ac:chgData name="Ethan Ericson" userId="96577932-aa52-4476-a8c3-12318db0e52b" providerId="ADAL" clId="{AF8277BB-A18C-4E40-8B15-0072AF08E9A0}" dt="2024-02-21T21:36:42.110" v="3340"/>
          <ac:picMkLst>
            <pc:docMk/>
            <pc:sldMk cId="1612230744" sldId="272"/>
            <ac:picMk id="9" creationId="{07606FA5-E17F-C937-2AA2-D940ED67DB04}"/>
          </ac:picMkLst>
        </pc:picChg>
      </pc:sldChg>
      <pc:sldChg chg="modSp new mod ord modClrScheme chgLayout modNotesTx">
        <pc:chgData name="Ethan Ericson" userId="96577932-aa52-4476-a8c3-12318db0e52b" providerId="ADAL" clId="{AF8277BB-A18C-4E40-8B15-0072AF08E9A0}" dt="2024-02-22T23:38:35.304" v="6654" actId="20577"/>
        <pc:sldMkLst>
          <pc:docMk/>
          <pc:sldMk cId="335119358" sldId="273"/>
        </pc:sldMkLst>
        <pc:spChg chg="mod">
          <ac:chgData name="Ethan Ericson" userId="96577932-aa52-4476-a8c3-12318db0e52b" providerId="ADAL" clId="{AF8277BB-A18C-4E40-8B15-0072AF08E9A0}" dt="2024-02-22T19:47:42.247" v="5298" actId="20577"/>
          <ac:spMkLst>
            <pc:docMk/>
            <pc:sldMk cId="335119358" sldId="273"/>
            <ac:spMk id="2" creationId="{AB45452F-AC1F-384B-663D-03C40E5957CF}"/>
          </ac:spMkLst>
        </pc:spChg>
        <pc:spChg chg="mod">
          <ac:chgData name="Ethan Ericson" userId="96577932-aa52-4476-a8c3-12318db0e52b" providerId="ADAL" clId="{AF8277BB-A18C-4E40-8B15-0072AF08E9A0}" dt="2024-02-21T23:51:57.923" v="5233"/>
          <ac:spMkLst>
            <pc:docMk/>
            <pc:sldMk cId="335119358" sldId="273"/>
            <ac:spMk id="3" creationId="{3C478309-9849-B8DD-7E87-6B753C9D4ACC}"/>
          </ac:spMkLst>
        </pc:spChg>
      </pc:sldChg>
      <pc:sldChg chg="modSp new del mod">
        <pc:chgData name="Ethan Ericson" userId="96577932-aa52-4476-a8c3-12318db0e52b" providerId="ADAL" clId="{AF8277BB-A18C-4E40-8B15-0072AF08E9A0}" dt="2024-02-22T22:51:40.961" v="5344" actId="2696"/>
        <pc:sldMkLst>
          <pc:docMk/>
          <pc:sldMk cId="3435609506" sldId="274"/>
        </pc:sldMkLst>
        <pc:spChg chg="mod">
          <ac:chgData name="Ethan Ericson" userId="96577932-aa52-4476-a8c3-12318db0e52b" providerId="ADAL" clId="{AF8277BB-A18C-4E40-8B15-0072AF08E9A0}" dt="2024-02-21T23:51:57.923" v="5233"/>
          <ac:spMkLst>
            <pc:docMk/>
            <pc:sldMk cId="3435609506" sldId="274"/>
            <ac:spMk id="2" creationId="{2CDE26E1-E0E2-6A5D-6B8B-270BE463EF34}"/>
          </ac:spMkLst>
        </pc:spChg>
        <pc:spChg chg="mod">
          <ac:chgData name="Ethan Ericson" userId="96577932-aa52-4476-a8c3-12318db0e52b" providerId="ADAL" clId="{AF8277BB-A18C-4E40-8B15-0072AF08E9A0}" dt="2024-02-21T23:51:57.923" v="5233"/>
          <ac:spMkLst>
            <pc:docMk/>
            <pc:sldMk cId="3435609506" sldId="274"/>
            <ac:spMk id="3" creationId="{65B39502-6A09-FEF5-E4C8-17C232E188A9}"/>
          </ac:spMkLst>
        </pc:spChg>
      </pc:sldChg>
      <pc:sldChg chg="addSp delSp modSp new mod modClrScheme chgLayout">
        <pc:chgData name="Ethan Ericson" userId="96577932-aa52-4476-a8c3-12318db0e52b" providerId="ADAL" clId="{AF8277BB-A18C-4E40-8B15-0072AF08E9A0}" dt="2024-02-23T04:06:38.905" v="7087" actId="255"/>
        <pc:sldMkLst>
          <pc:docMk/>
          <pc:sldMk cId="2667347200" sldId="275"/>
        </pc:sldMkLst>
        <pc:spChg chg="mod">
          <ac:chgData name="Ethan Ericson" userId="96577932-aa52-4476-a8c3-12318db0e52b" providerId="ADAL" clId="{AF8277BB-A18C-4E40-8B15-0072AF08E9A0}" dt="2024-02-21T23:51:57.923" v="5233"/>
          <ac:spMkLst>
            <pc:docMk/>
            <pc:sldMk cId="2667347200" sldId="275"/>
            <ac:spMk id="2" creationId="{FD227F83-6CB5-4EE2-46D6-2B39A5D6F474}"/>
          </ac:spMkLst>
        </pc:spChg>
        <pc:spChg chg="del">
          <ac:chgData name="Ethan Ericson" userId="96577932-aa52-4476-a8c3-12318db0e52b" providerId="ADAL" clId="{AF8277BB-A18C-4E40-8B15-0072AF08E9A0}" dt="2024-02-21T23:34:47.273" v="4287" actId="26606"/>
          <ac:spMkLst>
            <pc:docMk/>
            <pc:sldMk cId="2667347200" sldId="275"/>
            <ac:spMk id="3" creationId="{4CC7F863-8C3C-4315-F7AD-3C26A1A7C727}"/>
          </ac:spMkLst>
        </pc:spChg>
        <pc:spChg chg="add mod">
          <ac:chgData name="Ethan Ericson" userId="96577932-aa52-4476-a8c3-12318db0e52b" providerId="ADAL" clId="{AF8277BB-A18C-4E40-8B15-0072AF08E9A0}" dt="2024-02-23T04:06:38.905" v="7087" actId="255"/>
          <ac:spMkLst>
            <pc:docMk/>
            <pc:sldMk cId="2667347200" sldId="275"/>
            <ac:spMk id="8" creationId="{F4D3FFD9-E92E-BEC3-E83A-48C3E663DE48}"/>
          </ac:spMkLst>
        </pc:spChg>
      </pc:sldChg>
      <pc:sldChg chg="modSp new mod modNotesTx">
        <pc:chgData name="Ethan Ericson" userId="96577932-aa52-4476-a8c3-12318db0e52b" providerId="ADAL" clId="{AF8277BB-A18C-4E40-8B15-0072AF08E9A0}" dt="2024-02-22T23:38:29.916" v="6649" actId="20577"/>
        <pc:sldMkLst>
          <pc:docMk/>
          <pc:sldMk cId="758147169" sldId="276"/>
        </pc:sldMkLst>
        <pc:spChg chg="mod">
          <ac:chgData name="Ethan Ericson" userId="96577932-aa52-4476-a8c3-12318db0e52b" providerId="ADAL" clId="{AF8277BB-A18C-4E40-8B15-0072AF08E9A0}" dt="2024-02-21T23:51:57.923" v="5233"/>
          <ac:spMkLst>
            <pc:docMk/>
            <pc:sldMk cId="758147169" sldId="276"/>
            <ac:spMk id="2" creationId="{03DD91EB-2878-489A-B56B-23CA05A40884}"/>
          </ac:spMkLst>
        </pc:spChg>
        <pc:spChg chg="mod">
          <ac:chgData name="Ethan Ericson" userId="96577932-aa52-4476-a8c3-12318db0e52b" providerId="ADAL" clId="{AF8277BB-A18C-4E40-8B15-0072AF08E9A0}" dt="2024-02-22T02:52:00.351" v="5258" actId="20577"/>
          <ac:spMkLst>
            <pc:docMk/>
            <pc:sldMk cId="758147169" sldId="276"/>
            <ac:spMk id="3" creationId="{D98E7AF0-5950-1864-1EC6-65287E491690}"/>
          </ac:spMkLst>
        </pc:spChg>
      </pc:sldChg>
      <pc:sldChg chg="addSp delSp modSp mod">
        <pc:chgData name="Ethan Ericson" userId="96577932-aa52-4476-a8c3-12318db0e52b" providerId="ADAL" clId="{AF8277BB-A18C-4E40-8B15-0072AF08E9A0}" dt="2024-03-01T22:24:54.422" v="8179" actId="1076"/>
        <pc:sldMkLst>
          <pc:docMk/>
          <pc:sldMk cId="2033066188" sldId="278"/>
        </pc:sldMkLst>
        <pc:spChg chg="mod">
          <ac:chgData name="Ethan Ericson" userId="96577932-aa52-4476-a8c3-12318db0e52b" providerId="ADAL" clId="{AF8277BB-A18C-4E40-8B15-0072AF08E9A0}" dt="2024-02-23T02:55:45.998" v="6841" actId="242"/>
          <ac:spMkLst>
            <pc:docMk/>
            <pc:sldMk cId="2033066188" sldId="278"/>
            <ac:spMk id="2" creationId="{030D726C-D6DA-A06D-98C4-7951C0A0A3D8}"/>
          </ac:spMkLst>
        </pc:spChg>
        <pc:spChg chg="add mod">
          <ac:chgData name="Ethan Ericson" userId="96577932-aa52-4476-a8c3-12318db0e52b" providerId="ADAL" clId="{AF8277BB-A18C-4E40-8B15-0072AF08E9A0}" dt="2024-02-23T17:31:41.320" v="7196" actId="1076"/>
          <ac:spMkLst>
            <pc:docMk/>
            <pc:sldMk cId="2033066188" sldId="278"/>
            <ac:spMk id="3" creationId="{446054A2-D8EE-D2A0-43A2-26507DF2E5F7}"/>
          </ac:spMkLst>
        </pc:spChg>
        <pc:spChg chg="mod">
          <ac:chgData name="Ethan Ericson" userId="96577932-aa52-4476-a8c3-12318db0e52b" providerId="ADAL" clId="{AF8277BB-A18C-4E40-8B15-0072AF08E9A0}" dt="2024-03-01T22:24:54.422" v="8179" actId="1076"/>
          <ac:spMkLst>
            <pc:docMk/>
            <pc:sldMk cId="2033066188" sldId="278"/>
            <ac:spMk id="5" creationId="{EABE5660-7FF1-9C26-EA48-1FBA50BF1C89}"/>
          </ac:spMkLst>
        </pc:spChg>
        <pc:picChg chg="add mod">
          <ac:chgData name="Ethan Ericson" userId="96577932-aa52-4476-a8c3-12318db0e52b" providerId="ADAL" clId="{AF8277BB-A18C-4E40-8B15-0072AF08E9A0}" dt="2024-03-01T22:23:55.159" v="8085" actId="1076"/>
          <ac:picMkLst>
            <pc:docMk/>
            <pc:sldMk cId="2033066188" sldId="278"/>
            <ac:picMk id="6" creationId="{11A2D976-8ADF-1C7B-9561-B202D44960A4}"/>
          </ac:picMkLst>
        </pc:picChg>
        <pc:picChg chg="del">
          <ac:chgData name="Ethan Ericson" userId="96577932-aa52-4476-a8c3-12318db0e52b" providerId="ADAL" clId="{AF8277BB-A18C-4E40-8B15-0072AF08E9A0}" dt="2024-03-01T22:23:48.777" v="8084" actId="478"/>
          <ac:picMkLst>
            <pc:docMk/>
            <pc:sldMk cId="2033066188" sldId="278"/>
            <ac:picMk id="7" creationId="{DCB14CF6-5559-EBA4-26DE-258A19F2E059}"/>
          </ac:picMkLst>
        </pc:picChg>
      </pc:sldChg>
      <pc:sldChg chg="addSp delSp modSp mod">
        <pc:chgData name="Ethan Ericson" userId="96577932-aa52-4476-a8c3-12318db0e52b" providerId="ADAL" clId="{AF8277BB-A18C-4E40-8B15-0072AF08E9A0}" dt="2024-03-01T22:26:45.871" v="8306" actId="1076"/>
        <pc:sldMkLst>
          <pc:docMk/>
          <pc:sldMk cId="14064399" sldId="279"/>
        </pc:sldMkLst>
        <pc:spChg chg="mod">
          <ac:chgData name="Ethan Ericson" userId="96577932-aa52-4476-a8c3-12318db0e52b" providerId="ADAL" clId="{AF8277BB-A18C-4E40-8B15-0072AF08E9A0}" dt="2024-02-23T02:55:58.435" v="6842" actId="242"/>
          <ac:spMkLst>
            <pc:docMk/>
            <pc:sldMk cId="14064399" sldId="279"/>
            <ac:spMk id="2" creationId="{E73D06B8-507B-28BA-901A-88431E3DFFE3}"/>
          </ac:spMkLst>
        </pc:spChg>
        <pc:spChg chg="add mod">
          <ac:chgData name="Ethan Ericson" userId="96577932-aa52-4476-a8c3-12318db0e52b" providerId="ADAL" clId="{AF8277BB-A18C-4E40-8B15-0072AF08E9A0}" dt="2024-03-01T22:25:52.673" v="8186" actId="1076"/>
          <ac:spMkLst>
            <pc:docMk/>
            <pc:sldMk cId="14064399" sldId="279"/>
            <ac:spMk id="3" creationId="{9A42FA06-985F-B073-ED75-C634603BCDCF}"/>
          </ac:spMkLst>
        </pc:spChg>
        <pc:spChg chg="mod">
          <ac:chgData name="Ethan Ericson" userId="96577932-aa52-4476-a8c3-12318db0e52b" providerId="ADAL" clId="{AF8277BB-A18C-4E40-8B15-0072AF08E9A0}" dt="2024-03-01T22:26:45.871" v="8306" actId="1076"/>
          <ac:spMkLst>
            <pc:docMk/>
            <pc:sldMk cId="14064399" sldId="279"/>
            <ac:spMk id="7" creationId="{169DB6CE-A971-830B-6B4A-7CFD2683E7F5}"/>
          </ac:spMkLst>
        </pc:spChg>
        <pc:picChg chg="add mod">
          <ac:chgData name="Ethan Ericson" userId="96577932-aa52-4476-a8c3-12318db0e52b" providerId="ADAL" clId="{AF8277BB-A18C-4E40-8B15-0072AF08E9A0}" dt="2024-03-01T22:25:48.974" v="8185" actId="1076"/>
          <ac:picMkLst>
            <pc:docMk/>
            <pc:sldMk cId="14064399" sldId="279"/>
            <ac:picMk id="5" creationId="{F9B91D3F-5AE3-A84F-2D8D-DF3F74CB0F04}"/>
          </ac:picMkLst>
        </pc:picChg>
        <pc:picChg chg="del">
          <ac:chgData name="Ethan Ericson" userId="96577932-aa52-4476-a8c3-12318db0e52b" providerId="ADAL" clId="{AF8277BB-A18C-4E40-8B15-0072AF08E9A0}" dt="2024-03-01T22:25:30.799" v="8183" actId="478"/>
          <ac:picMkLst>
            <pc:docMk/>
            <pc:sldMk cId="14064399" sldId="279"/>
            <ac:picMk id="9" creationId="{84B1C4A2-9220-4751-4A21-4B4E7382C254}"/>
          </ac:picMkLst>
        </pc:picChg>
      </pc:sldChg>
      <pc:sldChg chg="addSp delSp modSp mod ord">
        <pc:chgData name="Ethan Ericson" userId="96577932-aa52-4476-a8c3-12318db0e52b" providerId="ADAL" clId="{AF8277BB-A18C-4E40-8B15-0072AF08E9A0}" dt="2024-03-01T22:20:52.783" v="7959" actId="14100"/>
        <pc:sldMkLst>
          <pc:docMk/>
          <pc:sldMk cId="3141244306" sldId="280"/>
        </pc:sldMkLst>
        <pc:spChg chg="add mod">
          <ac:chgData name="Ethan Ericson" userId="96577932-aa52-4476-a8c3-12318db0e52b" providerId="ADAL" clId="{AF8277BB-A18C-4E40-8B15-0072AF08E9A0}" dt="2024-02-23T17:31:21.398" v="7190" actId="1076"/>
          <ac:spMkLst>
            <pc:docMk/>
            <pc:sldMk cId="3141244306" sldId="280"/>
            <ac:spMk id="2" creationId="{C386A23D-8C04-BD06-2495-0B9A89FD46AD}"/>
          </ac:spMkLst>
        </pc:spChg>
        <pc:spChg chg="mod">
          <ac:chgData name="Ethan Ericson" userId="96577932-aa52-4476-a8c3-12318db0e52b" providerId="ADAL" clId="{AF8277BB-A18C-4E40-8B15-0072AF08E9A0}" dt="2024-03-01T22:20:52.783" v="7959" actId="14100"/>
          <ac:spMkLst>
            <pc:docMk/>
            <pc:sldMk cId="3141244306" sldId="280"/>
            <ac:spMk id="7" creationId="{6FA68EF6-8088-A7C9-8D30-3E17C7FE33A6}"/>
          </ac:spMkLst>
        </pc:spChg>
        <pc:spChg chg="mod">
          <ac:chgData name="Ethan Ericson" userId="96577932-aa52-4476-a8c3-12318db0e52b" providerId="ADAL" clId="{AF8277BB-A18C-4E40-8B15-0072AF08E9A0}" dt="2024-02-23T02:55:19.391" v="6839" actId="20577"/>
          <ac:spMkLst>
            <pc:docMk/>
            <pc:sldMk cId="3141244306" sldId="280"/>
            <ac:spMk id="12" creationId="{EB22AA42-FA41-037B-0FC9-E7922CF6CA5E}"/>
          </ac:spMkLst>
        </pc:spChg>
        <pc:picChg chg="del">
          <ac:chgData name="Ethan Ericson" userId="96577932-aa52-4476-a8c3-12318db0e52b" providerId="ADAL" clId="{AF8277BB-A18C-4E40-8B15-0072AF08E9A0}" dt="2024-03-01T22:20:26.736" v="7955" actId="478"/>
          <ac:picMkLst>
            <pc:docMk/>
            <pc:sldMk cId="3141244306" sldId="280"/>
            <ac:picMk id="5" creationId="{26741F21-ECD2-C5A4-D822-EC6CC6C12024}"/>
          </ac:picMkLst>
        </pc:picChg>
        <pc:picChg chg="add mod">
          <ac:chgData name="Ethan Ericson" userId="96577932-aa52-4476-a8c3-12318db0e52b" providerId="ADAL" clId="{AF8277BB-A18C-4E40-8B15-0072AF08E9A0}" dt="2024-03-01T22:20:38.764" v="7958" actId="1076"/>
          <ac:picMkLst>
            <pc:docMk/>
            <pc:sldMk cId="3141244306" sldId="280"/>
            <ac:picMk id="6" creationId="{E0BE4FDC-1841-8895-F78A-68962F6C751B}"/>
          </ac:picMkLst>
        </pc:picChg>
      </pc:sldChg>
      <pc:sldChg chg="addSp modSp mod">
        <pc:chgData name="Ethan Ericson" userId="96577932-aa52-4476-a8c3-12318db0e52b" providerId="ADAL" clId="{AF8277BB-A18C-4E40-8B15-0072AF08E9A0}" dt="2024-02-23T17:31:04.789" v="7186" actId="1076"/>
        <pc:sldMkLst>
          <pc:docMk/>
          <pc:sldMk cId="1435681185" sldId="281"/>
        </pc:sldMkLst>
        <pc:spChg chg="mod">
          <ac:chgData name="Ethan Ericson" userId="96577932-aa52-4476-a8c3-12318db0e52b" providerId="ADAL" clId="{AF8277BB-A18C-4E40-8B15-0072AF08E9A0}" dt="2024-02-23T02:49:22.444" v="6742" actId="20577"/>
          <ac:spMkLst>
            <pc:docMk/>
            <pc:sldMk cId="1435681185" sldId="281"/>
            <ac:spMk id="2" creationId="{DB4D4329-D60D-2686-8C84-B4EFF6F03DCF}"/>
          </ac:spMkLst>
        </pc:spChg>
        <pc:spChg chg="add mod">
          <ac:chgData name="Ethan Ericson" userId="96577932-aa52-4476-a8c3-12318db0e52b" providerId="ADAL" clId="{AF8277BB-A18C-4E40-8B15-0072AF08E9A0}" dt="2024-02-23T17:31:04.789" v="7186" actId="1076"/>
          <ac:spMkLst>
            <pc:docMk/>
            <pc:sldMk cId="1435681185" sldId="281"/>
            <ac:spMk id="3" creationId="{F6BA6360-4D76-8F08-6546-ACAE434585B3}"/>
          </ac:spMkLst>
        </pc:spChg>
        <pc:spChg chg="mod">
          <ac:chgData name="Ethan Ericson" userId="96577932-aa52-4476-a8c3-12318db0e52b" providerId="ADAL" clId="{AF8277BB-A18C-4E40-8B15-0072AF08E9A0}" dt="2024-02-23T02:48:13.204" v="6734" actId="1076"/>
          <ac:spMkLst>
            <pc:docMk/>
            <pc:sldMk cId="1435681185" sldId="281"/>
            <ac:spMk id="6" creationId="{C3BF07F2-7BB8-BDDF-AE45-E54A40928F37}"/>
          </ac:spMkLst>
        </pc:spChg>
      </pc:sldChg>
      <pc:sldChg chg="addSp modSp mod">
        <pc:chgData name="Ethan Ericson" userId="96577932-aa52-4476-a8c3-12318db0e52b" providerId="ADAL" clId="{AF8277BB-A18C-4E40-8B15-0072AF08E9A0}" dt="2024-02-23T17:31:13.928" v="7188" actId="1076"/>
        <pc:sldMkLst>
          <pc:docMk/>
          <pc:sldMk cId="17840998" sldId="282"/>
        </pc:sldMkLst>
        <pc:spChg chg="mod">
          <ac:chgData name="Ethan Ericson" userId="96577932-aa52-4476-a8c3-12318db0e52b" providerId="ADAL" clId="{AF8277BB-A18C-4E40-8B15-0072AF08E9A0}" dt="2024-02-23T02:49:36.416" v="6743" actId="242"/>
          <ac:spMkLst>
            <pc:docMk/>
            <pc:sldMk cId="17840998" sldId="282"/>
            <ac:spMk id="2" creationId="{E39A00C6-838E-7768-3A3C-9F179A9FB093}"/>
          </ac:spMkLst>
        </pc:spChg>
        <pc:spChg chg="add mod">
          <ac:chgData name="Ethan Ericson" userId="96577932-aa52-4476-a8c3-12318db0e52b" providerId="ADAL" clId="{AF8277BB-A18C-4E40-8B15-0072AF08E9A0}" dt="2024-02-23T17:31:13.928" v="7188" actId="1076"/>
          <ac:spMkLst>
            <pc:docMk/>
            <pc:sldMk cId="17840998" sldId="282"/>
            <ac:spMk id="3" creationId="{98FBA551-B16A-062C-81D2-50B32AEC095D}"/>
          </ac:spMkLst>
        </pc:spChg>
        <pc:spChg chg="mod">
          <ac:chgData name="Ethan Ericson" userId="96577932-aa52-4476-a8c3-12318db0e52b" providerId="ADAL" clId="{AF8277BB-A18C-4E40-8B15-0072AF08E9A0}" dt="2024-02-23T02:49:54.123" v="6746" actId="1076"/>
          <ac:spMkLst>
            <pc:docMk/>
            <pc:sldMk cId="17840998" sldId="282"/>
            <ac:spMk id="6" creationId="{F66936B0-32BB-0140-0AFE-3A3C8F0E83CE}"/>
          </ac:spMkLst>
        </pc:spChg>
      </pc:sldChg>
      <pc:sldChg chg="del">
        <pc:chgData name="Ethan Ericson" userId="96577932-aa52-4476-a8c3-12318db0e52b" providerId="ADAL" clId="{AF8277BB-A18C-4E40-8B15-0072AF08E9A0}" dt="2024-02-22T23:23:44.879" v="6326" actId="47"/>
        <pc:sldMkLst>
          <pc:docMk/>
          <pc:sldMk cId="1066241687" sldId="283"/>
        </pc:sldMkLst>
      </pc:sldChg>
      <pc:sldChg chg="modSp new del mod">
        <pc:chgData name="Ethan Ericson" userId="96577932-aa52-4476-a8c3-12318db0e52b" providerId="ADAL" clId="{AF8277BB-A18C-4E40-8B15-0072AF08E9A0}" dt="2024-02-22T22:52:46.957" v="5347" actId="2696"/>
        <pc:sldMkLst>
          <pc:docMk/>
          <pc:sldMk cId="2442725765" sldId="283"/>
        </pc:sldMkLst>
        <pc:spChg chg="mod">
          <ac:chgData name="Ethan Ericson" userId="96577932-aa52-4476-a8c3-12318db0e52b" providerId="ADAL" clId="{AF8277BB-A18C-4E40-8B15-0072AF08E9A0}" dt="2024-02-22T22:51:51.385" v="5346" actId="242"/>
          <ac:spMkLst>
            <pc:docMk/>
            <pc:sldMk cId="2442725765" sldId="283"/>
            <ac:spMk id="2" creationId="{21F5C2E6-E2FB-AD19-BF6B-49DCF82C4402}"/>
          </ac:spMkLst>
        </pc:spChg>
      </pc:sldChg>
      <pc:sldChg chg="addSp delSp modSp new mod modNotesTx">
        <pc:chgData name="Ethan Ericson" userId="96577932-aa52-4476-a8c3-12318db0e52b" providerId="ADAL" clId="{AF8277BB-A18C-4E40-8B15-0072AF08E9A0}" dt="2024-02-23T17:31:53.244" v="7200" actId="1076"/>
        <pc:sldMkLst>
          <pc:docMk/>
          <pc:sldMk cId="221690114" sldId="284"/>
        </pc:sldMkLst>
        <pc:spChg chg="mod">
          <ac:chgData name="Ethan Ericson" userId="96577932-aa52-4476-a8c3-12318db0e52b" providerId="ADAL" clId="{AF8277BB-A18C-4E40-8B15-0072AF08E9A0}" dt="2024-02-22T23:00:54.459" v="5754" actId="20577"/>
          <ac:spMkLst>
            <pc:docMk/>
            <pc:sldMk cId="221690114" sldId="284"/>
            <ac:spMk id="2" creationId="{A9805088-7843-3664-6E0B-6F0707FEE37C}"/>
          </ac:spMkLst>
        </pc:spChg>
        <pc:spChg chg="add mod">
          <ac:chgData name="Ethan Ericson" userId="96577932-aa52-4476-a8c3-12318db0e52b" providerId="ADAL" clId="{AF8277BB-A18C-4E40-8B15-0072AF08E9A0}" dt="2024-02-23T17:31:53.244" v="7200" actId="1076"/>
          <ac:spMkLst>
            <pc:docMk/>
            <pc:sldMk cId="221690114" sldId="284"/>
            <ac:spMk id="3" creationId="{CC469386-1207-344C-9EAE-377BCFF613DD}"/>
          </ac:spMkLst>
        </pc:spChg>
        <pc:spChg chg="del">
          <ac:chgData name="Ethan Ericson" userId="96577932-aa52-4476-a8c3-12318db0e52b" providerId="ADAL" clId="{AF8277BB-A18C-4E40-8B15-0072AF08E9A0}" dt="2024-02-22T23:21:52.744" v="6314" actId="478"/>
          <ac:spMkLst>
            <pc:docMk/>
            <pc:sldMk cId="221690114" sldId="284"/>
            <ac:spMk id="3" creationId="{D730CA83-4AB2-4BB8-3F40-55951C017C1C}"/>
          </ac:spMkLst>
        </pc:spChg>
        <pc:spChg chg="add mod">
          <ac:chgData name="Ethan Ericson" userId="96577932-aa52-4476-a8c3-12318db0e52b" providerId="ADAL" clId="{AF8277BB-A18C-4E40-8B15-0072AF08E9A0}" dt="2024-02-23T02:56:41.620" v="6859" actId="20577"/>
          <ac:spMkLst>
            <pc:docMk/>
            <pc:sldMk cId="221690114" sldId="284"/>
            <ac:spMk id="4" creationId="{8E08FC8C-0DFE-2E81-24F4-51B674D85239}"/>
          </ac:spMkLst>
        </pc:spChg>
        <pc:spChg chg="add">
          <ac:chgData name="Ethan Ericson" userId="96577932-aa52-4476-a8c3-12318db0e52b" providerId="ADAL" clId="{AF8277BB-A18C-4E40-8B15-0072AF08E9A0}" dt="2024-02-22T23:31:36.987" v="6610"/>
          <ac:spMkLst>
            <pc:docMk/>
            <pc:sldMk cId="221690114" sldId="284"/>
            <ac:spMk id="6" creationId="{98611BB8-127E-9E83-C4E8-962DAA8E0B02}"/>
          </ac:spMkLst>
        </pc:spChg>
        <pc:picChg chg="add mod">
          <ac:chgData name="Ethan Ericson" userId="96577932-aa52-4476-a8c3-12318db0e52b" providerId="ADAL" clId="{AF8277BB-A18C-4E40-8B15-0072AF08E9A0}" dt="2024-02-22T23:23:34.482" v="6325" actId="1076"/>
          <ac:picMkLst>
            <pc:docMk/>
            <pc:sldMk cId="221690114" sldId="284"/>
            <ac:picMk id="5" creationId="{0D3ECC24-9568-3D73-9B51-CE7D4C183543}"/>
          </ac:picMkLst>
        </pc:picChg>
      </pc:sldChg>
      <pc:sldChg chg="new del">
        <pc:chgData name="Ethan Ericson" userId="96577932-aa52-4476-a8c3-12318db0e52b" providerId="ADAL" clId="{AF8277BB-A18C-4E40-8B15-0072AF08E9A0}" dt="2024-02-23T03:01:25.993" v="6878" actId="2696"/>
        <pc:sldMkLst>
          <pc:docMk/>
          <pc:sldMk cId="1164212767" sldId="285"/>
        </pc:sldMkLst>
      </pc:sldChg>
      <pc:sldChg chg="delSp modSp new mod modTransition">
        <pc:chgData name="Ethan Ericson" userId="96577932-aa52-4476-a8c3-12318db0e52b" providerId="ADAL" clId="{AF8277BB-A18C-4E40-8B15-0072AF08E9A0}" dt="2024-02-23T03:09:20.850" v="6945"/>
        <pc:sldMkLst>
          <pc:docMk/>
          <pc:sldMk cId="2810861410" sldId="285"/>
        </pc:sldMkLst>
        <pc:spChg chg="mod">
          <ac:chgData name="Ethan Ericson" userId="96577932-aa52-4476-a8c3-12318db0e52b" providerId="ADAL" clId="{AF8277BB-A18C-4E40-8B15-0072AF08E9A0}" dt="2024-02-23T03:05:34.923" v="6915" actId="20577"/>
          <ac:spMkLst>
            <pc:docMk/>
            <pc:sldMk cId="2810861410" sldId="285"/>
            <ac:spMk id="2" creationId="{55814172-697B-6726-95B3-C0CDB6E0864B}"/>
          </ac:spMkLst>
        </pc:spChg>
        <pc:spChg chg="del">
          <ac:chgData name="Ethan Ericson" userId="96577932-aa52-4476-a8c3-12318db0e52b" providerId="ADAL" clId="{AF8277BB-A18C-4E40-8B15-0072AF08E9A0}" dt="2024-02-23T03:04:59.157" v="6886" actId="478"/>
          <ac:spMkLst>
            <pc:docMk/>
            <pc:sldMk cId="2810861410" sldId="285"/>
            <ac:spMk id="3" creationId="{5C69D666-673E-E7F3-3CAB-7B4A5D69CA22}"/>
          </ac:spMkLst>
        </pc:spChg>
      </pc:sldChg>
      <pc:sldChg chg="add del">
        <pc:chgData name="Ethan Ericson" userId="96577932-aa52-4476-a8c3-12318db0e52b" providerId="ADAL" clId="{AF8277BB-A18C-4E40-8B15-0072AF08E9A0}" dt="2024-02-23T03:10:29.707" v="6949" actId="2696"/>
        <pc:sldMkLst>
          <pc:docMk/>
          <pc:sldMk cId="3428408198" sldId="286"/>
        </pc:sldMkLst>
      </pc:sldChg>
      <pc:sldChg chg="new del">
        <pc:chgData name="Ethan Ericson" userId="96577932-aa52-4476-a8c3-12318db0e52b" providerId="ADAL" clId="{AF8277BB-A18C-4E40-8B15-0072AF08E9A0}" dt="2024-02-23T03:10:18.981" v="6947" actId="680"/>
        <pc:sldMkLst>
          <pc:docMk/>
          <pc:sldMk cId="3563438363" sldId="286"/>
        </pc:sldMkLst>
      </pc:sldChg>
      <pc:sldChg chg="modSp add mod modTransition">
        <pc:chgData name="Ethan Ericson" userId="96577932-aa52-4476-a8c3-12318db0e52b" providerId="ADAL" clId="{AF8277BB-A18C-4E40-8B15-0072AF08E9A0}" dt="2024-02-23T03:24:51.472" v="7080"/>
        <pc:sldMkLst>
          <pc:docMk/>
          <pc:sldMk cId="3619350904" sldId="286"/>
        </pc:sldMkLst>
        <pc:spChg chg="mod">
          <ac:chgData name="Ethan Ericson" userId="96577932-aa52-4476-a8c3-12318db0e52b" providerId="ADAL" clId="{AF8277BB-A18C-4E40-8B15-0072AF08E9A0}" dt="2024-02-23T03:10:48.973" v="6959" actId="20577"/>
          <ac:spMkLst>
            <pc:docMk/>
            <pc:sldMk cId="3619350904" sldId="286"/>
            <ac:spMk id="2" creationId="{BE616839-F963-8342-A415-D1A48D74F0AB}"/>
          </ac:spMkLst>
        </pc:spChg>
      </pc:sldChg>
      <pc:sldChg chg="modSp add mod modTransition">
        <pc:chgData name="Ethan Ericson" userId="96577932-aa52-4476-a8c3-12318db0e52b" providerId="ADAL" clId="{AF8277BB-A18C-4E40-8B15-0072AF08E9A0}" dt="2024-02-23T03:24:02.414" v="7074"/>
        <pc:sldMkLst>
          <pc:docMk/>
          <pc:sldMk cId="3539928518" sldId="287"/>
        </pc:sldMkLst>
        <pc:spChg chg="mod">
          <ac:chgData name="Ethan Ericson" userId="96577932-aa52-4476-a8c3-12318db0e52b" providerId="ADAL" clId="{AF8277BB-A18C-4E40-8B15-0072AF08E9A0}" dt="2024-02-23T03:11:08.245" v="6974" actId="20577"/>
          <ac:spMkLst>
            <pc:docMk/>
            <pc:sldMk cId="3539928518" sldId="287"/>
            <ac:spMk id="2" creationId="{C7FFD0D9-A69E-8BAD-1FCD-465D0533B7C9}"/>
          </ac:spMkLst>
        </pc:spChg>
      </pc:sldChg>
      <pc:sldChg chg="modSp add mod modTransition">
        <pc:chgData name="Ethan Ericson" userId="96577932-aa52-4476-a8c3-12318db0e52b" providerId="ADAL" clId="{AF8277BB-A18C-4E40-8B15-0072AF08E9A0}" dt="2024-02-23T03:25:10.546" v="7081"/>
        <pc:sldMkLst>
          <pc:docMk/>
          <pc:sldMk cId="785767532" sldId="288"/>
        </pc:sldMkLst>
        <pc:spChg chg="mod">
          <ac:chgData name="Ethan Ericson" userId="96577932-aa52-4476-a8c3-12318db0e52b" providerId="ADAL" clId="{AF8277BB-A18C-4E40-8B15-0072AF08E9A0}" dt="2024-02-23T03:12:27.641" v="6984" actId="20577"/>
          <ac:spMkLst>
            <pc:docMk/>
            <pc:sldMk cId="785767532" sldId="288"/>
            <ac:spMk id="2" creationId="{0A510C33-32D9-CB73-70F7-23FED582F75A}"/>
          </ac:spMkLst>
        </pc:spChg>
      </pc:sldChg>
      <pc:sldChg chg="modSp add mod modTransition">
        <pc:chgData name="Ethan Ericson" userId="96577932-aa52-4476-a8c3-12318db0e52b" providerId="ADAL" clId="{AF8277BB-A18C-4E40-8B15-0072AF08E9A0}" dt="2024-02-23T03:25:18.745" v="7082"/>
        <pc:sldMkLst>
          <pc:docMk/>
          <pc:sldMk cId="2731172803" sldId="289"/>
        </pc:sldMkLst>
        <pc:spChg chg="mod">
          <ac:chgData name="Ethan Ericson" userId="96577932-aa52-4476-a8c3-12318db0e52b" providerId="ADAL" clId="{AF8277BB-A18C-4E40-8B15-0072AF08E9A0}" dt="2024-02-23T03:12:47.446" v="6994" actId="20577"/>
          <ac:spMkLst>
            <pc:docMk/>
            <pc:sldMk cId="2731172803" sldId="289"/>
            <ac:spMk id="2" creationId="{AB429BFC-5FFC-0FAF-D047-E8B3F542CA85}"/>
          </ac:spMkLst>
        </pc:spChg>
      </pc:sldChg>
      <pc:sldChg chg="new del">
        <pc:chgData name="Ethan Ericson" userId="96577932-aa52-4476-a8c3-12318db0e52b" providerId="ADAL" clId="{AF8277BB-A18C-4E40-8B15-0072AF08E9A0}" dt="2024-02-23T03:12:35.893" v="6986" actId="680"/>
        <pc:sldMkLst>
          <pc:docMk/>
          <pc:sldMk cId="3334600198" sldId="289"/>
        </pc:sldMkLst>
      </pc:sldChg>
      <pc:sldChg chg="modSp add mod modTransition">
        <pc:chgData name="Ethan Ericson" userId="96577932-aa52-4476-a8c3-12318db0e52b" providerId="ADAL" clId="{AF8277BB-A18C-4E40-8B15-0072AF08E9A0}" dt="2024-02-23T03:21:16.416" v="7050"/>
        <pc:sldMkLst>
          <pc:docMk/>
          <pc:sldMk cId="410553339" sldId="290"/>
        </pc:sldMkLst>
        <pc:spChg chg="mod">
          <ac:chgData name="Ethan Ericson" userId="96577932-aa52-4476-a8c3-12318db0e52b" providerId="ADAL" clId="{AF8277BB-A18C-4E40-8B15-0072AF08E9A0}" dt="2024-02-23T03:12:59.349" v="7011" actId="20577"/>
          <ac:spMkLst>
            <pc:docMk/>
            <pc:sldMk cId="410553339" sldId="290"/>
            <ac:spMk id="2" creationId="{C08F8CAB-16D1-12DD-EF63-86FE37F84D80}"/>
          </ac:spMkLst>
        </pc:spChg>
      </pc:sldChg>
      <pc:sldChg chg="modSp add mod modTransition">
        <pc:chgData name="Ethan Ericson" userId="96577932-aa52-4476-a8c3-12318db0e52b" providerId="ADAL" clId="{AF8277BB-A18C-4E40-8B15-0072AF08E9A0}" dt="2024-02-23T03:18:00.560" v="7048"/>
        <pc:sldMkLst>
          <pc:docMk/>
          <pc:sldMk cId="1634352241" sldId="291"/>
        </pc:sldMkLst>
        <pc:spChg chg="mod">
          <ac:chgData name="Ethan Ericson" userId="96577932-aa52-4476-a8c3-12318db0e52b" providerId="ADAL" clId="{AF8277BB-A18C-4E40-8B15-0072AF08E9A0}" dt="2024-02-23T03:13:19.704" v="7022" actId="20577"/>
          <ac:spMkLst>
            <pc:docMk/>
            <pc:sldMk cId="1634352241" sldId="291"/>
            <ac:spMk id="2" creationId="{55B58A01-0E7C-4876-DD31-2DF9539A7CAE}"/>
          </ac:spMkLst>
        </pc:spChg>
      </pc:sldChg>
      <pc:sldMasterChg chg="modTransition modSldLayout">
        <pc:chgData name="Ethan Ericson" userId="96577932-aa52-4476-a8c3-12318db0e52b" providerId="ADAL" clId="{AF8277BB-A18C-4E40-8B15-0072AF08E9A0}" dt="2024-02-20T23:51:57.917" v="825"/>
        <pc:sldMasterMkLst>
          <pc:docMk/>
          <pc:sldMasterMk cId="2006903515" sldId="2147483691"/>
        </pc:sldMasterMkLst>
        <pc:sldLayoutChg chg="addSp delSp">
          <pc:chgData name="Ethan Ericson" userId="96577932-aa52-4476-a8c3-12318db0e52b" providerId="ADAL" clId="{AF8277BB-A18C-4E40-8B15-0072AF08E9A0}" dt="2024-02-20T23:51:57.917" v="825"/>
          <pc:sldLayoutMkLst>
            <pc:docMk/>
            <pc:sldMasterMk cId="2006903515" sldId="2147483691"/>
            <pc:sldLayoutMk cId="3842460214" sldId="2147483708"/>
          </pc:sldLayoutMkLst>
          <pc:spChg chg="add del">
            <ac:chgData name="Ethan Ericson" userId="96577932-aa52-4476-a8c3-12318db0e52b" providerId="ADAL" clId="{AF8277BB-A18C-4E40-8B15-0072AF08E9A0}" dt="2024-02-20T23:51:57.917" v="825"/>
            <ac:spMkLst>
              <pc:docMk/>
              <pc:sldMasterMk cId="2006903515" sldId="2147483691"/>
              <pc:sldLayoutMk cId="3842460214" sldId="2147483708"/>
              <ac:spMk id="113" creationId="{00000000-0000-0000-0000-000000000000}"/>
            </ac:spMkLst>
          </pc:spChg>
          <pc:grpChg chg="add del">
            <ac:chgData name="Ethan Ericson" userId="96577932-aa52-4476-a8c3-12318db0e52b" providerId="ADAL" clId="{AF8277BB-A18C-4E40-8B15-0072AF08E9A0}" dt="2024-02-20T23:51:57.917" v="825"/>
            <ac:grpSpMkLst>
              <pc:docMk/>
              <pc:sldMasterMk cId="2006903515" sldId="2147483691"/>
              <pc:sldLayoutMk cId="3842460214" sldId="2147483708"/>
              <ac:grpSpMk id="12" creationId="{00000000-0000-0000-0000-000000000000}"/>
            </ac:grpSpMkLst>
          </pc:grpChg>
          <pc:grpChg chg="add del">
            <ac:chgData name="Ethan Ericson" userId="96577932-aa52-4476-a8c3-12318db0e52b" providerId="ADAL" clId="{AF8277BB-A18C-4E40-8B15-0072AF08E9A0}" dt="2024-02-20T23:51:57.917" v="825"/>
            <ac:grpSpMkLst>
              <pc:docMk/>
              <pc:sldMasterMk cId="2006903515" sldId="2147483691"/>
              <pc:sldLayoutMk cId="3842460214" sldId="2147483708"/>
              <ac:grpSpMk id="46" creationId="{00000000-0000-0000-0000-000000000000}"/>
            </ac:grpSpMkLst>
          </pc:grpChg>
        </pc:sldLayoutChg>
      </pc:sldMasterChg>
    </pc:docChg>
  </pc:docChgLst>
  <pc:docChgLst>
    <pc:chgData name="Jason Van Wieren" userId="2d417ca7-07fd-4e23-b654-d1e1181d5b03" providerId="ADAL" clId="{67EBEF66-FE41-DE42-9A61-98C6FF48F7BD}"/>
    <pc:docChg chg="undo custSel addSld delSld modSld sldOrd">
      <pc:chgData name="Jason Van Wieren" userId="2d417ca7-07fd-4e23-b654-d1e1181d5b03" providerId="ADAL" clId="{67EBEF66-FE41-DE42-9A61-98C6FF48F7BD}" dt="2024-02-26T16:55:14.463" v="3033" actId="20577"/>
      <pc:docMkLst>
        <pc:docMk/>
      </pc:docMkLst>
      <pc:sldChg chg="del">
        <pc:chgData name="Jason Van Wieren" userId="2d417ca7-07fd-4e23-b654-d1e1181d5b03" providerId="ADAL" clId="{67EBEF66-FE41-DE42-9A61-98C6FF48F7BD}" dt="2024-02-22T22:50:52.717" v="1846" actId="2696"/>
        <pc:sldMkLst>
          <pc:docMk/>
          <pc:sldMk cId="1713178988" sldId="259"/>
        </pc:sldMkLst>
      </pc:sldChg>
      <pc:sldChg chg="modSp mod">
        <pc:chgData name="Jason Van Wieren" userId="2d417ca7-07fd-4e23-b654-d1e1181d5b03" providerId="ADAL" clId="{67EBEF66-FE41-DE42-9A61-98C6FF48F7BD}" dt="2024-02-22T22:04:24.593" v="1844" actId="1076"/>
        <pc:sldMkLst>
          <pc:docMk/>
          <pc:sldMk cId="1483616913" sldId="261"/>
        </pc:sldMkLst>
        <pc:picChg chg="mod">
          <ac:chgData name="Jason Van Wieren" userId="2d417ca7-07fd-4e23-b654-d1e1181d5b03" providerId="ADAL" clId="{67EBEF66-FE41-DE42-9A61-98C6FF48F7BD}" dt="2024-02-22T22:04:24.593" v="1844" actId="1076"/>
          <ac:picMkLst>
            <pc:docMk/>
            <pc:sldMk cId="1483616913" sldId="261"/>
            <ac:picMk id="4" creationId="{DFD1AFEF-D68B-ADC4-7BA2-54E939C5D057}"/>
          </ac:picMkLst>
        </pc:picChg>
      </pc:sldChg>
      <pc:sldChg chg="modSp mod">
        <pc:chgData name="Jason Van Wieren" userId="2d417ca7-07fd-4e23-b654-d1e1181d5b03" providerId="ADAL" clId="{67EBEF66-FE41-DE42-9A61-98C6FF48F7BD}" dt="2024-02-26T16:45:47.986" v="2947" actId="20577"/>
        <pc:sldMkLst>
          <pc:docMk/>
          <pc:sldMk cId="991729243" sldId="263"/>
        </pc:sldMkLst>
        <pc:spChg chg="mod">
          <ac:chgData name="Jason Van Wieren" userId="2d417ca7-07fd-4e23-b654-d1e1181d5b03" providerId="ADAL" clId="{67EBEF66-FE41-DE42-9A61-98C6FF48F7BD}" dt="2024-02-26T16:45:47.986" v="2947" actId="20577"/>
          <ac:spMkLst>
            <pc:docMk/>
            <pc:sldMk cId="991729243" sldId="263"/>
            <ac:spMk id="3" creationId="{21344F6B-A85C-E019-9FF6-51D6DD23408A}"/>
          </ac:spMkLst>
        </pc:spChg>
      </pc:sldChg>
      <pc:sldChg chg="modSp mod">
        <pc:chgData name="Jason Van Wieren" userId="2d417ca7-07fd-4e23-b654-d1e1181d5b03" providerId="ADAL" clId="{67EBEF66-FE41-DE42-9A61-98C6FF48F7BD}" dt="2024-02-22T23:23:35.879" v="2693" actId="20577"/>
        <pc:sldMkLst>
          <pc:docMk/>
          <pc:sldMk cId="4121802957" sldId="264"/>
        </pc:sldMkLst>
        <pc:spChg chg="mod">
          <ac:chgData name="Jason Van Wieren" userId="2d417ca7-07fd-4e23-b654-d1e1181d5b03" providerId="ADAL" clId="{67EBEF66-FE41-DE42-9A61-98C6FF48F7BD}" dt="2024-02-22T23:23:35.879" v="2693" actId="20577"/>
          <ac:spMkLst>
            <pc:docMk/>
            <pc:sldMk cId="4121802957" sldId="264"/>
            <ac:spMk id="3" creationId="{7B638545-C16C-1BF4-73D3-37647C98A8D7}"/>
          </ac:spMkLst>
        </pc:spChg>
      </pc:sldChg>
      <pc:sldChg chg="addSp delSp modSp new mod">
        <pc:chgData name="Jason Van Wieren" userId="2d417ca7-07fd-4e23-b654-d1e1181d5b03" providerId="ADAL" clId="{67EBEF66-FE41-DE42-9A61-98C6FF48F7BD}" dt="2024-02-26T16:55:14.463" v="3033" actId="20577"/>
        <pc:sldMkLst>
          <pc:docMk/>
          <pc:sldMk cId="1619184443" sldId="266"/>
        </pc:sldMkLst>
        <pc:spChg chg="mod">
          <ac:chgData name="Jason Van Wieren" userId="2d417ca7-07fd-4e23-b654-d1e1181d5b03" providerId="ADAL" clId="{67EBEF66-FE41-DE42-9A61-98C6FF48F7BD}" dt="2024-02-22T19:32:53.508" v="73"/>
          <ac:spMkLst>
            <pc:docMk/>
            <pc:sldMk cId="1619184443" sldId="266"/>
            <ac:spMk id="2" creationId="{3238CDF3-0D6A-4E5B-A70D-C6EC3FAB1B8F}"/>
          </ac:spMkLst>
        </pc:spChg>
        <pc:spChg chg="del">
          <ac:chgData name="Jason Van Wieren" userId="2d417ca7-07fd-4e23-b654-d1e1181d5b03" providerId="ADAL" clId="{67EBEF66-FE41-DE42-9A61-98C6FF48F7BD}" dt="2024-02-21T17:16:36.582" v="1"/>
          <ac:spMkLst>
            <pc:docMk/>
            <pc:sldMk cId="1619184443" sldId="266"/>
            <ac:spMk id="3" creationId="{63F02651-E1C5-015C-BD67-0B68064AEACC}"/>
          </ac:spMkLst>
        </pc:spChg>
        <pc:spChg chg="add del mod">
          <ac:chgData name="Jason Van Wieren" userId="2d417ca7-07fd-4e23-b654-d1e1181d5b03" providerId="ADAL" clId="{67EBEF66-FE41-DE42-9A61-98C6FF48F7BD}" dt="2024-02-21T17:16:40.176" v="2"/>
          <ac:spMkLst>
            <pc:docMk/>
            <pc:sldMk cId="1619184443" sldId="266"/>
            <ac:spMk id="4" creationId="{8E6DDC41-385B-EBCB-7001-135B14C8AB3B}"/>
          </ac:spMkLst>
        </pc:spChg>
        <pc:spChg chg="add del mod">
          <ac:chgData name="Jason Van Wieren" userId="2d417ca7-07fd-4e23-b654-d1e1181d5b03" providerId="ADAL" clId="{67EBEF66-FE41-DE42-9A61-98C6FF48F7BD}" dt="2024-02-21T17:16:53.925" v="3"/>
          <ac:spMkLst>
            <pc:docMk/>
            <pc:sldMk cId="1619184443" sldId="266"/>
            <ac:spMk id="5" creationId="{7FAD63EF-9589-08D7-A958-0095FEA47E1B}"/>
          </ac:spMkLst>
        </pc:spChg>
        <pc:spChg chg="add del mod">
          <ac:chgData name="Jason Van Wieren" userId="2d417ca7-07fd-4e23-b654-d1e1181d5b03" providerId="ADAL" clId="{67EBEF66-FE41-DE42-9A61-98C6FF48F7BD}" dt="2024-02-21T17:17:24.861" v="4" actId="931"/>
          <ac:spMkLst>
            <pc:docMk/>
            <pc:sldMk cId="1619184443" sldId="266"/>
            <ac:spMk id="6" creationId="{4CCADD37-6D85-FC96-DEA9-C5975EA81ABE}"/>
          </ac:spMkLst>
        </pc:spChg>
        <pc:spChg chg="add del mod">
          <ac:chgData name="Jason Van Wieren" userId="2d417ca7-07fd-4e23-b654-d1e1181d5b03" providerId="ADAL" clId="{67EBEF66-FE41-DE42-9A61-98C6FF48F7BD}" dt="2024-02-21T17:26:09.024" v="9" actId="931"/>
          <ac:spMkLst>
            <pc:docMk/>
            <pc:sldMk cId="1619184443" sldId="266"/>
            <ac:spMk id="9" creationId="{CE83ED87-7942-DFCB-CFED-3CFE01441875}"/>
          </ac:spMkLst>
        </pc:spChg>
        <pc:spChg chg="add del mod">
          <ac:chgData name="Jason Van Wieren" userId="2d417ca7-07fd-4e23-b654-d1e1181d5b03" providerId="ADAL" clId="{67EBEF66-FE41-DE42-9A61-98C6FF48F7BD}" dt="2024-02-22T19:34:39.098" v="129"/>
          <ac:spMkLst>
            <pc:docMk/>
            <pc:sldMk cId="1619184443" sldId="266"/>
            <ac:spMk id="12" creationId="{F96608FF-B9DD-3E55-A19B-3D653FC7389F}"/>
          </ac:spMkLst>
        </pc:spChg>
        <pc:spChg chg="add del mod">
          <ac:chgData name="Jason Van Wieren" userId="2d417ca7-07fd-4e23-b654-d1e1181d5b03" providerId="ADAL" clId="{67EBEF66-FE41-DE42-9A61-98C6FF48F7BD}" dt="2024-02-22T19:34:43.855" v="132"/>
          <ac:spMkLst>
            <pc:docMk/>
            <pc:sldMk cId="1619184443" sldId="266"/>
            <ac:spMk id="13" creationId="{CD82F8B2-516F-ED56-C593-86448D08C27D}"/>
          </ac:spMkLst>
        </pc:spChg>
        <pc:spChg chg="add del mod">
          <ac:chgData name="Jason Van Wieren" userId="2d417ca7-07fd-4e23-b654-d1e1181d5b03" providerId="ADAL" clId="{67EBEF66-FE41-DE42-9A61-98C6FF48F7BD}" dt="2024-02-22T19:35:07.898" v="159"/>
          <ac:spMkLst>
            <pc:docMk/>
            <pc:sldMk cId="1619184443" sldId="266"/>
            <ac:spMk id="14" creationId="{C30438B4-647E-43B3-0205-A1FCC2E0FD25}"/>
          </ac:spMkLst>
        </pc:spChg>
        <pc:spChg chg="add del mod">
          <ac:chgData name="Jason Van Wieren" userId="2d417ca7-07fd-4e23-b654-d1e1181d5b03" providerId="ADAL" clId="{67EBEF66-FE41-DE42-9A61-98C6FF48F7BD}" dt="2024-02-22T19:35:40.390" v="178"/>
          <ac:spMkLst>
            <pc:docMk/>
            <pc:sldMk cId="1619184443" sldId="266"/>
            <ac:spMk id="15" creationId="{69493192-2479-8C9A-74AB-51ED1B8D952B}"/>
          </ac:spMkLst>
        </pc:spChg>
        <pc:spChg chg="add del mod">
          <ac:chgData name="Jason Van Wieren" userId="2d417ca7-07fd-4e23-b654-d1e1181d5b03" providerId="ADAL" clId="{67EBEF66-FE41-DE42-9A61-98C6FF48F7BD}" dt="2024-02-22T19:35:47.590" v="182" actId="478"/>
          <ac:spMkLst>
            <pc:docMk/>
            <pc:sldMk cId="1619184443" sldId="266"/>
            <ac:spMk id="16" creationId="{067E8CFE-84D3-21B3-27E4-FDA009903AFD}"/>
          </ac:spMkLst>
        </pc:spChg>
        <pc:spChg chg="add mod">
          <ac:chgData name="Jason Van Wieren" userId="2d417ca7-07fd-4e23-b654-d1e1181d5b03" providerId="ADAL" clId="{67EBEF66-FE41-DE42-9A61-98C6FF48F7BD}" dt="2024-02-26T16:55:14.463" v="3033" actId="20577"/>
          <ac:spMkLst>
            <pc:docMk/>
            <pc:sldMk cId="1619184443" sldId="266"/>
            <ac:spMk id="17" creationId="{02641728-6B02-E49C-5B3E-ED18D7B25B40}"/>
          </ac:spMkLst>
        </pc:spChg>
        <pc:picChg chg="add del mod">
          <ac:chgData name="Jason Van Wieren" userId="2d417ca7-07fd-4e23-b654-d1e1181d5b03" providerId="ADAL" clId="{67EBEF66-FE41-DE42-9A61-98C6FF48F7BD}" dt="2024-02-21T17:26:01.636" v="8" actId="478"/>
          <ac:picMkLst>
            <pc:docMk/>
            <pc:sldMk cId="1619184443" sldId="266"/>
            <ac:picMk id="8" creationId="{0F780FED-7E64-D3AB-BE18-7238FAD48B10}"/>
          </ac:picMkLst>
        </pc:picChg>
        <pc:picChg chg="add mod">
          <ac:chgData name="Jason Van Wieren" userId="2d417ca7-07fd-4e23-b654-d1e1181d5b03" providerId="ADAL" clId="{67EBEF66-FE41-DE42-9A61-98C6FF48F7BD}" dt="2024-02-22T20:53:33.972" v="717" actId="1076"/>
          <ac:picMkLst>
            <pc:docMk/>
            <pc:sldMk cId="1619184443" sldId="266"/>
            <ac:picMk id="11" creationId="{4D85D770-7E1C-9C47-2341-F5344BBED852}"/>
          </ac:picMkLst>
        </pc:picChg>
      </pc:sldChg>
      <pc:sldChg chg="addSp modSp mod">
        <pc:chgData name="Jason Van Wieren" userId="2d417ca7-07fd-4e23-b654-d1e1181d5b03" providerId="ADAL" clId="{67EBEF66-FE41-DE42-9A61-98C6FF48F7BD}" dt="2024-02-22T20:49:56.368" v="659" actId="20577"/>
        <pc:sldMkLst>
          <pc:docMk/>
          <pc:sldMk cId="2870446030" sldId="267"/>
        </pc:sldMkLst>
        <pc:spChg chg="mod">
          <ac:chgData name="Jason Van Wieren" userId="2d417ca7-07fd-4e23-b654-d1e1181d5b03" providerId="ADAL" clId="{67EBEF66-FE41-DE42-9A61-98C6FF48F7BD}" dt="2024-02-22T20:49:56.368" v="659" actId="20577"/>
          <ac:spMkLst>
            <pc:docMk/>
            <pc:sldMk cId="2870446030" sldId="267"/>
            <ac:spMk id="3" creationId="{E545D29D-A153-A6F1-9F1D-7F64688E5B52}"/>
          </ac:spMkLst>
        </pc:spChg>
        <pc:picChg chg="add">
          <ac:chgData name="Jason Van Wieren" userId="2d417ca7-07fd-4e23-b654-d1e1181d5b03" providerId="ADAL" clId="{67EBEF66-FE41-DE42-9A61-98C6FF48F7BD}" dt="2024-02-21T17:26:09.024" v="9" actId="931"/>
          <ac:picMkLst>
            <pc:docMk/>
            <pc:sldMk cId="2870446030" sldId="267"/>
            <ac:picMk id="5" creationId="{56915E56-4FF8-8006-7883-2BD12F81D764}"/>
          </ac:picMkLst>
        </pc:picChg>
      </pc:sldChg>
      <pc:sldChg chg="addSp delSp modSp new mod ord">
        <pc:chgData name="Jason Van Wieren" userId="2d417ca7-07fd-4e23-b654-d1e1181d5b03" providerId="ADAL" clId="{67EBEF66-FE41-DE42-9A61-98C6FF48F7BD}" dt="2024-02-26T15:10:31.051" v="2708" actId="20578"/>
        <pc:sldMkLst>
          <pc:docMk/>
          <pc:sldMk cId="246706404" sldId="269"/>
        </pc:sldMkLst>
        <pc:spChg chg="mod">
          <ac:chgData name="Jason Van Wieren" userId="2d417ca7-07fd-4e23-b654-d1e1181d5b03" providerId="ADAL" clId="{67EBEF66-FE41-DE42-9A61-98C6FF48F7BD}" dt="2024-02-22T19:44:21.205" v="542" actId="20577"/>
          <ac:spMkLst>
            <pc:docMk/>
            <pc:sldMk cId="246706404" sldId="269"/>
            <ac:spMk id="2" creationId="{D12FD7A2-BD39-B969-2822-F043A86A8DF3}"/>
          </ac:spMkLst>
        </pc:spChg>
        <pc:spChg chg="del">
          <ac:chgData name="Jason Van Wieren" userId="2d417ca7-07fd-4e23-b654-d1e1181d5b03" providerId="ADAL" clId="{67EBEF66-FE41-DE42-9A61-98C6FF48F7BD}" dt="2024-02-21T17:59:54.876" v="14" actId="931"/>
          <ac:spMkLst>
            <pc:docMk/>
            <pc:sldMk cId="246706404" sldId="269"/>
            <ac:spMk id="3" creationId="{C8F8358E-0C2D-4905-DBB3-E8E4368C90B0}"/>
          </ac:spMkLst>
        </pc:spChg>
        <pc:spChg chg="add mod">
          <ac:chgData name="Jason Van Wieren" userId="2d417ca7-07fd-4e23-b654-d1e1181d5b03" providerId="ADAL" clId="{67EBEF66-FE41-DE42-9A61-98C6FF48F7BD}" dt="2024-02-22T21:16:38.684" v="1558" actId="20577"/>
          <ac:spMkLst>
            <pc:docMk/>
            <pc:sldMk cId="246706404" sldId="269"/>
            <ac:spMk id="8" creationId="{07E20A82-181A-9DCC-FB21-742FE9C21E7D}"/>
          </ac:spMkLst>
        </pc:spChg>
        <pc:picChg chg="add mod">
          <ac:chgData name="Jason Van Wieren" userId="2d417ca7-07fd-4e23-b654-d1e1181d5b03" providerId="ADAL" clId="{67EBEF66-FE41-DE42-9A61-98C6FF48F7BD}" dt="2024-02-22T19:44:33.544" v="545" actId="1076"/>
          <ac:picMkLst>
            <pc:docMk/>
            <pc:sldMk cId="246706404" sldId="269"/>
            <ac:picMk id="5" creationId="{6C00FB19-C7C0-5D55-7CF8-CDE80376D4AE}"/>
          </ac:picMkLst>
        </pc:picChg>
        <pc:picChg chg="add del mod">
          <ac:chgData name="Jason Van Wieren" userId="2d417ca7-07fd-4e23-b654-d1e1181d5b03" providerId="ADAL" clId="{67EBEF66-FE41-DE42-9A61-98C6FF48F7BD}" dt="2024-02-21T20:58:41.265" v="28" actId="478"/>
          <ac:picMkLst>
            <pc:docMk/>
            <pc:sldMk cId="246706404" sldId="269"/>
            <ac:picMk id="7" creationId="{335C90BD-265A-CA4C-8E51-D798553CA6FD}"/>
          </ac:picMkLst>
        </pc:picChg>
      </pc:sldChg>
      <pc:sldChg chg="addSp delSp modSp new mod">
        <pc:chgData name="Jason Van Wieren" userId="2d417ca7-07fd-4e23-b654-d1e1181d5b03" providerId="ADAL" clId="{67EBEF66-FE41-DE42-9A61-98C6FF48F7BD}" dt="2024-02-22T21:16:45.987" v="1561" actId="20577"/>
        <pc:sldMkLst>
          <pc:docMk/>
          <pc:sldMk cId="1435681185" sldId="281"/>
        </pc:sldMkLst>
        <pc:spChg chg="mod">
          <ac:chgData name="Jason Van Wieren" userId="2d417ca7-07fd-4e23-b654-d1e1181d5b03" providerId="ADAL" clId="{67EBEF66-FE41-DE42-9A61-98C6FF48F7BD}" dt="2024-02-22T20:50:25.119" v="697" actId="20577"/>
          <ac:spMkLst>
            <pc:docMk/>
            <pc:sldMk cId="1435681185" sldId="281"/>
            <ac:spMk id="2" creationId="{DB4D4329-D60D-2686-8C84-B4EFF6F03DCF}"/>
          </ac:spMkLst>
        </pc:spChg>
        <pc:spChg chg="del">
          <ac:chgData name="Jason Van Wieren" userId="2d417ca7-07fd-4e23-b654-d1e1181d5b03" providerId="ADAL" clId="{67EBEF66-FE41-DE42-9A61-98C6FF48F7BD}" dt="2024-02-22T20:48:34.800" v="643" actId="931"/>
          <ac:spMkLst>
            <pc:docMk/>
            <pc:sldMk cId="1435681185" sldId="281"/>
            <ac:spMk id="3" creationId="{B68FB502-8B41-1228-382C-33D97CB2730C}"/>
          </ac:spMkLst>
        </pc:spChg>
        <pc:spChg chg="add mod">
          <ac:chgData name="Jason Van Wieren" userId="2d417ca7-07fd-4e23-b654-d1e1181d5b03" providerId="ADAL" clId="{67EBEF66-FE41-DE42-9A61-98C6FF48F7BD}" dt="2024-02-22T21:16:45.987" v="1561" actId="20577"/>
          <ac:spMkLst>
            <pc:docMk/>
            <pc:sldMk cId="1435681185" sldId="281"/>
            <ac:spMk id="6" creationId="{C3BF07F2-7BB8-BDDF-AE45-E54A40928F37}"/>
          </ac:spMkLst>
        </pc:spChg>
        <pc:spChg chg="add del mod">
          <ac:chgData name="Jason Van Wieren" userId="2d417ca7-07fd-4e23-b654-d1e1181d5b03" providerId="ADAL" clId="{67EBEF66-FE41-DE42-9A61-98C6FF48F7BD}" dt="2024-02-22T20:53:10.134" v="710" actId="931"/>
          <ac:spMkLst>
            <pc:docMk/>
            <pc:sldMk cId="1435681185" sldId="281"/>
            <ac:spMk id="8" creationId="{4D5A6256-AC18-4C9B-91D3-1A1BD57AB386}"/>
          </ac:spMkLst>
        </pc:spChg>
        <pc:spChg chg="add mod">
          <ac:chgData name="Jason Van Wieren" userId="2d417ca7-07fd-4e23-b654-d1e1181d5b03" providerId="ADAL" clId="{67EBEF66-FE41-DE42-9A61-98C6FF48F7BD}" dt="2024-02-22T21:07:03.885" v="1223" actId="1076"/>
          <ac:spMkLst>
            <pc:docMk/>
            <pc:sldMk cId="1435681185" sldId="281"/>
            <ac:spMk id="11" creationId="{5C766699-F6D4-F6B9-7F49-5D86AF9EDFBF}"/>
          </ac:spMkLst>
        </pc:spChg>
        <pc:picChg chg="add del mod">
          <ac:chgData name="Jason Van Wieren" userId="2d417ca7-07fd-4e23-b654-d1e1181d5b03" providerId="ADAL" clId="{67EBEF66-FE41-DE42-9A61-98C6FF48F7BD}" dt="2024-02-22T20:53:06.164" v="709" actId="478"/>
          <ac:picMkLst>
            <pc:docMk/>
            <pc:sldMk cId="1435681185" sldId="281"/>
            <ac:picMk id="5" creationId="{2FB4925A-9420-7528-941D-F45BA5D9DAE8}"/>
          </ac:picMkLst>
        </pc:picChg>
        <pc:picChg chg="add mod">
          <ac:chgData name="Jason Van Wieren" userId="2d417ca7-07fd-4e23-b654-d1e1181d5b03" providerId="ADAL" clId="{67EBEF66-FE41-DE42-9A61-98C6FF48F7BD}" dt="2024-02-22T20:53:42.028" v="719" actId="1076"/>
          <ac:picMkLst>
            <pc:docMk/>
            <pc:sldMk cId="1435681185" sldId="281"/>
            <ac:picMk id="10" creationId="{8C66AC97-AEDC-A3FC-B75C-6981CB564FC4}"/>
          </ac:picMkLst>
        </pc:picChg>
      </pc:sldChg>
      <pc:sldChg chg="addSp delSp modSp new mod">
        <pc:chgData name="Jason Van Wieren" userId="2d417ca7-07fd-4e23-b654-d1e1181d5b03" providerId="ADAL" clId="{67EBEF66-FE41-DE42-9A61-98C6FF48F7BD}" dt="2024-02-26T15:15:54.055" v="2927" actId="20577"/>
        <pc:sldMkLst>
          <pc:docMk/>
          <pc:sldMk cId="17840998" sldId="282"/>
        </pc:sldMkLst>
        <pc:spChg chg="mod">
          <ac:chgData name="Jason Van Wieren" userId="2d417ca7-07fd-4e23-b654-d1e1181d5b03" providerId="ADAL" clId="{67EBEF66-FE41-DE42-9A61-98C6FF48F7BD}" dt="2024-02-22T21:07:58.532" v="1295" actId="20577"/>
          <ac:spMkLst>
            <pc:docMk/>
            <pc:sldMk cId="17840998" sldId="282"/>
            <ac:spMk id="2" creationId="{E39A00C6-838E-7768-3A3C-9F179A9FB093}"/>
          </ac:spMkLst>
        </pc:spChg>
        <pc:spChg chg="del">
          <ac:chgData name="Jason Van Wieren" userId="2d417ca7-07fd-4e23-b654-d1e1181d5b03" providerId="ADAL" clId="{67EBEF66-FE41-DE42-9A61-98C6FF48F7BD}" dt="2024-02-22T20:49:39.366" v="650" actId="931"/>
          <ac:spMkLst>
            <pc:docMk/>
            <pc:sldMk cId="17840998" sldId="282"/>
            <ac:spMk id="3" creationId="{87578695-0579-642E-679C-9001B316D4C9}"/>
          </ac:spMkLst>
        </pc:spChg>
        <pc:spChg chg="add mod">
          <ac:chgData name="Jason Van Wieren" userId="2d417ca7-07fd-4e23-b654-d1e1181d5b03" providerId="ADAL" clId="{67EBEF66-FE41-DE42-9A61-98C6FF48F7BD}" dt="2024-02-26T15:15:54.055" v="2927" actId="20577"/>
          <ac:spMkLst>
            <pc:docMk/>
            <pc:sldMk cId="17840998" sldId="282"/>
            <ac:spMk id="6" creationId="{F66936B0-32BB-0140-0AFE-3A3C8F0E83CE}"/>
          </ac:spMkLst>
        </pc:spChg>
        <pc:picChg chg="add mod">
          <ac:chgData name="Jason Van Wieren" userId="2d417ca7-07fd-4e23-b654-d1e1181d5b03" providerId="ADAL" clId="{67EBEF66-FE41-DE42-9A61-98C6FF48F7BD}" dt="2024-02-22T21:12:59.028" v="1444" actId="1076"/>
          <ac:picMkLst>
            <pc:docMk/>
            <pc:sldMk cId="17840998" sldId="282"/>
            <ac:picMk id="5" creationId="{65734FF3-E5FE-3BF9-706E-05F64383EE5A}"/>
          </ac:picMkLst>
        </pc:picChg>
      </pc:sldChg>
      <pc:sldChg chg="modSp new del mod">
        <pc:chgData name="Jason Van Wieren" userId="2d417ca7-07fd-4e23-b654-d1e1181d5b03" providerId="ADAL" clId="{67EBEF66-FE41-DE42-9A61-98C6FF48F7BD}" dt="2024-02-22T23:23:45.314" v="2694" actId="2696"/>
        <pc:sldMkLst>
          <pc:docMk/>
          <pc:sldMk cId="1066241687" sldId="283"/>
        </pc:sldMkLst>
        <pc:spChg chg="mod">
          <ac:chgData name="Jason Van Wieren" userId="2d417ca7-07fd-4e23-b654-d1e1181d5b03" providerId="ADAL" clId="{67EBEF66-FE41-DE42-9A61-98C6FF48F7BD}" dt="2024-02-22T23:14:07.066" v="2170" actId="20577"/>
          <ac:spMkLst>
            <pc:docMk/>
            <pc:sldMk cId="1066241687" sldId="283"/>
            <ac:spMk id="3" creationId="{D8ACFF04-DB65-7822-9A63-2CC912A44C17}"/>
          </ac:spMkLst>
        </pc:spChg>
      </pc:sldChg>
      <pc:sldChg chg="modTransition">
        <pc:chgData name="Jason Van Wieren" userId="2d417ca7-07fd-4e23-b654-d1e1181d5b03" providerId="ADAL" clId="{67EBEF66-FE41-DE42-9A61-98C6FF48F7BD}" dt="2024-02-23T17:12:15.851" v="2697"/>
        <pc:sldMkLst>
          <pc:docMk/>
          <pc:sldMk cId="410553339" sldId="290"/>
        </pc:sldMkLst>
      </pc:sldChg>
      <pc:sldChg chg="new del">
        <pc:chgData name="Jason Van Wieren" userId="2d417ca7-07fd-4e23-b654-d1e1181d5b03" providerId="ADAL" clId="{67EBEF66-FE41-DE42-9A61-98C6FF48F7BD}" dt="2024-02-26T15:25:58.433" v="2929" actId="2696"/>
        <pc:sldMkLst>
          <pc:docMk/>
          <pc:sldMk cId="1716430301" sldId="292"/>
        </pc:sldMkLst>
      </pc:sldChg>
    </pc:docChg>
  </pc:docChgLst>
  <pc:docChgLst>
    <pc:chgData name="Nate Moore" userId="S::nrm003@uark.edu::4644d9fa-d319-4212-a37f-66068e4b45ac" providerId="AD" clId="Web-{119E097B-A5D0-400A-A08B-BF8E187FF492}"/>
    <pc:docChg chg="modSld">
      <pc:chgData name="Nate Moore" userId="S::nrm003@uark.edu::4644d9fa-d319-4212-a37f-66068e4b45ac" providerId="AD" clId="Web-{119E097B-A5D0-400A-A08B-BF8E187FF492}" dt="2024-02-22T18:05:19.133" v="4"/>
      <pc:docMkLst>
        <pc:docMk/>
      </pc:docMkLst>
      <pc:sldChg chg="addSp delSp modSp">
        <pc:chgData name="Nate Moore" userId="S::nrm003@uark.edu::4644d9fa-d319-4212-a37f-66068e4b45ac" providerId="AD" clId="Web-{119E097B-A5D0-400A-A08B-BF8E187FF492}" dt="2024-02-22T18:05:16.539" v="3"/>
        <pc:sldMkLst>
          <pc:docMk/>
          <pc:sldMk cId="1483616913" sldId="261"/>
        </pc:sldMkLst>
        <pc:picChg chg="add mod">
          <ac:chgData name="Nate Moore" userId="S::nrm003@uark.edu::4644d9fa-d319-4212-a37f-66068e4b45ac" providerId="AD" clId="Web-{119E097B-A5D0-400A-A08B-BF8E187FF492}" dt="2024-02-22T18:05:13.367" v="0"/>
          <ac:picMkLst>
            <pc:docMk/>
            <pc:sldMk cId="1483616913" sldId="261"/>
            <ac:picMk id="4" creationId="{DFD1AFEF-D68B-ADC4-7BA2-54E939C5D057}"/>
          </ac:picMkLst>
        </pc:picChg>
        <pc:picChg chg="add del mod">
          <ac:chgData name="Nate Moore" userId="S::nrm003@uark.edu::4644d9fa-d319-4212-a37f-66068e4b45ac" providerId="AD" clId="Web-{119E097B-A5D0-400A-A08B-BF8E187FF492}" dt="2024-02-22T18:05:16.539" v="3"/>
          <ac:picMkLst>
            <pc:docMk/>
            <pc:sldMk cId="1483616913" sldId="261"/>
            <ac:picMk id="5" creationId="{BACCEFA2-8796-4D05-A9B4-CE896226E126}"/>
          </ac:picMkLst>
        </pc:picChg>
      </pc:sldChg>
      <pc:sldChg chg="addSp delSp modSp">
        <pc:chgData name="Nate Moore" userId="S::nrm003@uark.edu::4644d9fa-d319-4212-a37f-66068e4b45ac" providerId="AD" clId="Web-{119E097B-A5D0-400A-A08B-BF8E187FF492}" dt="2024-02-22T18:05:19.133" v="4"/>
        <pc:sldMkLst>
          <pc:docMk/>
          <pc:sldMk cId="3141244306" sldId="280"/>
        </pc:sldMkLst>
        <pc:spChg chg="del">
          <ac:chgData name="Nate Moore" userId="S::nrm003@uark.edu::4644d9fa-d319-4212-a37f-66068e4b45ac" providerId="AD" clId="Web-{119E097B-A5D0-400A-A08B-BF8E187FF492}" dt="2024-02-22T18:05:19.133" v="4"/>
          <ac:spMkLst>
            <pc:docMk/>
            <pc:sldMk cId="3141244306" sldId="280"/>
            <ac:spMk id="3" creationId="{EBEC38E5-AF06-52E7-AC8C-A396351751E7}"/>
          </ac:spMkLst>
        </pc:spChg>
        <pc:picChg chg="add mod ord">
          <ac:chgData name="Nate Moore" userId="S::nrm003@uark.edu::4644d9fa-d319-4212-a37f-66068e4b45ac" providerId="AD" clId="Web-{119E097B-A5D0-400A-A08B-BF8E187FF492}" dt="2024-02-22T18:05:19.133" v="4"/>
          <ac:picMkLst>
            <pc:docMk/>
            <pc:sldMk cId="3141244306" sldId="280"/>
            <ac:picMk id="4" creationId="{5326A065-3B2F-E558-D64A-B78AEE14D88D}"/>
          </ac:picMkLst>
        </pc:picChg>
      </pc:sldChg>
    </pc:docChg>
  </pc:docChgLst>
  <pc:docChgLst>
    <pc:chgData name="Nate Moore" userId="S::nrm003@uark.edu::4644d9fa-d319-4212-a37f-66068e4b45ac" providerId="AD" clId="Web-{6DF3706C-7D2A-44E0-950A-892B7E17B1E4}"/>
    <pc:docChg chg="addSld">
      <pc:chgData name="Nate Moore" userId="S::nrm003@uark.edu::4644d9fa-d319-4212-a37f-66068e4b45ac" providerId="AD" clId="Web-{6DF3706C-7D2A-44E0-950A-892B7E17B1E4}" dt="2024-02-22T17:53:18.404" v="0"/>
      <pc:docMkLst>
        <pc:docMk/>
      </pc:docMkLst>
      <pc:sldChg chg="new">
        <pc:chgData name="Nate Moore" userId="S::nrm003@uark.edu::4644d9fa-d319-4212-a37f-66068e4b45ac" providerId="AD" clId="Web-{6DF3706C-7D2A-44E0-950A-892B7E17B1E4}" dt="2024-02-22T17:53:18.404" v="0"/>
        <pc:sldMkLst>
          <pc:docMk/>
          <pc:sldMk cId="3141244306" sldId="280"/>
        </pc:sldMkLst>
      </pc:sldChg>
    </pc:docChg>
  </pc:docChgLst>
  <pc:docChgLst>
    <pc:chgData name="Jacob Romine" userId="46ca874c-c834-41c7-b4a2-4f1e9dfa078b" providerId="ADAL" clId="{4C06C623-7E93-0040-9264-7E3699A4F35E}"/>
    <pc:docChg chg="undo custSel addSld delSld modSld">
      <pc:chgData name="Jacob Romine" userId="46ca874c-c834-41c7-b4a2-4f1e9dfa078b" providerId="ADAL" clId="{4C06C623-7E93-0040-9264-7E3699A4F35E}" dt="2024-02-22T23:55:39.220" v="971" actId="478"/>
      <pc:docMkLst>
        <pc:docMk/>
      </pc:docMkLst>
      <pc:sldChg chg="modSp mod">
        <pc:chgData name="Jacob Romine" userId="46ca874c-c834-41c7-b4a2-4f1e9dfa078b" providerId="ADAL" clId="{4C06C623-7E93-0040-9264-7E3699A4F35E}" dt="2024-02-21T20:20:20.317" v="11" actId="20577"/>
        <pc:sldMkLst>
          <pc:docMk/>
          <pc:sldMk cId="1713178988" sldId="259"/>
        </pc:sldMkLst>
        <pc:spChg chg="mod">
          <ac:chgData name="Jacob Romine" userId="46ca874c-c834-41c7-b4a2-4f1e9dfa078b" providerId="ADAL" clId="{4C06C623-7E93-0040-9264-7E3699A4F35E}" dt="2024-02-21T20:20:20.317" v="11" actId="20577"/>
          <ac:spMkLst>
            <pc:docMk/>
            <pc:sldMk cId="1713178988" sldId="259"/>
            <ac:spMk id="3" creationId="{0D8D4BED-662A-FB0F-99AA-F1E281374D83}"/>
          </ac:spMkLst>
        </pc:spChg>
      </pc:sldChg>
      <pc:sldChg chg="modSp mod">
        <pc:chgData name="Jacob Romine" userId="46ca874c-c834-41c7-b4a2-4f1e9dfa078b" providerId="ADAL" clId="{4C06C623-7E93-0040-9264-7E3699A4F35E}" dt="2024-02-22T22:55:54.204" v="494" actId="1076"/>
        <pc:sldMkLst>
          <pc:docMk/>
          <pc:sldMk cId="1483616913" sldId="261"/>
        </pc:sldMkLst>
        <pc:picChg chg="mod">
          <ac:chgData name="Jacob Romine" userId="46ca874c-c834-41c7-b4a2-4f1e9dfa078b" providerId="ADAL" clId="{4C06C623-7E93-0040-9264-7E3699A4F35E}" dt="2024-02-22T22:55:54.204" v="494" actId="1076"/>
          <ac:picMkLst>
            <pc:docMk/>
            <pc:sldMk cId="1483616913" sldId="261"/>
            <ac:picMk id="10" creationId="{6815721C-95AB-3A7D-27A0-3EA61D7CACEB}"/>
          </ac:picMkLst>
        </pc:picChg>
      </pc:sldChg>
      <pc:sldChg chg="addSp delSp modSp del mod">
        <pc:chgData name="Jacob Romine" userId="46ca874c-c834-41c7-b4a2-4f1e9dfa078b" providerId="ADAL" clId="{4C06C623-7E93-0040-9264-7E3699A4F35E}" dt="2024-02-22T22:50:32.561" v="488" actId="2696"/>
        <pc:sldMkLst>
          <pc:docMk/>
          <pc:sldMk cId="4026143726" sldId="262"/>
        </pc:sldMkLst>
        <pc:spChg chg="mod">
          <ac:chgData name="Jacob Romine" userId="46ca874c-c834-41c7-b4a2-4f1e9dfa078b" providerId="ADAL" clId="{4C06C623-7E93-0040-9264-7E3699A4F35E}" dt="2024-02-22T16:56:00.013" v="154" actId="20577"/>
          <ac:spMkLst>
            <pc:docMk/>
            <pc:sldMk cId="4026143726" sldId="262"/>
            <ac:spMk id="3" creationId="{78BB154E-D0EC-8838-0B33-C7802E8A1633}"/>
          </ac:spMkLst>
        </pc:spChg>
        <pc:spChg chg="add del mod">
          <ac:chgData name="Jacob Romine" userId="46ca874c-c834-41c7-b4a2-4f1e9dfa078b" providerId="ADAL" clId="{4C06C623-7E93-0040-9264-7E3699A4F35E}" dt="2024-02-21T20:19:20.001" v="3" actId="478"/>
          <ac:spMkLst>
            <pc:docMk/>
            <pc:sldMk cId="4026143726" sldId="262"/>
            <ac:spMk id="4" creationId="{D72074B6-0362-ABB2-46E9-F599CB60469E}"/>
          </ac:spMkLst>
        </pc:spChg>
        <pc:picChg chg="add del mod">
          <ac:chgData name="Jacob Romine" userId="46ca874c-c834-41c7-b4a2-4f1e9dfa078b" providerId="ADAL" clId="{4C06C623-7E93-0040-9264-7E3699A4F35E}" dt="2024-02-22T16:53:42.691" v="34" actId="21"/>
          <ac:picMkLst>
            <pc:docMk/>
            <pc:sldMk cId="4026143726" sldId="262"/>
            <ac:picMk id="5" creationId="{111E8764-6DD5-3AE1-13BE-75A3B523C3DE}"/>
          </ac:picMkLst>
        </pc:picChg>
        <pc:picChg chg="add del mod">
          <ac:chgData name="Jacob Romine" userId="46ca874c-c834-41c7-b4a2-4f1e9dfa078b" providerId="ADAL" clId="{4C06C623-7E93-0040-9264-7E3699A4F35E}" dt="2024-02-22T16:53:17.060" v="24" actId="21"/>
          <ac:picMkLst>
            <pc:docMk/>
            <pc:sldMk cId="4026143726" sldId="262"/>
            <ac:picMk id="7" creationId="{122190D6-E442-2C46-5E0E-61127FE7706D}"/>
          </ac:picMkLst>
        </pc:picChg>
      </pc:sldChg>
      <pc:sldChg chg="addSp delSp modSp mod">
        <pc:chgData name="Jacob Romine" userId="46ca874c-c834-41c7-b4a2-4f1e9dfa078b" providerId="ADAL" clId="{4C06C623-7E93-0040-9264-7E3699A4F35E}" dt="2024-02-22T23:38:06.250" v="966" actId="20577"/>
        <pc:sldMkLst>
          <pc:docMk/>
          <pc:sldMk cId="4121802957" sldId="264"/>
        </pc:sldMkLst>
        <pc:spChg chg="mod">
          <ac:chgData name="Jacob Romine" userId="46ca874c-c834-41c7-b4a2-4f1e9dfa078b" providerId="ADAL" clId="{4C06C623-7E93-0040-9264-7E3699A4F35E}" dt="2024-02-22T23:38:06.250" v="966" actId="20577"/>
          <ac:spMkLst>
            <pc:docMk/>
            <pc:sldMk cId="4121802957" sldId="264"/>
            <ac:spMk id="3" creationId="{7B638545-C16C-1BF4-73D3-37647C98A8D7}"/>
          </ac:spMkLst>
        </pc:spChg>
        <pc:spChg chg="add del mod">
          <ac:chgData name="Jacob Romine" userId="46ca874c-c834-41c7-b4a2-4f1e9dfa078b" providerId="ADAL" clId="{4C06C623-7E93-0040-9264-7E3699A4F35E}" dt="2024-02-22T23:00:52.226" v="523" actId="478"/>
          <ac:spMkLst>
            <pc:docMk/>
            <pc:sldMk cId="4121802957" sldId="264"/>
            <ac:spMk id="4" creationId="{AF417C9B-123F-C08A-A5C9-7E60AC614B02}"/>
          </ac:spMkLst>
        </pc:spChg>
        <pc:spChg chg="add mod">
          <ac:chgData name="Jacob Romine" userId="46ca874c-c834-41c7-b4a2-4f1e9dfa078b" providerId="ADAL" clId="{4C06C623-7E93-0040-9264-7E3699A4F35E}" dt="2024-02-22T23:23:45.504" v="963" actId="1076"/>
          <ac:spMkLst>
            <pc:docMk/>
            <pc:sldMk cId="4121802957" sldId="264"/>
            <ac:spMk id="5" creationId="{75E55810-B0B9-035B-7BFA-C193529964EE}"/>
          </ac:spMkLst>
        </pc:spChg>
        <pc:spChg chg="add mod">
          <ac:chgData name="Jacob Romine" userId="46ca874c-c834-41c7-b4a2-4f1e9dfa078b" providerId="ADAL" clId="{4C06C623-7E93-0040-9264-7E3699A4F35E}" dt="2024-02-22T23:15:45.507" v="954" actId="20577"/>
          <ac:spMkLst>
            <pc:docMk/>
            <pc:sldMk cId="4121802957" sldId="264"/>
            <ac:spMk id="6" creationId="{B24B8296-13E8-F3AC-A350-59E9E51B61F5}"/>
          </ac:spMkLst>
        </pc:spChg>
      </pc:sldChg>
      <pc:sldChg chg="delSp add del">
        <pc:chgData name="Jacob Romine" userId="46ca874c-c834-41c7-b4a2-4f1e9dfa078b" providerId="ADAL" clId="{4C06C623-7E93-0040-9264-7E3699A4F35E}" dt="2024-02-22T23:55:39.220" v="971" actId="478"/>
        <pc:sldMkLst>
          <pc:docMk/>
          <pc:sldMk cId="1273490425" sldId="265"/>
        </pc:sldMkLst>
        <pc:picChg chg="del">
          <ac:chgData name="Jacob Romine" userId="46ca874c-c834-41c7-b4a2-4f1e9dfa078b" providerId="ADAL" clId="{4C06C623-7E93-0040-9264-7E3699A4F35E}" dt="2024-02-22T23:55:39.220" v="971" actId="478"/>
          <ac:picMkLst>
            <pc:docMk/>
            <pc:sldMk cId="1273490425" sldId="265"/>
            <ac:picMk id="2050" creationId="{062259E8-B625-980B-114C-796C9152710B}"/>
          </ac:picMkLst>
        </pc:picChg>
      </pc:sldChg>
      <pc:sldChg chg="add del">
        <pc:chgData name="Jacob Romine" userId="46ca874c-c834-41c7-b4a2-4f1e9dfa078b" providerId="ADAL" clId="{4C06C623-7E93-0040-9264-7E3699A4F35E}" dt="2024-02-22T16:55:01.501" v="102"/>
        <pc:sldMkLst>
          <pc:docMk/>
          <pc:sldMk cId="1119285959" sldId="277"/>
        </pc:sldMkLst>
      </pc:sldChg>
      <pc:sldChg chg="addSp delSp modSp new add del mod">
        <pc:chgData name="Jacob Romine" userId="46ca874c-c834-41c7-b4a2-4f1e9dfa078b" providerId="ADAL" clId="{4C06C623-7E93-0040-9264-7E3699A4F35E}" dt="2024-02-22T16:55:06.701" v="107" actId="2696"/>
        <pc:sldMkLst>
          <pc:docMk/>
          <pc:sldMk cId="3201230584" sldId="277"/>
        </pc:sldMkLst>
        <pc:spChg chg="del">
          <ac:chgData name="Jacob Romine" userId="46ca874c-c834-41c7-b4a2-4f1e9dfa078b" providerId="ADAL" clId="{4C06C623-7E93-0040-9264-7E3699A4F35E}" dt="2024-02-22T16:53:25.246" v="29" actId="478"/>
          <ac:spMkLst>
            <pc:docMk/>
            <pc:sldMk cId="3201230584" sldId="277"/>
            <ac:spMk id="2" creationId="{C85370CE-2B74-FEC6-52A1-CCFB5A50BCD0}"/>
          </ac:spMkLst>
        </pc:spChg>
        <pc:spChg chg="del">
          <ac:chgData name="Jacob Romine" userId="46ca874c-c834-41c7-b4a2-4f1e9dfa078b" providerId="ADAL" clId="{4C06C623-7E93-0040-9264-7E3699A4F35E}" dt="2024-02-22T16:53:27.012" v="30" actId="478"/>
          <ac:spMkLst>
            <pc:docMk/>
            <pc:sldMk cId="3201230584" sldId="277"/>
            <ac:spMk id="3" creationId="{E12F6F2E-1914-4CBA-E29C-F2CFC2EEE207}"/>
          </ac:spMkLst>
        </pc:spChg>
        <pc:spChg chg="add del mod">
          <ac:chgData name="Jacob Romine" userId="46ca874c-c834-41c7-b4a2-4f1e9dfa078b" providerId="ADAL" clId="{4C06C623-7E93-0040-9264-7E3699A4F35E}" dt="2024-02-22T16:54:52.498" v="97"/>
          <ac:spMkLst>
            <pc:docMk/>
            <pc:sldMk cId="3201230584" sldId="277"/>
            <ac:spMk id="5" creationId="{3A55F771-3535-27C5-EE8A-38CD4B388616}"/>
          </ac:spMkLst>
        </pc:spChg>
        <pc:spChg chg="add del mod">
          <ac:chgData name="Jacob Romine" userId="46ca874c-c834-41c7-b4a2-4f1e9dfa078b" providerId="ADAL" clId="{4C06C623-7E93-0040-9264-7E3699A4F35E}" dt="2024-02-22T16:54:50.823" v="95" actId="21"/>
          <ac:spMkLst>
            <pc:docMk/>
            <pc:sldMk cId="3201230584" sldId="277"/>
            <ac:spMk id="6" creationId="{CCA87879-6876-D617-93A6-EA3C8B5417DA}"/>
          </ac:spMkLst>
        </pc:spChg>
        <pc:picChg chg="add del mod">
          <ac:chgData name="Jacob Romine" userId="46ca874c-c834-41c7-b4a2-4f1e9dfa078b" providerId="ADAL" clId="{4C06C623-7E93-0040-9264-7E3699A4F35E}" dt="2024-02-22T16:55:04.167" v="105" actId="21"/>
          <ac:picMkLst>
            <pc:docMk/>
            <pc:sldMk cId="3201230584" sldId="277"/>
            <ac:picMk id="4" creationId="{1FD795EC-EFCE-4494-56C0-6EA53DBDCF1E}"/>
          </ac:picMkLst>
        </pc:picChg>
      </pc:sldChg>
      <pc:sldChg chg="addSp delSp modSp new mod">
        <pc:chgData name="Jacob Romine" userId="46ca874c-c834-41c7-b4a2-4f1e9dfa078b" providerId="ADAL" clId="{4C06C623-7E93-0040-9264-7E3699A4F35E}" dt="2024-02-22T23:32:07.675" v="965" actId="1076"/>
        <pc:sldMkLst>
          <pc:docMk/>
          <pc:sldMk cId="2033066188" sldId="278"/>
        </pc:sldMkLst>
        <pc:spChg chg="mod">
          <ac:chgData name="Jacob Romine" userId="46ca874c-c834-41c7-b4a2-4f1e9dfa078b" providerId="ADAL" clId="{4C06C623-7E93-0040-9264-7E3699A4F35E}" dt="2024-02-22T23:32:04.573" v="964" actId="1076"/>
          <ac:spMkLst>
            <pc:docMk/>
            <pc:sldMk cId="2033066188" sldId="278"/>
            <ac:spMk id="2" creationId="{030D726C-D6DA-A06D-98C4-7951C0A0A3D8}"/>
          </ac:spMkLst>
        </pc:spChg>
        <pc:spChg chg="del mod">
          <ac:chgData name="Jacob Romine" userId="46ca874c-c834-41c7-b4a2-4f1e9dfa078b" providerId="ADAL" clId="{4C06C623-7E93-0040-9264-7E3699A4F35E}" dt="2024-02-22T16:53:47.670" v="36" actId="478"/>
          <ac:spMkLst>
            <pc:docMk/>
            <pc:sldMk cId="2033066188" sldId="278"/>
            <ac:spMk id="3" creationId="{B51EDCDC-2CFB-812F-AE23-5FB7CE4B02D9}"/>
          </ac:spMkLst>
        </pc:spChg>
        <pc:spChg chg="add mod">
          <ac:chgData name="Jacob Romine" userId="46ca874c-c834-41c7-b4a2-4f1e9dfa078b" providerId="ADAL" clId="{4C06C623-7E93-0040-9264-7E3699A4F35E}" dt="2024-02-22T22:59:20.322" v="509" actId="1076"/>
          <ac:spMkLst>
            <pc:docMk/>
            <pc:sldMk cId="2033066188" sldId="278"/>
            <ac:spMk id="5" creationId="{EABE5660-7FF1-9C26-EA48-1FBA50BF1C89}"/>
          </ac:spMkLst>
        </pc:spChg>
        <pc:picChg chg="add del mod modCrop">
          <ac:chgData name="Jacob Romine" userId="46ca874c-c834-41c7-b4a2-4f1e9dfa078b" providerId="ADAL" clId="{4C06C623-7E93-0040-9264-7E3699A4F35E}" dt="2024-02-22T22:58:50.845" v="504" actId="478"/>
          <ac:picMkLst>
            <pc:docMk/>
            <pc:sldMk cId="2033066188" sldId="278"/>
            <ac:picMk id="4" creationId="{371058D7-B8BC-1703-83EB-B2EFE1C83CAE}"/>
          </ac:picMkLst>
        </pc:picChg>
        <pc:picChg chg="add mod">
          <ac:chgData name="Jacob Romine" userId="46ca874c-c834-41c7-b4a2-4f1e9dfa078b" providerId="ADAL" clId="{4C06C623-7E93-0040-9264-7E3699A4F35E}" dt="2024-02-22T23:32:07.675" v="965" actId="1076"/>
          <ac:picMkLst>
            <pc:docMk/>
            <pc:sldMk cId="2033066188" sldId="278"/>
            <ac:picMk id="7" creationId="{DCB14CF6-5559-EBA4-26DE-258A19F2E059}"/>
          </ac:picMkLst>
        </pc:picChg>
      </pc:sldChg>
      <pc:sldChg chg="addSp delSp modSp new mod">
        <pc:chgData name="Jacob Romine" userId="46ca874c-c834-41c7-b4a2-4f1e9dfa078b" providerId="ADAL" clId="{4C06C623-7E93-0040-9264-7E3699A4F35E}" dt="2024-02-22T22:59:26.471" v="511" actId="1076"/>
        <pc:sldMkLst>
          <pc:docMk/>
          <pc:sldMk cId="14064399" sldId="279"/>
        </pc:sldMkLst>
        <pc:spChg chg="mod">
          <ac:chgData name="Jacob Romine" userId="46ca874c-c834-41c7-b4a2-4f1e9dfa078b" providerId="ADAL" clId="{4C06C623-7E93-0040-9264-7E3699A4F35E}" dt="2024-02-22T16:55:24.720" v="147" actId="20577"/>
          <ac:spMkLst>
            <pc:docMk/>
            <pc:sldMk cId="14064399" sldId="279"/>
            <ac:spMk id="2" creationId="{E73D06B8-507B-28BA-901A-88431E3DFFE3}"/>
          </ac:spMkLst>
        </pc:spChg>
        <pc:spChg chg="del">
          <ac:chgData name="Jacob Romine" userId="46ca874c-c834-41c7-b4a2-4f1e9dfa078b" providerId="ADAL" clId="{4C06C623-7E93-0040-9264-7E3699A4F35E}" dt="2024-02-22T16:55:21.258" v="144" actId="478"/>
          <ac:spMkLst>
            <pc:docMk/>
            <pc:sldMk cId="14064399" sldId="279"/>
            <ac:spMk id="3" creationId="{9037AC1F-4CFB-584D-7082-3F4DD935B274}"/>
          </ac:spMkLst>
        </pc:spChg>
        <pc:spChg chg="add del">
          <ac:chgData name="Jacob Romine" userId="46ca874c-c834-41c7-b4a2-4f1e9dfa078b" providerId="ADAL" clId="{4C06C623-7E93-0040-9264-7E3699A4F35E}" dt="2024-02-22T17:00:47.219" v="310" actId="22"/>
          <ac:spMkLst>
            <pc:docMk/>
            <pc:sldMk cId="14064399" sldId="279"/>
            <ac:spMk id="6" creationId="{44AF1DC6-2DC3-B10B-9D15-D543EB59073E}"/>
          </ac:spMkLst>
        </pc:spChg>
        <pc:spChg chg="add mod">
          <ac:chgData name="Jacob Romine" userId="46ca874c-c834-41c7-b4a2-4f1e9dfa078b" providerId="ADAL" clId="{4C06C623-7E93-0040-9264-7E3699A4F35E}" dt="2024-02-22T22:59:23.986" v="510" actId="1076"/>
          <ac:spMkLst>
            <pc:docMk/>
            <pc:sldMk cId="14064399" sldId="279"/>
            <ac:spMk id="7" creationId="{169DB6CE-A971-830B-6B4A-7CFD2683E7F5}"/>
          </ac:spMkLst>
        </pc:spChg>
        <pc:picChg chg="add del mod modCrop">
          <ac:chgData name="Jacob Romine" userId="46ca874c-c834-41c7-b4a2-4f1e9dfa078b" providerId="ADAL" clId="{4C06C623-7E93-0040-9264-7E3699A4F35E}" dt="2024-02-22T22:58:33.592" v="497" actId="478"/>
          <ac:picMkLst>
            <pc:docMk/>
            <pc:sldMk cId="14064399" sldId="279"/>
            <ac:picMk id="4" creationId="{5CB622DB-6C46-B8A7-1AE5-33E89438ED1E}"/>
          </ac:picMkLst>
        </pc:picChg>
        <pc:picChg chg="add mod">
          <ac:chgData name="Jacob Romine" userId="46ca874c-c834-41c7-b4a2-4f1e9dfa078b" providerId="ADAL" clId="{4C06C623-7E93-0040-9264-7E3699A4F35E}" dt="2024-02-22T22:59:26.471" v="511" actId="1076"/>
          <ac:picMkLst>
            <pc:docMk/>
            <pc:sldMk cId="14064399" sldId="279"/>
            <ac:picMk id="9" creationId="{84B1C4A2-9220-4751-4A21-4B4E7382C254}"/>
          </ac:picMkLst>
        </pc:picChg>
      </pc:sldChg>
      <pc:sldChg chg="modSp mod">
        <pc:chgData name="Jacob Romine" userId="46ca874c-c834-41c7-b4a2-4f1e9dfa078b" providerId="ADAL" clId="{4C06C623-7E93-0040-9264-7E3699A4F35E}" dt="2024-02-22T22:56:01.355" v="495" actId="1076"/>
        <pc:sldMkLst>
          <pc:docMk/>
          <pc:sldMk cId="3141244306" sldId="280"/>
        </pc:sldMkLst>
        <pc:picChg chg="mod">
          <ac:chgData name="Jacob Romine" userId="46ca874c-c834-41c7-b4a2-4f1e9dfa078b" providerId="ADAL" clId="{4C06C623-7E93-0040-9264-7E3699A4F35E}" dt="2024-02-22T22:56:01.355" v="495" actId="1076"/>
          <ac:picMkLst>
            <pc:docMk/>
            <pc:sldMk cId="3141244306" sldId="280"/>
            <ac:picMk id="5" creationId="{26741F21-ECD2-C5A4-D822-EC6CC6C12024}"/>
          </ac:picMkLst>
        </pc:picChg>
      </pc:sldChg>
      <pc:sldMasterChg chg="addSldLayout delSldLayout">
        <pc:chgData name="Jacob Romine" userId="46ca874c-c834-41c7-b4a2-4f1e9dfa078b" providerId="ADAL" clId="{4C06C623-7E93-0040-9264-7E3699A4F35E}" dt="2024-02-22T23:55:37.305" v="969" actId="2696"/>
        <pc:sldMasterMkLst>
          <pc:docMk/>
          <pc:sldMasterMk cId="662435463" sldId="2147483676"/>
        </pc:sldMasterMkLst>
        <pc:sldLayoutChg chg="add del">
          <pc:chgData name="Jacob Romine" userId="46ca874c-c834-41c7-b4a2-4f1e9dfa078b" providerId="ADAL" clId="{4C06C623-7E93-0040-9264-7E3699A4F35E}" dt="2024-02-22T23:55:37.305" v="969" actId="2696"/>
          <pc:sldLayoutMkLst>
            <pc:docMk/>
            <pc:sldMasterMk cId="662435463" sldId="2147483676"/>
            <pc:sldLayoutMk cId="1192371843" sldId="2147483678"/>
          </pc:sldLayoutMkLst>
        </pc:sldLayoutChg>
      </pc:sldMasterChg>
    </pc:docChg>
  </pc:docChgLst>
  <pc:docChgLst>
    <pc:chgData name="Ethan Ericson" userId="96577932-aa52-4476-a8c3-12318db0e52b" providerId="ADAL" clId="{DBE38AE7-2989-40F3-84F6-F32ECF5C80FC}"/>
    <pc:docChg chg="undo custSel addSld delSld modSld">
      <pc:chgData name="Ethan Ericson" userId="96577932-aa52-4476-a8c3-12318db0e52b" providerId="ADAL" clId="{DBE38AE7-2989-40F3-84F6-F32ECF5C80FC}" dt="2024-03-02T01:50:41.211" v="786" actId="47"/>
      <pc:docMkLst>
        <pc:docMk/>
      </pc:docMkLst>
      <pc:sldChg chg="modSp mod">
        <pc:chgData name="Ethan Ericson" userId="96577932-aa52-4476-a8c3-12318db0e52b" providerId="ADAL" clId="{DBE38AE7-2989-40F3-84F6-F32ECF5C80FC}" dt="2024-02-28T23:09:56.638" v="125" actId="20577"/>
        <pc:sldMkLst>
          <pc:docMk/>
          <pc:sldMk cId="2250236173" sldId="256"/>
        </pc:sldMkLst>
        <pc:spChg chg="mod">
          <ac:chgData name="Ethan Ericson" userId="96577932-aa52-4476-a8c3-12318db0e52b" providerId="ADAL" clId="{DBE38AE7-2989-40F3-84F6-F32ECF5C80FC}" dt="2024-02-28T23:09:56.638" v="125" actId="20577"/>
          <ac:spMkLst>
            <pc:docMk/>
            <pc:sldMk cId="2250236173" sldId="256"/>
            <ac:spMk id="2" creationId="{980F96B9-13A9-4BE1-7E40-CD4B4DB5A0F9}"/>
          </ac:spMkLst>
        </pc:spChg>
      </pc:sldChg>
      <pc:sldChg chg="modSp mod">
        <pc:chgData name="Ethan Ericson" userId="96577932-aa52-4476-a8c3-12318db0e52b" providerId="ADAL" clId="{DBE38AE7-2989-40F3-84F6-F32ECF5C80FC}" dt="2024-02-29T02:36:25.107" v="144" actId="20577"/>
        <pc:sldMkLst>
          <pc:docMk/>
          <pc:sldMk cId="549613495" sldId="257"/>
        </pc:sldMkLst>
        <pc:spChg chg="mod">
          <ac:chgData name="Ethan Ericson" userId="96577932-aa52-4476-a8c3-12318db0e52b" providerId="ADAL" clId="{DBE38AE7-2989-40F3-84F6-F32ECF5C80FC}" dt="2024-02-29T02:36:25.107" v="144" actId="20577"/>
          <ac:spMkLst>
            <pc:docMk/>
            <pc:sldMk cId="549613495" sldId="257"/>
            <ac:spMk id="3" creationId="{47A6B1AA-EDC3-7728-FD7C-B6AC90883176}"/>
          </ac:spMkLst>
        </pc:spChg>
      </pc:sldChg>
      <pc:sldChg chg="modNotesTx">
        <pc:chgData name="Ethan Ericson" userId="96577932-aa52-4476-a8c3-12318db0e52b" providerId="ADAL" clId="{DBE38AE7-2989-40F3-84F6-F32ECF5C80FC}" dt="2024-02-26T00:09:15.703" v="9" actId="20577"/>
        <pc:sldMkLst>
          <pc:docMk/>
          <pc:sldMk cId="646217169" sldId="258"/>
        </pc:sldMkLst>
      </pc:sldChg>
      <pc:sldChg chg="modNotesTx">
        <pc:chgData name="Ethan Ericson" userId="96577932-aa52-4476-a8c3-12318db0e52b" providerId="ADAL" clId="{DBE38AE7-2989-40F3-84F6-F32ECF5C80FC}" dt="2024-02-26T00:09:40.783" v="24" actId="20577"/>
        <pc:sldMkLst>
          <pc:docMk/>
          <pc:sldMk cId="471777781" sldId="260"/>
        </pc:sldMkLst>
      </pc:sldChg>
      <pc:sldChg chg="modNotesTx">
        <pc:chgData name="Ethan Ericson" userId="96577932-aa52-4476-a8c3-12318db0e52b" providerId="ADAL" clId="{DBE38AE7-2989-40F3-84F6-F32ECF5C80FC}" dt="2024-02-26T00:13:32.856" v="76" actId="20577"/>
        <pc:sldMkLst>
          <pc:docMk/>
          <pc:sldMk cId="1483616913" sldId="261"/>
        </pc:sldMkLst>
      </pc:sldChg>
      <pc:sldChg chg="modSp mod">
        <pc:chgData name="Ethan Ericson" userId="96577932-aa52-4476-a8c3-12318db0e52b" providerId="ADAL" clId="{DBE38AE7-2989-40F3-84F6-F32ECF5C80FC}" dt="2024-03-02T00:36:15.133" v="778" actId="20577"/>
        <pc:sldMkLst>
          <pc:docMk/>
          <pc:sldMk cId="991729243" sldId="263"/>
        </pc:sldMkLst>
        <pc:spChg chg="mod">
          <ac:chgData name="Ethan Ericson" userId="96577932-aa52-4476-a8c3-12318db0e52b" providerId="ADAL" clId="{DBE38AE7-2989-40F3-84F6-F32ECF5C80FC}" dt="2024-03-02T00:36:15.133" v="778" actId="20577"/>
          <ac:spMkLst>
            <pc:docMk/>
            <pc:sldMk cId="991729243" sldId="263"/>
            <ac:spMk id="3" creationId="{21344F6B-A85C-E019-9FF6-51D6DD23408A}"/>
          </ac:spMkLst>
        </pc:spChg>
      </pc:sldChg>
      <pc:sldChg chg="modSp mod">
        <pc:chgData name="Ethan Ericson" userId="96577932-aa52-4476-a8c3-12318db0e52b" providerId="ADAL" clId="{DBE38AE7-2989-40F3-84F6-F32ECF5C80FC}" dt="2024-03-02T01:50:33.952" v="784" actId="20577"/>
        <pc:sldMkLst>
          <pc:docMk/>
          <pc:sldMk cId="4121802957" sldId="264"/>
        </pc:sldMkLst>
        <pc:spChg chg="mod">
          <ac:chgData name="Ethan Ericson" userId="96577932-aa52-4476-a8c3-12318db0e52b" providerId="ADAL" clId="{DBE38AE7-2989-40F3-84F6-F32ECF5C80FC}" dt="2024-03-02T01:50:33.952" v="784" actId="20577"/>
          <ac:spMkLst>
            <pc:docMk/>
            <pc:sldMk cId="4121802957" sldId="264"/>
            <ac:spMk id="6" creationId="{B24B8296-13E8-F3AC-A350-59E9E51B61F5}"/>
          </ac:spMkLst>
        </pc:spChg>
      </pc:sldChg>
      <pc:sldChg chg="modNotesTx">
        <pc:chgData name="Ethan Ericson" userId="96577932-aa52-4476-a8c3-12318db0e52b" providerId="ADAL" clId="{DBE38AE7-2989-40F3-84F6-F32ECF5C80FC}" dt="2024-02-26T00:14:17.312" v="107" actId="20577"/>
        <pc:sldMkLst>
          <pc:docMk/>
          <pc:sldMk cId="1273490425" sldId="265"/>
        </pc:sldMkLst>
      </pc:sldChg>
      <pc:sldChg chg="modNotesTx">
        <pc:chgData name="Ethan Ericson" userId="96577932-aa52-4476-a8c3-12318db0e52b" providerId="ADAL" clId="{DBE38AE7-2989-40F3-84F6-F32ECF5C80FC}" dt="2024-02-26T00:13:04.662" v="49" actId="20577"/>
        <pc:sldMkLst>
          <pc:docMk/>
          <pc:sldMk cId="1619184443" sldId="266"/>
        </pc:sldMkLst>
      </pc:sldChg>
      <pc:sldChg chg="modSp mod modNotesTx">
        <pc:chgData name="Ethan Ericson" userId="96577932-aa52-4476-a8c3-12318db0e52b" providerId="ADAL" clId="{DBE38AE7-2989-40F3-84F6-F32ECF5C80FC}" dt="2024-03-01T04:29:19.433" v="763" actId="20577"/>
        <pc:sldMkLst>
          <pc:docMk/>
          <pc:sldMk cId="2870446030" sldId="267"/>
        </pc:sldMkLst>
        <pc:spChg chg="mod">
          <ac:chgData name="Ethan Ericson" userId="96577932-aa52-4476-a8c3-12318db0e52b" providerId="ADAL" clId="{DBE38AE7-2989-40F3-84F6-F32ECF5C80FC}" dt="2024-03-01T04:29:19.433" v="763" actId="20577"/>
          <ac:spMkLst>
            <pc:docMk/>
            <pc:sldMk cId="2870446030" sldId="267"/>
            <ac:spMk id="3" creationId="{E545D29D-A153-A6F1-9F1D-7F64688E5B52}"/>
          </ac:spMkLst>
        </pc:spChg>
      </pc:sldChg>
      <pc:sldChg chg="modNotesTx">
        <pc:chgData name="Ethan Ericson" userId="96577932-aa52-4476-a8c3-12318db0e52b" providerId="ADAL" clId="{DBE38AE7-2989-40F3-84F6-F32ECF5C80FC}" dt="2024-02-26T00:09:49.662" v="39" actId="20577"/>
        <pc:sldMkLst>
          <pc:docMk/>
          <pc:sldMk cId="2018582892" sldId="268"/>
        </pc:sldMkLst>
      </pc:sldChg>
      <pc:sldChg chg="modSp mod modNotesTx">
        <pc:chgData name="Ethan Ericson" userId="96577932-aa52-4476-a8c3-12318db0e52b" providerId="ADAL" clId="{DBE38AE7-2989-40F3-84F6-F32ECF5C80FC}" dt="2024-03-01T20:44:28.196" v="777" actId="20577"/>
        <pc:sldMkLst>
          <pc:docMk/>
          <pc:sldMk cId="246706404" sldId="269"/>
        </pc:sldMkLst>
        <pc:spChg chg="mod">
          <ac:chgData name="Ethan Ericson" userId="96577932-aa52-4476-a8c3-12318db0e52b" providerId="ADAL" clId="{DBE38AE7-2989-40F3-84F6-F32ECF5C80FC}" dt="2024-03-01T20:44:28.196" v="777" actId="20577"/>
          <ac:spMkLst>
            <pc:docMk/>
            <pc:sldMk cId="246706404" sldId="269"/>
            <ac:spMk id="8" creationId="{07E20A82-181A-9DCC-FB21-742FE9C21E7D}"/>
          </ac:spMkLst>
        </pc:spChg>
      </pc:sldChg>
      <pc:sldChg chg="modNotesTx">
        <pc:chgData name="Ethan Ericson" userId="96577932-aa52-4476-a8c3-12318db0e52b" providerId="ADAL" clId="{DBE38AE7-2989-40F3-84F6-F32ECF5C80FC}" dt="2024-02-26T00:09:47.095" v="34" actId="20577"/>
        <pc:sldMkLst>
          <pc:docMk/>
          <pc:sldMk cId="2008809186" sldId="270"/>
        </pc:sldMkLst>
      </pc:sldChg>
      <pc:sldChg chg="modSp mod modNotesTx">
        <pc:chgData name="Ethan Ericson" userId="96577932-aa52-4476-a8c3-12318db0e52b" providerId="ADAL" clId="{DBE38AE7-2989-40F3-84F6-F32ECF5C80FC}" dt="2024-02-26T00:25:09.918" v="123" actId="20577"/>
        <pc:sldMkLst>
          <pc:docMk/>
          <pc:sldMk cId="1612230744" sldId="272"/>
        </pc:sldMkLst>
        <pc:spChg chg="mod">
          <ac:chgData name="Ethan Ericson" userId="96577932-aa52-4476-a8c3-12318db0e52b" providerId="ADAL" clId="{DBE38AE7-2989-40F3-84F6-F32ECF5C80FC}" dt="2024-02-26T00:25:09.918" v="123" actId="20577"/>
          <ac:spMkLst>
            <pc:docMk/>
            <pc:sldMk cId="1612230744" sldId="272"/>
            <ac:spMk id="7" creationId="{DA8464CB-22FA-4632-5CA5-5DFF26C2D440}"/>
          </ac:spMkLst>
        </pc:spChg>
      </pc:sldChg>
      <pc:sldChg chg="add del">
        <pc:chgData name="Ethan Ericson" userId="96577932-aa52-4476-a8c3-12318db0e52b" providerId="ADAL" clId="{DBE38AE7-2989-40F3-84F6-F32ECF5C80FC}" dt="2024-03-02T01:50:41.211" v="786" actId="47"/>
        <pc:sldMkLst>
          <pc:docMk/>
          <pc:sldMk cId="335119358" sldId="273"/>
        </pc:sldMkLst>
      </pc:sldChg>
      <pc:sldChg chg="modNotesTx">
        <pc:chgData name="Ethan Ericson" userId="96577932-aa52-4476-a8c3-12318db0e52b" providerId="ADAL" clId="{DBE38AE7-2989-40F3-84F6-F32ECF5C80FC}" dt="2024-02-26T00:13:58.343" v="102" actId="20577"/>
        <pc:sldMkLst>
          <pc:docMk/>
          <pc:sldMk cId="2667347200" sldId="275"/>
        </pc:sldMkLst>
      </pc:sldChg>
      <pc:sldChg chg="modNotesTx">
        <pc:chgData name="Ethan Ericson" userId="96577932-aa52-4476-a8c3-12318db0e52b" providerId="ADAL" clId="{DBE38AE7-2989-40F3-84F6-F32ECF5C80FC}" dt="2024-02-26T00:13:36.488" v="81" actId="20577"/>
        <pc:sldMkLst>
          <pc:docMk/>
          <pc:sldMk cId="2033066188" sldId="278"/>
        </pc:sldMkLst>
      </pc:sldChg>
      <pc:sldChg chg="modNotesTx">
        <pc:chgData name="Ethan Ericson" userId="96577932-aa52-4476-a8c3-12318db0e52b" providerId="ADAL" clId="{DBE38AE7-2989-40F3-84F6-F32ECF5C80FC}" dt="2024-02-26T00:13:40.103" v="86" actId="20577"/>
        <pc:sldMkLst>
          <pc:docMk/>
          <pc:sldMk cId="14064399" sldId="279"/>
        </pc:sldMkLst>
      </pc:sldChg>
      <pc:sldChg chg="modNotesTx">
        <pc:chgData name="Ethan Ericson" userId="96577932-aa52-4476-a8c3-12318db0e52b" providerId="ADAL" clId="{DBE38AE7-2989-40F3-84F6-F32ECF5C80FC}" dt="2024-02-26T00:13:30.287" v="72" actId="20577"/>
        <pc:sldMkLst>
          <pc:docMk/>
          <pc:sldMk cId="3141244306" sldId="280"/>
        </pc:sldMkLst>
      </pc:sldChg>
      <pc:sldChg chg="modSp mod modNotesTx">
        <pc:chgData name="Ethan Ericson" userId="96577932-aa52-4476-a8c3-12318db0e52b" providerId="ADAL" clId="{DBE38AE7-2989-40F3-84F6-F32ECF5C80FC}" dt="2024-03-01T20:04:38.443" v="765" actId="1076"/>
        <pc:sldMkLst>
          <pc:docMk/>
          <pc:sldMk cId="1435681185" sldId="281"/>
        </pc:sldMkLst>
        <pc:picChg chg="mod">
          <ac:chgData name="Ethan Ericson" userId="96577932-aa52-4476-a8c3-12318db0e52b" providerId="ADAL" clId="{DBE38AE7-2989-40F3-84F6-F32ECF5C80FC}" dt="2024-03-01T20:04:38.443" v="765" actId="1076"/>
          <ac:picMkLst>
            <pc:docMk/>
            <pc:sldMk cId="1435681185" sldId="281"/>
            <ac:picMk id="10" creationId="{8C66AC97-AEDC-A3FC-B75C-6981CB564FC4}"/>
          </ac:picMkLst>
        </pc:picChg>
      </pc:sldChg>
      <pc:sldChg chg="modNotesTx">
        <pc:chgData name="Ethan Ericson" userId="96577932-aa52-4476-a8c3-12318db0e52b" providerId="ADAL" clId="{DBE38AE7-2989-40F3-84F6-F32ECF5C80FC}" dt="2024-02-26T00:13:14.039" v="64" actId="20577"/>
        <pc:sldMkLst>
          <pc:docMk/>
          <pc:sldMk cId="17840998" sldId="282"/>
        </pc:sldMkLst>
      </pc:sldChg>
      <pc:sldChg chg="modNotesTx">
        <pc:chgData name="Ethan Ericson" userId="96577932-aa52-4476-a8c3-12318db0e52b" providerId="ADAL" clId="{DBE38AE7-2989-40F3-84F6-F32ECF5C80FC}" dt="2024-02-26T00:09:12.838" v="4" actId="20577"/>
        <pc:sldMkLst>
          <pc:docMk/>
          <pc:sldMk cId="2810861410" sldId="285"/>
        </pc:sldMkLst>
      </pc:sldChg>
      <pc:sldChg chg="modNotesTx">
        <pc:chgData name="Ethan Ericson" userId="96577932-aa52-4476-a8c3-12318db0e52b" providerId="ADAL" clId="{DBE38AE7-2989-40F3-84F6-F32ECF5C80FC}" dt="2024-02-26T00:13:00.271" v="44" actId="20577"/>
        <pc:sldMkLst>
          <pc:docMk/>
          <pc:sldMk cId="3619350904" sldId="286"/>
        </pc:sldMkLst>
      </pc:sldChg>
      <pc:sldChg chg="modNotesTx">
        <pc:chgData name="Ethan Ericson" userId="96577932-aa52-4476-a8c3-12318db0e52b" providerId="ADAL" clId="{DBE38AE7-2989-40F3-84F6-F32ECF5C80FC}" dt="2024-02-26T00:09:38.278" v="19" actId="20577"/>
        <pc:sldMkLst>
          <pc:docMk/>
          <pc:sldMk cId="3539928518" sldId="287"/>
        </pc:sldMkLst>
      </pc:sldChg>
      <pc:sldChg chg="modNotesTx">
        <pc:chgData name="Ethan Ericson" userId="96577932-aa52-4476-a8c3-12318db0e52b" providerId="ADAL" clId="{DBE38AE7-2989-40F3-84F6-F32ECF5C80FC}" dt="2024-02-26T00:13:26.255" v="68" actId="20577"/>
        <pc:sldMkLst>
          <pc:docMk/>
          <pc:sldMk cId="785767532" sldId="288"/>
        </pc:sldMkLst>
      </pc:sldChg>
      <pc:sldChg chg="modNotesTx">
        <pc:chgData name="Ethan Ericson" userId="96577932-aa52-4476-a8c3-12318db0e52b" providerId="ADAL" clId="{DBE38AE7-2989-40F3-84F6-F32ECF5C80FC}" dt="2024-02-26T00:13:44.342" v="91" actId="20577"/>
        <pc:sldMkLst>
          <pc:docMk/>
          <pc:sldMk cId="410553339" sldId="290"/>
        </pc:sldMkLst>
      </pc:sldChg>
      <pc:sldChg chg="modSp new mod">
        <pc:chgData name="Ethan Ericson" userId="96577932-aa52-4476-a8c3-12318db0e52b" providerId="ADAL" clId="{DBE38AE7-2989-40F3-84F6-F32ECF5C80FC}" dt="2024-02-29T03:01:16.644" v="742" actId="20577"/>
        <pc:sldMkLst>
          <pc:docMk/>
          <pc:sldMk cId="1999435201" sldId="292"/>
        </pc:sldMkLst>
        <pc:spChg chg="mod">
          <ac:chgData name="Ethan Ericson" userId="96577932-aa52-4476-a8c3-12318db0e52b" providerId="ADAL" clId="{DBE38AE7-2989-40F3-84F6-F32ECF5C80FC}" dt="2024-02-29T02:36:06.643" v="141" actId="20577"/>
          <ac:spMkLst>
            <pc:docMk/>
            <pc:sldMk cId="1999435201" sldId="292"/>
            <ac:spMk id="2" creationId="{38FCD0D9-0C72-9191-2181-24608A5F7839}"/>
          </ac:spMkLst>
        </pc:spChg>
        <pc:spChg chg="mod">
          <ac:chgData name="Ethan Ericson" userId="96577932-aa52-4476-a8c3-12318db0e52b" providerId="ADAL" clId="{DBE38AE7-2989-40F3-84F6-F32ECF5C80FC}" dt="2024-02-29T03:01:16.644" v="742" actId="20577"/>
          <ac:spMkLst>
            <pc:docMk/>
            <pc:sldMk cId="1999435201" sldId="292"/>
            <ac:spMk id="3" creationId="{39DEB741-73CB-59A1-32E3-48B2A50160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B2559-6464-4211-8B56-E27BFFBF2C04}"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CA2E2-3D0E-48AA-8C0E-264DD6D22DF3}" type="slidenum">
              <a:rPr lang="en-US" smtClean="0"/>
              <a:t>‹#›</a:t>
            </a:fld>
            <a:endParaRPr lang="en-US"/>
          </a:p>
        </p:txBody>
      </p:sp>
    </p:spTree>
    <p:extLst>
      <p:ext uri="{BB962C8B-B14F-4D97-AF65-F5344CB8AC3E}">
        <p14:creationId xmlns:p14="http://schemas.microsoft.com/office/powerpoint/2010/main" val="272063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B5BCA2E2-3D0E-48AA-8C0E-264DD6D22DF3}" type="slidenum">
              <a:rPr lang="en-US" smtClean="0"/>
              <a:t>1</a:t>
            </a:fld>
            <a:endParaRPr lang="en-US"/>
          </a:p>
        </p:txBody>
      </p:sp>
    </p:spTree>
    <p:extLst>
      <p:ext uri="{BB962C8B-B14F-4D97-AF65-F5344CB8AC3E}">
        <p14:creationId xmlns:p14="http://schemas.microsoft.com/office/powerpoint/2010/main" val="1130495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11</a:t>
            </a:fld>
            <a:endParaRPr lang="en-US"/>
          </a:p>
        </p:txBody>
      </p:sp>
    </p:spTree>
    <p:extLst>
      <p:ext uri="{BB962C8B-B14F-4D97-AF65-F5344CB8AC3E}">
        <p14:creationId xmlns:p14="http://schemas.microsoft.com/office/powerpoint/2010/main" val="55283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12</a:t>
            </a:fld>
            <a:endParaRPr lang="en-US"/>
          </a:p>
        </p:txBody>
      </p:sp>
    </p:spTree>
    <p:extLst>
      <p:ext uri="{BB962C8B-B14F-4D97-AF65-F5344CB8AC3E}">
        <p14:creationId xmlns:p14="http://schemas.microsoft.com/office/powerpoint/2010/main" val="1359922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Jason</a:t>
            </a:r>
          </a:p>
        </p:txBody>
      </p:sp>
      <p:sp>
        <p:nvSpPr>
          <p:cNvPr id="4" name="Slide Number Placeholder 3"/>
          <p:cNvSpPr>
            <a:spLocks noGrp="1"/>
          </p:cNvSpPr>
          <p:nvPr>
            <p:ph type="sldNum" sz="quarter" idx="5"/>
          </p:nvPr>
        </p:nvSpPr>
        <p:spPr/>
        <p:txBody>
          <a:bodyPr/>
          <a:lstStyle/>
          <a:p>
            <a:fld id="{B5BCA2E2-3D0E-48AA-8C0E-264DD6D22DF3}" type="slidenum">
              <a:rPr lang="en-US" smtClean="0"/>
              <a:t>13</a:t>
            </a:fld>
            <a:endParaRPr lang="en-US"/>
          </a:p>
        </p:txBody>
      </p:sp>
    </p:spTree>
    <p:extLst>
      <p:ext uri="{BB962C8B-B14F-4D97-AF65-F5344CB8AC3E}">
        <p14:creationId xmlns:p14="http://schemas.microsoft.com/office/powerpoint/2010/main" val="2542314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Jason</a:t>
            </a:r>
          </a:p>
        </p:txBody>
      </p:sp>
      <p:sp>
        <p:nvSpPr>
          <p:cNvPr id="4" name="Slide Number Placeholder 3"/>
          <p:cNvSpPr>
            <a:spLocks noGrp="1"/>
          </p:cNvSpPr>
          <p:nvPr>
            <p:ph type="sldNum" sz="quarter" idx="5"/>
          </p:nvPr>
        </p:nvSpPr>
        <p:spPr/>
        <p:txBody>
          <a:bodyPr/>
          <a:lstStyle/>
          <a:p>
            <a:fld id="{B5BCA2E2-3D0E-48AA-8C0E-264DD6D22DF3}" type="slidenum">
              <a:rPr lang="en-US" smtClean="0"/>
              <a:t>14</a:t>
            </a:fld>
            <a:endParaRPr lang="en-US"/>
          </a:p>
        </p:txBody>
      </p:sp>
    </p:spTree>
    <p:extLst>
      <p:ext uri="{BB962C8B-B14F-4D97-AF65-F5344CB8AC3E}">
        <p14:creationId xmlns:p14="http://schemas.microsoft.com/office/powerpoint/2010/main" val="3387293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Jason</a:t>
            </a:r>
          </a:p>
        </p:txBody>
      </p:sp>
      <p:sp>
        <p:nvSpPr>
          <p:cNvPr id="4" name="Slide Number Placeholder 3"/>
          <p:cNvSpPr>
            <a:spLocks noGrp="1"/>
          </p:cNvSpPr>
          <p:nvPr>
            <p:ph type="sldNum" sz="quarter" idx="5"/>
          </p:nvPr>
        </p:nvSpPr>
        <p:spPr/>
        <p:txBody>
          <a:bodyPr/>
          <a:lstStyle/>
          <a:p>
            <a:fld id="{B5BCA2E2-3D0E-48AA-8C0E-264DD6D22DF3}" type="slidenum">
              <a:rPr lang="en-US" smtClean="0"/>
              <a:t>15</a:t>
            </a:fld>
            <a:endParaRPr lang="en-US"/>
          </a:p>
        </p:txBody>
      </p:sp>
    </p:spTree>
    <p:extLst>
      <p:ext uri="{BB962C8B-B14F-4D97-AF65-F5344CB8AC3E}">
        <p14:creationId xmlns:p14="http://schemas.microsoft.com/office/powerpoint/2010/main" val="87183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Jason</a:t>
            </a:r>
          </a:p>
        </p:txBody>
      </p:sp>
      <p:sp>
        <p:nvSpPr>
          <p:cNvPr id="4" name="Slide Number Placeholder 3"/>
          <p:cNvSpPr>
            <a:spLocks noGrp="1"/>
          </p:cNvSpPr>
          <p:nvPr>
            <p:ph type="sldNum" sz="quarter" idx="5"/>
          </p:nvPr>
        </p:nvSpPr>
        <p:spPr/>
        <p:txBody>
          <a:bodyPr/>
          <a:lstStyle/>
          <a:p>
            <a:fld id="{B5BCA2E2-3D0E-48AA-8C0E-264DD6D22DF3}" type="slidenum">
              <a:rPr lang="en-US" smtClean="0"/>
              <a:t>16</a:t>
            </a:fld>
            <a:endParaRPr lang="en-US"/>
          </a:p>
        </p:txBody>
      </p:sp>
    </p:spTree>
    <p:extLst>
      <p:ext uri="{BB962C8B-B14F-4D97-AF65-F5344CB8AC3E}">
        <p14:creationId xmlns:p14="http://schemas.microsoft.com/office/powerpoint/2010/main" val="617785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Jason</a:t>
            </a:r>
          </a:p>
        </p:txBody>
      </p:sp>
      <p:sp>
        <p:nvSpPr>
          <p:cNvPr id="4" name="Slide Number Placeholder 3"/>
          <p:cNvSpPr>
            <a:spLocks noGrp="1"/>
          </p:cNvSpPr>
          <p:nvPr>
            <p:ph type="sldNum" sz="quarter" idx="5"/>
          </p:nvPr>
        </p:nvSpPr>
        <p:spPr/>
        <p:txBody>
          <a:bodyPr/>
          <a:lstStyle/>
          <a:p>
            <a:fld id="{B5BCA2E2-3D0E-48AA-8C0E-264DD6D22DF3}" type="slidenum">
              <a:rPr lang="en-US" smtClean="0"/>
              <a:t>17</a:t>
            </a:fld>
            <a:endParaRPr lang="en-US"/>
          </a:p>
        </p:txBody>
      </p:sp>
    </p:spTree>
    <p:extLst>
      <p:ext uri="{BB962C8B-B14F-4D97-AF65-F5344CB8AC3E}">
        <p14:creationId xmlns:p14="http://schemas.microsoft.com/office/powerpoint/2010/main" val="35640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B5BCA2E2-3D0E-48AA-8C0E-264DD6D22DF3}" type="slidenum">
              <a:rPr lang="en-US" smtClean="0"/>
              <a:t>18</a:t>
            </a:fld>
            <a:endParaRPr lang="en-US"/>
          </a:p>
        </p:txBody>
      </p:sp>
    </p:spTree>
    <p:extLst>
      <p:ext uri="{BB962C8B-B14F-4D97-AF65-F5344CB8AC3E}">
        <p14:creationId xmlns:p14="http://schemas.microsoft.com/office/powerpoint/2010/main" val="3802566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B5BCA2E2-3D0E-48AA-8C0E-264DD6D22DF3}" type="slidenum">
              <a:rPr lang="en-US" smtClean="0"/>
              <a:t>19</a:t>
            </a:fld>
            <a:endParaRPr lang="en-US"/>
          </a:p>
        </p:txBody>
      </p:sp>
    </p:spTree>
    <p:extLst>
      <p:ext uri="{BB962C8B-B14F-4D97-AF65-F5344CB8AC3E}">
        <p14:creationId xmlns:p14="http://schemas.microsoft.com/office/powerpoint/2010/main" val="2955421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B5BCA2E2-3D0E-48AA-8C0E-264DD6D22DF3}" type="slidenum">
              <a:rPr lang="en-US" smtClean="0"/>
              <a:t>20</a:t>
            </a:fld>
            <a:endParaRPr lang="en-US"/>
          </a:p>
        </p:txBody>
      </p:sp>
    </p:spTree>
    <p:extLst>
      <p:ext uri="{BB962C8B-B14F-4D97-AF65-F5344CB8AC3E}">
        <p14:creationId xmlns:p14="http://schemas.microsoft.com/office/powerpoint/2010/main" val="363456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 </a:t>
            </a:r>
          </a:p>
        </p:txBody>
      </p:sp>
      <p:sp>
        <p:nvSpPr>
          <p:cNvPr id="4" name="Slide Number Placeholder 3"/>
          <p:cNvSpPr>
            <a:spLocks noGrp="1"/>
          </p:cNvSpPr>
          <p:nvPr>
            <p:ph type="sldNum" sz="quarter" idx="5"/>
          </p:nvPr>
        </p:nvSpPr>
        <p:spPr/>
        <p:txBody>
          <a:bodyPr/>
          <a:lstStyle/>
          <a:p>
            <a:fld id="{B5BCA2E2-3D0E-48AA-8C0E-264DD6D22DF3}" type="slidenum">
              <a:rPr lang="en-US" smtClean="0"/>
              <a:t>2</a:t>
            </a:fld>
            <a:endParaRPr lang="en-US"/>
          </a:p>
        </p:txBody>
      </p:sp>
    </p:spTree>
    <p:extLst>
      <p:ext uri="{BB962C8B-B14F-4D97-AF65-F5344CB8AC3E}">
        <p14:creationId xmlns:p14="http://schemas.microsoft.com/office/powerpoint/2010/main" val="3822258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B5BCA2E2-3D0E-48AA-8C0E-264DD6D22DF3}" type="slidenum">
              <a:rPr lang="en-US" smtClean="0"/>
              <a:t>22</a:t>
            </a:fld>
            <a:endParaRPr lang="en-US"/>
          </a:p>
        </p:txBody>
      </p:sp>
    </p:spTree>
    <p:extLst>
      <p:ext uri="{BB962C8B-B14F-4D97-AF65-F5344CB8AC3E}">
        <p14:creationId xmlns:p14="http://schemas.microsoft.com/office/powerpoint/2010/main" val="109403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B5BCA2E2-3D0E-48AA-8C0E-264DD6D22DF3}" type="slidenum">
              <a:rPr lang="en-US" smtClean="0"/>
              <a:t>23</a:t>
            </a:fld>
            <a:endParaRPr lang="en-US"/>
          </a:p>
        </p:txBody>
      </p:sp>
    </p:spTree>
    <p:extLst>
      <p:ext uri="{BB962C8B-B14F-4D97-AF65-F5344CB8AC3E}">
        <p14:creationId xmlns:p14="http://schemas.microsoft.com/office/powerpoint/2010/main" val="1952718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24</a:t>
            </a:fld>
            <a:endParaRPr lang="en-US"/>
          </a:p>
        </p:txBody>
      </p:sp>
    </p:spTree>
    <p:extLst>
      <p:ext uri="{BB962C8B-B14F-4D97-AF65-F5344CB8AC3E}">
        <p14:creationId xmlns:p14="http://schemas.microsoft.com/office/powerpoint/2010/main" val="3406257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25</a:t>
            </a:fld>
            <a:endParaRPr lang="en-US"/>
          </a:p>
        </p:txBody>
      </p:sp>
    </p:spTree>
    <p:extLst>
      <p:ext uri="{BB962C8B-B14F-4D97-AF65-F5344CB8AC3E}">
        <p14:creationId xmlns:p14="http://schemas.microsoft.com/office/powerpoint/2010/main" val="2947958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Jason</a:t>
            </a:r>
          </a:p>
        </p:txBody>
      </p:sp>
      <p:sp>
        <p:nvSpPr>
          <p:cNvPr id="4" name="Slide Number Placeholder 3"/>
          <p:cNvSpPr>
            <a:spLocks noGrp="1"/>
          </p:cNvSpPr>
          <p:nvPr>
            <p:ph type="sldNum" sz="quarter" idx="5"/>
          </p:nvPr>
        </p:nvSpPr>
        <p:spPr/>
        <p:txBody>
          <a:bodyPr/>
          <a:lstStyle/>
          <a:p>
            <a:fld id="{B5BCA2E2-3D0E-48AA-8C0E-264DD6D22DF3}" type="slidenum">
              <a:rPr lang="en-US" smtClean="0"/>
              <a:t>27</a:t>
            </a:fld>
            <a:endParaRPr lang="en-US"/>
          </a:p>
        </p:txBody>
      </p:sp>
    </p:spTree>
    <p:extLst>
      <p:ext uri="{BB962C8B-B14F-4D97-AF65-F5344CB8AC3E}">
        <p14:creationId xmlns:p14="http://schemas.microsoft.com/office/powerpoint/2010/main" val="738779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B5BCA2E2-3D0E-48AA-8C0E-264DD6D22DF3}" type="slidenum">
              <a:rPr lang="en-US" smtClean="0"/>
              <a:t>28</a:t>
            </a:fld>
            <a:endParaRPr lang="en-US"/>
          </a:p>
        </p:txBody>
      </p:sp>
    </p:spTree>
    <p:extLst>
      <p:ext uri="{BB962C8B-B14F-4D97-AF65-F5344CB8AC3E}">
        <p14:creationId xmlns:p14="http://schemas.microsoft.com/office/powerpoint/2010/main" val="1861558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29</a:t>
            </a:fld>
            <a:endParaRPr lang="en-US"/>
          </a:p>
        </p:txBody>
      </p:sp>
    </p:spTree>
    <p:extLst>
      <p:ext uri="{BB962C8B-B14F-4D97-AF65-F5344CB8AC3E}">
        <p14:creationId xmlns:p14="http://schemas.microsoft.com/office/powerpoint/2010/main" val="2950014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30</a:t>
            </a:fld>
            <a:endParaRPr lang="en-US"/>
          </a:p>
        </p:txBody>
      </p:sp>
    </p:spTree>
    <p:extLst>
      <p:ext uri="{BB962C8B-B14F-4D97-AF65-F5344CB8AC3E}">
        <p14:creationId xmlns:p14="http://schemas.microsoft.com/office/powerpoint/2010/main" val="210703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4</a:t>
            </a:fld>
            <a:endParaRPr lang="en-US"/>
          </a:p>
        </p:txBody>
      </p:sp>
    </p:spTree>
    <p:extLst>
      <p:ext uri="{BB962C8B-B14F-4D97-AF65-F5344CB8AC3E}">
        <p14:creationId xmlns:p14="http://schemas.microsoft.com/office/powerpoint/2010/main" val="2444313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5</a:t>
            </a:fld>
            <a:endParaRPr lang="en-US"/>
          </a:p>
        </p:txBody>
      </p:sp>
    </p:spTree>
    <p:extLst>
      <p:ext uri="{BB962C8B-B14F-4D97-AF65-F5344CB8AC3E}">
        <p14:creationId xmlns:p14="http://schemas.microsoft.com/office/powerpoint/2010/main" val="312272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6</a:t>
            </a:fld>
            <a:endParaRPr lang="en-US"/>
          </a:p>
        </p:txBody>
      </p:sp>
    </p:spTree>
    <p:extLst>
      <p:ext uri="{BB962C8B-B14F-4D97-AF65-F5344CB8AC3E}">
        <p14:creationId xmlns:p14="http://schemas.microsoft.com/office/powerpoint/2010/main" val="287788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7</a:t>
            </a:fld>
            <a:endParaRPr lang="en-US"/>
          </a:p>
        </p:txBody>
      </p:sp>
    </p:spTree>
    <p:extLst>
      <p:ext uri="{BB962C8B-B14F-4D97-AF65-F5344CB8AC3E}">
        <p14:creationId xmlns:p14="http://schemas.microsoft.com/office/powerpoint/2010/main" val="369695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8</a:t>
            </a:fld>
            <a:endParaRPr lang="en-US"/>
          </a:p>
        </p:txBody>
      </p:sp>
    </p:spTree>
    <p:extLst>
      <p:ext uri="{BB962C8B-B14F-4D97-AF65-F5344CB8AC3E}">
        <p14:creationId xmlns:p14="http://schemas.microsoft.com/office/powerpoint/2010/main" val="117124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Etahn</a:t>
            </a:r>
          </a:p>
        </p:txBody>
      </p:sp>
      <p:sp>
        <p:nvSpPr>
          <p:cNvPr id="4" name="Slide Number Placeholder 3"/>
          <p:cNvSpPr>
            <a:spLocks noGrp="1"/>
          </p:cNvSpPr>
          <p:nvPr>
            <p:ph type="sldNum" sz="quarter" idx="5"/>
          </p:nvPr>
        </p:nvSpPr>
        <p:spPr/>
        <p:txBody>
          <a:bodyPr/>
          <a:lstStyle/>
          <a:p>
            <a:fld id="{B5BCA2E2-3D0E-48AA-8C0E-264DD6D22DF3}" type="slidenum">
              <a:rPr lang="en-US" smtClean="0"/>
              <a:t>9</a:t>
            </a:fld>
            <a:endParaRPr lang="en-US"/>
          </a:p>
        </p:txBody>
      </p:sp>
    </p:spTree>
    <p:extLst>
      <p:ext uri="{BB962C8B-B14F-4D97-AF65-F5344CB8AC3E}">
        <p14:creationId xmlns:p14="http://schemas.microsoft.com/office/powerpoint/2010/main" val="1383349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B5BCA2E2-3D0E-48AA-8C0E-264DD6D22DF3}" type="slidenum">
              <a:rPr lang="en-US" smtClean="0"/>
              <a:t>10</a:t>
            </a:fld>
            <a:endParaRPr lang="en-US"/>
          </a:p>
        </p:txBody>
      </p:sp>
    </p:spTree>
    <p:extLst>
      <p:ext uri="{BB962C8B-B14F-4D97-AF65-F5344CB8AC3E}">
        <p14:creationId xmlns:p14="http://schemas.microsoft.com/office/powerpoint/2010/main" val="172010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928700" y="1089721"/>
            <a:ext cx="10305600" cy="2775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7733">
                <a:solidFill>
                  <a:schemeClr val="lt1"/>
                </a:solidFill>
              </a:defRPr>
            </a:lvl1pPr>
            <a:lvl2pPr lvl="1">
              <a:spcBef>
                <a:spcPts val="0"/>
              </a:spcBef>
              <a:spcAft>
                <a:spcPts val="0"/>
              </a:spcAft>
              <a:buClr>
                <a:schemeClr val="lt1"/>
              </a:buClr>
              <a:buSzPts val="5800"/>
              <a:buNone/>
              <a:defRPr sz="7733">
                <a:solidFill>
                  <a:schemeClr val="lt1"/>
                </a:solidFill>
              </a:defRPr>
            </a:lvl2pPr>
            <a:lvl3pPr lvl="2">
              <a:spcBef>
                <a:spcPts val="0"/>
              </a:spcBef>
              <a:spcAft>
                <a:spcPts val="0"/>
              </a:spcAft>
              <a:buClr>
                <a:schemeClr val="lt1"/>
              </a:buClr>
              <a:buSzPts val="5800"/>
              <a:buNone/>
              <a:defRPr sz="7733">
                <a:solidFill>
                  <a:schemeClr val="lt1"/>
                </a:solidFill>
              </a:defRPr>
            </a:lvl3pPr>
            <a:lvl4pPr lvl="3">
              <a:spcBef>
                <a:spcPts val="0"/>
              </a:spcBef>
              <a:spcAft>
                <a:spcPts val="0"/>
              </a:spcAft>
              <a:buClr>
                <a:schemeClr val="lt1"/>
              </a:buClr>
              <a:buSzPts val="5800"/>
              <a:buNone/>
              <a:defRPr sz="7733">
                <a:solidFill>
                  <a:schemeClr val="lt1"/>
                </a:solidFill>
              </a:defRPr>
            </a:lvl4pPr>
            <a:lvl5pPr lvl="4">
              <a:spcBef>
                <a:spcPts val="0"/>
              </a:spcBef>
              <a:spcAft>
                <a:spcPts val="0"/>
              </a:spcAft>
              <a:buClr>
                <a:schemeClr val="lt1"/>
              </a:buClr>
              <a:buSzPts val="5800"/>
              <a:buNone/>
              <a:defRPr sz="7733">
                <a:solidFill>
                  <a:schemeClr val="lt1"/>
                </a:solidFill>
              </a:defRPr>
            </a:lvl5pPr>
            <a:lvl6pPr lvl="5">
              <a:spcBef>
                <a:spcPts val="0"/>
              </a:spcBef>
              <a:spcAft>
                <a:spcPts val="0"/>
              </a:spcAft>
              <a:buClr>
                <a:schemeClr val="lt1"/>
              </a:buClr>
              <a:buSzPts val="5800"/>
              <a:buNone/>
              <a:defRPr sz="7733">
                <a:solidFill>
                  <a:schemeClr val="lt1"/>
                </a:solidFill>
              </a:defRPr>
            </a:lvl6pPr>
            <a:lvl7pPr lvl="6">
              <a:spcBef>
                <a:spcPts val="0"/>
              </a:spcBef>
              <a:spcAft>
                <a:spcPts val="0"/>
              </a:spcAft>
              <a:buClr>
                <a:schemeClr val="lt1"/>
              </a:buClr>
              <a:buSzPts val="5800"/>
              <a:buNone/>
              <a:defRPr sz="7733">
                <a:solidFill>
                  <a:schemeClr val="lt1"/>
                </a:solidFill>
              </a:defRPr>
            </a:lvl7pPr>
            <a:lvl8pPr lvl="7">
              <a:spcBef>
                <a:spcPts val="0"/>
              </a:spcBef>
              <a:spcAft>
                <a:spcPts val="0"/>
              </a:spcAft>
              <a:buClr>
                <a:schemeClr val="lt1"/>
              </a:buClr>
              <a:buSzPts val="5800"/>
              <a:buNone/>
              <a:defRPr sz="7733">
                <a:solidFill>
                  <a:schemeClr val="lt1"/>
                </a:solidFill>
              </a:defRPr>
            </a:lvl8pPr>
            <a:lvl9pPr lvl="8">
              <a:spcBef>
                <a:spcPts val="0"/>
              </a:spcBef>
              <a:spcAft>
                <a:spcPts val="0"/>
              </a:spcAft>
              <a:buClr>
                <a:schemeClr val="lt1"/>
              </a:buClr>
              <a:buSzPts val="5800"/>
              <a:buNone/>
              <a:defRPr sz="7733">
                <a:solidFill>
                  <a:schemeClr val="lt1"/>
                </a:solidFill>
              </a:defRPr>
            </a:lvl9pPr>
          </a:lstStyle>
          <a:p>
            <a:r>
              <a:rPr lang="en-US"/>
              <a:t>Click to edit Master title style</a:t>
            </a:r>
            <a:endParaRPr/>
          </a:p>
        </p:txBody>
      </p:sp>
      <p:grpSp>
        <p:nvGrpSpPr>
          <p:cNvPr id="12" name="Google Shape;12;p2"/>
          <p:cNvGrpSpPr/>
          <p:nvPr/>
        </p:nvGrpSpPr>
        <p:grpSpPr>
          <a:xfrm>
            <a:off x="38067" y="2929019"/>
            <a:ext cx="12125397" cy="3929100"/>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 name="Google Shape;46;p2"/>
          <p:cNvGrpSpPr/>
          <p:nvPr/>
        </p:nvGrpSpPr>
        <p:grpSpPr>
          <a:xfrm>
            <a:off x="38067" y="4479971"/>
            <a:ext cx="12125397" cy="2378148"/>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3" name="Google Shape;113;p2"/>
          <p:cNvSpPr/>
          <p:nvPr/>
        </p:nvSpPr>
        <p:spPr>
          <a:xfrm>
            <a:off x="0" y="2973317"/>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688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no graph">
  <p:cSld name="Title only no graph">
    <p:spTree>
      <p:nvGrpSpPr>
        <p:cNvPr id="1" name="Shape 658"/>
        <p:cNvGrpSpPr/>
        <p:nvPr/>
      </p:nvGrpSpPr>
      <p:grpSpPr>
        <a:xfrm>
          <a:off x="0" y="0"/>
          <a:ext cx="0" cy="0"/>
          <a:chOff x="0" y="0"/>
          <a:chExt cx="0" cy="0"/>
        </a:xfrm>
      </p:grpSpPr>
      <p:sp>
        <p:nvSpPr>
          <p:cNvPr id="659" name="Google Shape;659;p10"/>
          <p:cNvSpPr/>
          <p:nvPr/>
        </p:nvSpPr>
        <p:spPr>
          <a:xfrm>
            <a:off x="-33" y="-15833"/>
            <a:ext cx="12192000" cy="1097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0" name="Google Shape;660;p10"/>
          <p:cNvSpPr txBox="1">
            <a:spLocks noGrp="1"/>
          </p:cNvSpPr>
          <p:nvPr>
            <p:ph type="title"/>
          </p:nvPr>
        </p:nvSpPr>
        <p:spPr>
          <a:xfrm>
            <a:off x="986233" y="-1"/>
            <a:ext cx="10248000" cy="95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61" name="Google Shape;661;p10"/>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8B0D7E-8FE9-4BCF-AE66-9172207609E0}" type="slidenum">
              <a:rPr lang="en-US" smtClean="0"/>
              <a:t>‹#›</a:t>
            </a:fld>
            <a:endParaRPr lang="en-US"/>
          </a:p>
        </p:txBody>
      </p:sp>
    </p:spTree>
    <p:extLst>
      <p:ext uri="{BB962C8B-B14F-4D97-AF65-F5344CB8AC3E}">
        <p14:creationId xmlns:p14="http://schemas.microsoft.com/office/powerpoint/2010/main" val="45799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2"/>
        <p:cNvGrpSpPr/>
        <p:nvPr/>
      </p:nvGrpSpPr>
      <p:grpSpPr>
        <a:xfrm>
          <a:off x="0" y="0"/>
          <a:ext cx="0" cy="0"/>
          <a:chOff x="0" y="0"/>
          <a:chExt cx="0" cy="0"/>
        </a:xfrm>
      </p:grpSpPr>
      <p:sp>
        <p:nvSpPr>
          <p:cNvPr id="663" name="Google Shape;663;p11"/>
          <p:cNvSpPr/>
          <p:nvPr/>
        </p:nvSpPr>
        <p:spPr>
          <a:xfrm>
            <a:off x="-33" y="5772000"/>
            <a:ext cx="12192000" cy="1086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4" name="Google Shape;664;p11"/>
          <p:cNvSpPr txBox="1">
            <a:spLocks noGrp="1"/>
          </p:cNvSpPr>
          <p:nvPr>
            <p:ph type="body" idx="1"/>
          </p:nvPr>
        </p:nvSpPr>
        <p:spPr>
          <a:xfrm>
            <a:off x="738200" y="5994936"/>
            <a:ext cx="107156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Click to edit Master text styles</a:t>
            </a:r>
          </a:p>
        </p:txBody>
      </p:sp>
      <p:sp>
        <p:nvSpPr>
          <p:cNvPr id="665" name="Google Shape;665;p11"/>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98B0D7E-8FE9-4BCF-AE66-9172207609E0}" type="slidenum">
              <a:rPr lang="en-US" smtClean="0"/>
              <a:t>‹#›</a:t>
            </a:fld>
            <a:endParaRPr lang="en-US"/>
          </a:p>
        </p:txBody>
      </p:sp>
    </p:spTree>
    <p:extLst>
      <p:ext uri="{BB962C8B-B14F-4D97-AF65-F5344CB8AC3E}">
        <p14:creationId xmlns:p14="http://schemas.microsoft.com/office/powerpoint/2010/main" val="2886252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98B0D7E-8FE9-4BCF-AE66-9172207609E0}" type="slidenum">
              <a:rPr lang="en-US" smtClean="0"/>
              <a:t>‹#›</a:t>
            </a:fld>
            <a:endParaRPr lang="en-US"/>
          </a:p>
        </p:txBody>
      </p:sp>
    </p:spTree>
    <p:extLst>
      <p:ext uri="{BB962C8B-B14F-4D97-AF65-F5344CB8AC3E}">
        <p14:creationId xmlns:p14="http://schemas.microsoft.com/office/powerpoint/2010/main" val="257013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graphs">
  <p:cSld name="Blank with graphs">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8B0D7E-8FE9-4BCF-AE66-9172207609E0}" type="slidenum">
              <a:rPr lang="en-US" smtClean="0"/>
              <a:t>‹#›</a:t>
            </a:fld>
            <a:endParaRPr lang="en-US"/>
          </a:p>
        </p:txBody>
      </p:sp>
      <p:grpSp>
        <p:nvGrpSpPr>
          <p:cNvPr id="670" name="Google Shape;670;p13"/>
          <p:cNvGrpSpPr/>
          <p:nvPr/>
        </p:nvGrpSpPr>
        <p:grpSpPr>
          <a:xfrm>
            <a:off x="38067" y="5134087"/>
            <a:ext cx="12125397" cy="1724139"/>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4" name="Google Shape;704;p13"/>
          <p:cNvGrpSpPr/>
          <p:nvPr/>
        </p:nvGrpSpPr>
        <p:grpSpPr>
          <a:xfrm>
            <a:off x="38067" y="5814665"/>
            <a:ext cx="12125397" cy="104356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71" name="Google Shape;771;p13"/>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84355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with frame">
  <p:cSld name="Blank with frame">
    <p:spTree>
      <p:nvGrpSpPr>
        <p:cNvPr id="1" name="Shape 772"/>
        <p:cNvGrpSpPr/>
        <p:nvPr/>
      </p:nvGrpSpPr>
      <p:grpSpPr>
        <a:xfrm>
          <a:off x="0" y="0"/>
          <a:ext cx="0" cy="0"/>
          <a:chOff x="0" y="0"/>
          <a:chExt cx="0" cy="0"/>
        </a:xfrm>
      </p:grpSpPr>
      <p:sp>
        <p:nvSpPr>
          <p:cNvPr id="773" name="Google Shape;773;p14"/>
          <p:cNvSpPr/>
          <p:nvPr/>
        </p:nvSpPr>
        <p:spPr>
          <a:xfrm>
            <a:off x="-233" y="0"/>
            <a:ext cx="12192000" cy="6858000"/>
          </a:xfrm>
          <a:prstGeom prst="frame">
            <a:avLst>
              <a:gd name="adj1" fmla="val 5397"/>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4" name="Google Shape;774;p14"/>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8B0D7E-8FE9-4BCF-AE66-9172207609E0}" type="slidenum">
              <a:rPr lang="en-US" smtClean="0"/>
              <a:t>‹#›</a:t>
            </a:fld>
            <a:endParaRPr lang="en-US"/>
          </a:p>
        </p:txBody>
      </p:sp>
    </p:spTree>
    <p:extLst>
      <p:ext uri="{BB962C8B-B14F-4D97-AF65-F5344CB8AC3E}">
        <p14:creationId xmlns:p14="http://schemas.microsoft.com/office/powerpoint/2010/main" val="1304745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FAD8-C1F9-E3A7-7270-ABAD19B42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0DDF8-C145-0977-3AA6-B626417F54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5D039-EAF5-CDF8-94F1-A127F79F6806}"/>
              </a:ext>
            </a:extLst>
          </p:cNvPr>
          <p:cNvSpPr>
            <a:spLocks noGrp="1"/>
          </p:cNvSpPr>
          <p:nvPr>
            <p:ph type="dt" sz="half" idx="10"/>
          </p:nvPr>
        </p:nvSpPr>
        <p:spPr/>
        <p:txBody>
          <a:bodyPr/>
          <a:lstStyle/>
          <a:p>
            <a:fld id="{39C4A481-DD1B-4AA3-BC3C-93E50F05A9F5}" type="datetimeFigureOut">
              <a:rPr lang="en-US" smtClean="0"/>
              <a:t>3/1/2024</a:t>
            </a:fld>
            <a:endParaRPr lang="en-US"/>
          </a:p>
        </p:txBody>
      </p:sp>
      <p:sp>
        <p:nvSpPr>
          <p:cNvPr id="5" name="Footer Placeholder 4">
            <a:extLst>
              <a:ext uri="{FF2B5EF4-FFF2-40B4-BE49-F238E27FC236}">
                <a16:creationId xmlns:a16="http://schemas.microsoft.com/office/drawing/2014/main" id="{FF953987-AAA4-C3A2-4F8D-BC932606D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7C9F2-3440-6D40-E2A0-913FCC18D010}"/>
              </a:ext>
            </a:extLst>
          </p:cNvPr>
          <p:cNvSpPr>
            <a:spLocks noGrp="1"/>
          </p:cNvSpPr>
          <p:nvPr>
            <p:ph type="sldNum" sz="quarter" idx="12"/>
          </p:nvPr>
        </p:nvSpPr>
        <p:spPr/>
        <p:txBody>
          <a:bodyPr/>
          <a:lstStyle/>
          <a:p>
            <a:fld id="{498B0D7E-8FE9-4BCF-AE66-9172207609E0}" type="slidenum">
              <a:rPr lang="en-US" smtClean="0"/>
              <a:t>‹#›</a:t>
            </a:fld>
            <a:endParaRPr lang="en-US"/>
          </a:p>
        </p:txBody>
      </p:sp>
    </p:spTree>
    <p:extLst>
      <p:ext uri="{BB962C8B-B14F-4D97-AF65-F5344CB8AC3E}">
        <p14:creationId xmlns:p14="http://schemas.microsoft.com/office/powerpoint/2010/main" val="361927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597693" y="891923"/>
            <a:ext cx="10363200" cy="15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116" name="Google Shape;116;p3"/>
          <p:cNvSpPr txBox="1">
            <a:spLocks noGrp="1"/>
          </p:cNvSpPr>
          <p:nvPr>
            <p:ph type="subTitle" idx="1"/>
          </p:nvPr>
        </p:nvSpPr>
        <p:spPr>
          <a:xfrm>
            <a:off x="597693" y="2113513"/>
            <a:ext cx="10363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400">
                <a:solidFill>
                  <a:schemeClr val="accent2"/>
                </a:solidFill>
              </a:defRPr>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subtitle style</a:t>
            </a:r>
            <a:endParaRPr/>
          </a:p>
        </p:txBody>
      </p:sp>
      <p:grpSp>
        <p:nvGrpSpPr>
          <p:cNvPr id="117" name="Google Shape;117;p3"/>
          <p:cNvGrpSpPr/>
          <p:nvPr/>
        </p:nvGrpSpPr>
        <p:grpSpPr>
          <a:xfrm>
            <a:off x="38067" y="2929019"/>
            <a:ext cx="12125397" cy="3929100"/>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1" name="Google Shape;151;p3"/>
          <p:cNvGrpSpPr/>
          <p:nvPr/>
        </p:nvGrpSpPr>
        <p:grpSpPr>
          <a:xfrm>
            <a:off x="38067" y="4479971"/>
            <a:ext cx="12125397" cy="2378148"/>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19237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597693" y="891923"/>
            <a:ext cx="10363200" cy="15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116" name="Google Shape;116;p3"/>
          <p:cNvSpPr txBox="1">
            <a:spLocks noGrp="1"/>
          </p:cNvSpPr>
          <p:nvPr>
            <p:ph type="subTitle" idx="1"/>
          </p:nvPr>
        </p:nvSpPr>
        <p:spPr>
          <a:xfrm>
            <a:off x="597693" y="2113513"/>
            <a:ext cx="10363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400">
                <a:solidFill>
                  <a:schemeClr val="accent2"/>
                </a:solidFill>
              </a:defRPr>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subtitle style</a:t>
            </a:r>
            <a:endParaRPr/>
          </a:p>
        </p:txBody>
      </p:sp>
      <p:grpSp>
        <p:nvGrpSpPr>
          <p:cNvPr id="117" name="Google Shape;117;p3"/>
          <p:cNvGrpSpPr/>
          <p:nvPr/>
        </p:nvGrpSpPr>
        <p:grpSpPr>
          <a:xfrm>
            <a:off x="38067" y="2929019"/>
            <a:ext cx="12125397" cy="3929100"/>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1" name="Google Shape;151;p3"/>
          <p:cNvGrpSpPr/>
          <p:nvPr/>
        </p:nvGrpSpPr>
        <p:grpSpPr>
          <a:xfrm>
            <a:off x="38067" y="4479971"/>
            <a:ext cx="12125397" cy="2378148"/>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19237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8"/>
        <p:cNvGrpSpPr/>
        <p:nvPr/>
      </p:nvGrpSpPr>
      <p:grpSpPr>
        <a:xfrm>
          <a:off x="0" y="0"/>
          <a:ext cx="0" cy="0"/>
          <a:chOff x="0" y="0"/>
          <a:chExt cx="0" cy="0"/>
        </a:xfrm>
      </p:grpSpPr>
      <p:sp>
        <p:nvSpPr>
          <p:cNvPr id="219" name="Google Shape;219;p4"/>
          <p:cNvSpPr/>
          <p:nvPr/>
        </p:nvSpPr>
        <p:spPr>
          <a:xfrm rot="10800000" flipH="1">
            <a:off x="-33" y="1439200"/>
            <a:ext cx="12192000" cy="54188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0" name="Google Shape;220;p4"/>
          <p:cNvSpPr txBox="1">
            <a:spLocks noGrp="1"/>
          </p:cNvSpPr>
          <p:nvPr>
            <p:ph type="body" idx="1"/>
          </p:nvPr>
        </p:nvSpPr>
        <p:spPr>
          <a:xfrm>
            <a:off x="2226467" y="2476000"/>
            <a:ext cx="7739200" cy="36556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1pPr>
            <a:lvl2pPr marL="1219170" lvl="1"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2pPr>
            <a:lvl3pPr marL="1828754" lvl="2"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3pPr>
            <a:lvl4pPr marL="2438339" lvl="3"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4pPr>
            <a:lvl5pPr marL="3047924" lvl="4"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5pPr>
            <a:lvl6pPr marL="3657509" lvl="5"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6pPr>
            <a:lvl7pPr marL="4267093" lvl="6"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7pPr>
            <a:lvl8pPr marL="4876678" lvl="7"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8pPr>
            <a:lvl9pPr marL="5486263" lvl="8" indent="-558786" algn="ctr">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9pPr>
          </a:lstStyle>
          <a:p>
            <a:pPr lvl="0"/>
            <a:r>
              <a:rPr lang="en-US"/>
              <a:t>Click to edit Master text styles</a:t>
            </a:r>
          </a:p>
        </p:txBody>
      </p:sp>
      <p:sp>
        <p:nvSpPr>
          <p:cNvPr id="221" name="Google Shape;221;p4"/>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98B0D7E-8FE9-4BCF-AE66-9172207609E0}" type="slidenum">
              <a:rPr lang="en-US" smtClean="0"/>
              <a:t>‹#›</a:t>
            </a:fld>
            <a:endParaRPr lang="en-US"/>
          </a:p>
        </p:txBody>
      </p:sp>
      <p:sp>
        <p:nvSpPr>
          <p:cNvPr id="222" name="Google Shape;222;p4"/>
          <p:cNvSpPr/>
          <p:nvPr/>
        </p:nvSpPr>
        <p:spPr>
          <a:xfrm>
            <a:off x="0" y="534917"/>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81464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3"/>
        <p:cNvGrpSpPr/>
        <p:nvPr/>
      </p:nvGrpSpPr>
      <p:grpSpPr>
        <a:xfrm>
          <a:off x="0" y="0"/>
          <a:ext cx="0" cy="0"/>
          <a:chOff x="0" y="0"/>
          <a:chExt cx="0" cy="0"/>
        </a:xfrm>
      </p:grpSpPr>
      <p:sp>
        <p:nvSpPr>
          <p:cNvPr id="224" name="Google Shape;224;p5"/>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5" name="Google Shape;225;p5"/>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98B0D7E-8FE9-4BCF-AE66-9172207609E0}" type="slidenum">
              <a:rPr lang="en-US" smtClean="0"/>
              <a:t>‹#›</a:t>
            </a:fld>
            <a:endParaRPr lang="en-US"/>
          </a:p>
        </p:txBody>
      </p:sp>
      <p:grpSp>
        <p:nvGrpSpPr>
          <p:cNvPr id="226" name="Google Shape;226;p5"/>
          <p:cNvGrpSpPr/>
          <p:nvPr/>
        </p:nvGrpSpPr>
        <p:grpSpPr>
          <a:xfrm>
            <a:off x="38067" y="5134087"/>
            <a:ext cx="12125397" cy="1724139"/>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0" name="Google Shape;260;p5"/>
          <p:cNvGrpSpPr/>
          <p:nvPr/>
        </p:nvGrpSpPr>
        <p:grpSpPr>
          <a:xfrm>
            <a:off x="38067" y="5814665"/>
            <a:ext cx="12125397" cy="104356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27" name="Google Shape;327;p5"/>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8" name="Google Shape;328;p5"/>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29" name="Google Shape;329;p5"/>
          <p:cNvSpPr txBox="1">
            <a:spLocks noGrp="1"/>
          </p:cNvSpPr>
          <p:nvPr>
            <p:ph type="body" idx="1"/>
          </p:nvPr>
        </p:nvSpPr>
        <p:spPr>
          <a:xfrm>
            <a:off x="986240" y="1536704"/>
            <a:ext cx="10248000" cy="4131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solidFill>
                  <a:schemeClr val="lt1"/>
                </a:solidFill>
              </a:defRPr>
            </a:lvl1pPr>
            <a:lvl2pPr marL="1219170" lvl="1" indent="-507987">
              <a:spcBef>
                <a:spcPts val="0"/>
              </a:spcBef>
              <a:spcAft>
                <a:spcPts val="0"/>
              </a:spcAft>
              <a:buSzPts val="2400"/>
              <a:buChar char="-"/>
              <a:defRPr>
                <a:solidFill>
                  <a:schemeClr val="lt1"/>
                </a:solidFill>
              </a:defRPr>
            </a:lvl2pPr>
            <a:lvl3pPr marL="1828754" lvl="2" indent="-507987">
              <a:spcBef>
                <a:spcPts val="0"/>
              </a:spcBef>
              <a:spcAft>
                <a:spcPts val="0"/>
              </a:spcAft>
              <a:buSzPts val="2400"/>
              <a:buChar char="-"/>
              <a:defRPr>
                <a:solidFill>
                  <a:schemeClr val="lt1"/>
                </a:solidFill>
              </a:defRPr>
            </a:lvl3pPr>
            <a:lvl4pPr marL="2438339" lvl="3" indent="-507987">
              <a:spcBef>
                <a:spcPts val="0"/>
              </a:spcBef>
              <a:spcAft>
                <a:spcPts val="0"/>
              </a:spcAft>
              <a:buSzPts val="2400"/>
              <a:buChar char="-"/>
              <a:defRPr>
                <a:solidFill>
                  <a:schemeClr val="lt1"/>
                </a:solidFill>
              </a:defRPr>
            </a:lvl4pPr>
            <a:lvl5pPr marL="3047924" lvl="4" indent="-507987">
              <a:spcBef>
                <a:spcPts val="0"/>
              </a:spcBef>
              <a:spcAft>
                <a:spcPts val="0"/>
              </a:spcAft>
              <a:buSzPts val="2400"/>
              <a:buChar char="-"/>
              <a:defRPr>
                <a:solidFill>
                  <a:schemeClr val="lt1"/>
                </a:solidFill>
              </a:defRPr>
            </a:lvl5pPr>
            <a:lvl6pPr marL="3657509" lvl="5" indent="-507987">
              <a:spcBef>
                <a:spcPts val="0"/>
              </a:spcBef>
              <a:spcAft>
                <a:spcPts val="0"/>
              </a:spcAft>
              <a:buSzPts val="2400"/>
              <a:buChar char="-"/>
              <a:defRPr>
                <a:solidFill>
                  <a:schemeClr val="lt1"/>
                </a:solidFill>
              </a:defRPr>
            </a:lvl6pPr>
            <a:lvl7pPr marL="4267093" lvl="6" indent="-507987">
              <a:spcBef>
                <a:spcPts val="0"/>
              </a:spcBef>
              <a:spcAft>
                <a:spcPts val="0"/>
              </a:spcAft>
              <a:buSzPts val="2400"/>
              <a:buChar char="●"/>
              <a:defRPr>
                <a:solidFill>
                  <a:schemeClr val="lt1"/>
                </a:solidFill>
              </a:defRPr>
            </a:lvl7pPr>
            <a:lvl8pPr marL="4876678" lvl="7" indent="-507987">
              <a:spcBef>
                <a:spcPts val="0"/>
              </a:spcBef>
              <a:spcAft>
                <a:spcPts val="0"/>
              </a:spcAft>
              <a:buSzPts val="2400"/>
              <a:buChar char="○"/>
              <a:defRPr>
                <a:solidFill>
                  <a:schemeClr val="lt1"/>
                </a:solidFill>
              </a:defRPr>
            </a:lvl8pPr>
            <a:lvl9pPr marL="5486263" lvl="8" indent="-507987">
              <a:spcBef>
                <a:spcPts val="0"/>
              </a:spcBef>
              <a:spcAft>
                <a:spcPts val="0"/>
              </a:spcAft>
              <a:buSzPts val="2400"/>
              <a:buChar char="■"/>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225119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30"/>
        <p:cNvGrpSpPr/>
        <p:nvPr/>
      </p:nvGrpSpPr>
      <p:grpSpPr>
        <a:xfrm>
          <a:off x="0" y="0"/>
          <a:ext cx="0" cy="0"/>
          <a:chOff x="0" y="0"/>
          <a:chExt cx="0" cy="0"/>
        </a:xfrm>
      </p:grpSpPr>
      <p:sp>
        <p:nvSpPr>
          <p:cNvPr id="331" name="Google Shape;331;p6"/>
          <p:cNvSpPr/>
          <p:nvPr/>
        </p:nvSpPr>
        <p:spPr>
          <a:xfrm>
            <a:off x="6646867" y="200"/>
            <a:ext cx="5545200" cy="6858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2" name="Google Shape;332;p6"/>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8B0D7E-8FE9-4BCF-AE66-9172207609E0}" type="slidenum">
              <a:rPr lang="en-US" smtClean="0"/>
              <a:t>‹#›</a:t>
            </a:fld>
            <a:endParaRPr lang="en-US"/>
          </a:p>
        </p:txBody>
      </p:sp>
      <p:sp>
        <p:nvSpPr>
          <p:cNvPr id="333" name="Google Shape;333;p6"/>
          <p:cNvSpPr txBox="1">
            <a:spLocks noGrp="1"/>
          </p:cNvSpPr>
          <p:nvPr>
            <p:ph type="title"/>
          </p:nvPr>
        </p:nvSpPr>
        <p:spPr>
          <a:xfrm>
            <a:off x="603632" y="827893"/>
            <a:ext cx="5313600" cy="11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34" name="Google Shape;334;p6"/>
          <p:cNvSpPr txBox="1">
            <a:spLocks noGrp="1"/>
          </p:cNvSpPr>
          <p:nvPr>
            <p:ph type="body" idx="1"/>
          </p:nvPr>
        </p:nvSpPr>
        <p:spPr>
          <a:xfrm>
            <a:off x="603636" y="1883571"/>
            <a:ext cx="5313600" cy="41312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Char char="▫"/>
              <a:defRPr>
                <a:solidFill>
                  <a:schemeClr val="lt1"/>
                </a:solidFill>
              </a:defRPr>
            </a:lvl1pPr>
            <a:lvl2pPr marL="1219170" lvl="1" indent="-507987" rtl="0">
              <a:spcBef>
                <a:spcPts val="0"/>
              </a:spcBef>
              <a:spcAft>
                <a:spcPts val="0"/>
              </a:spcAft>
              <a:buSzPts val="2400"/>
              <a:buChar char="-"/>
              <a:defRPr>
                <a:solidFill>
                  <a:schemeClr val="lt1"/>
                </a:solidFill>
              </a:defRPr>
            </a:lvl2pPr>
            <a:lvl3pPr marL="1828754" lvl="2" indent="-507987" rtl="0">
              <a:spcBef>
                <a:spcPts val="0"/>
              </a:spcBef>
              <a:spcAft>
                <a:spcPts val="0"/>
              </a:spcAft>
              <a:buSzPts val="2400"/>
              <a:buChar char="-"/>
              <a:defRPr>
                <a:solidFill>
                  <a:schemeClr val="lt1"/>
                </a:solidFill>
              </a:defRPr>
            </a:lvl3pPr>
            <a:lvl4pPr marL="2438339" lvl="3" indent="-507987" rtl="0">
              <a:spcBef>
                <a:spcPts val="0"/>
              </a:spcBef>
              <a:spcAft>
                <a:spcPts val="0"/>
              </a:spcAft>
              <a:buSzPts val="2400"/>
              <a:buChar char="-"/>
              <a:defRPr>
                <a:solidFill>
                  <a:schemeClr val="lt1"/>
                </a:solidFill>
              </a:defRPr>
            </a:lvl4pPr>
            <a:lvl5pPr marL="3047924" lvl="4" indent="-507987" rtl="0">
              <a:spcBef>
                <a:spcPts val="0"/>
              </a:spcBef>
              <a:spcAft>
                <a:spcPts val="0"/>
              </a:spcAft>
              <a:buSzPts val="2400"/>
              <a:buChar char="-"/>
              <a:defRPr>
                <a:solidFill>
                  <a:schemeClr val="lt1"/>
                </a:solidFill>
              </a:defRPr>
            </a:lvl5pPr>
            <a:lvl6pPr marL="3657509" lvl="5" indent="-507987" rtl="0">
              <a:spcBef>
                <a:spcPts val="0"/>
              </a:spcBef>
              <a:spcAft>
                <a:spcPts val="0"/>
              </a:spcAft>
              <a:buSzPts val="2400"/>
              <a:buChar char="-"/>
              <a:defRPr>
                <a:solidFill>
                  <a:schemeClr val="lt1"/>
                </a:solidFill>
              </a:defRPr>
            </a:lvl6pPr>
            <a:lvl7pPr marL="4267093" lvl="6" indent="-507987" rtl="0">
              <a:spcBef>
                <a:spcPts val="0"/>
              </a:spcBef>
              <a:spcAft>
                <a:spcPts val="0"/>
              </a:spcAft>
              <a:buSzPts val="2400"/>
              <a:buChar char="●"/>
              <a:defRPr>
                <a:solidFill>
                  <a:schemeClr val="lt1"/>
                </a:solidFill>
              </a:defRPr>
            </a:lvl7pPr>
            <a:lvl8pPr marL="4876678" lvl="7" indent="-507987" rtl="0">
              <a:spcBef>
                <a:spcPts val="0"/>
              </a:spcBef>
              <a:spcAft>
                <a:spcPts val="0"/>
              </a:spcAft>
              <a:buSzPts val="2400"/>
              <a:buChar char="○"/>
              <a:defRPr>
                <a:solidFill>
                  <a:schemeClr val="lt1"/>
                </a:solidFill>
              </a:defRPr>
            </a:lvl8pPr>
            <a:lvl9pPr marL="5486263" lvl="8" indent="-507987" rtl="0">
              <a:spcBef>
                <a:spcPts val="0"/>
              </a:spcBef>
              <a:spcAft>
                <a:spcPts val="0"/>
              </a:spcAft>
              <a:buSzPts val="2400"/>
              <a:buChar char="■"/>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325079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5"/>
        <p:cNvGrpSpPr/>
        <p:nvPr/>
      </p:nvGrpSpPr>
      <p:grpSpPr>
        <a:xfrm>
          <a:off x="0" y="0"/>
          <a:ext cx="0" cy="0"/>
          <a:chOff x="0" y="0"/>
          <a:chExt cx="0" cy="0"/>
        </a:xfrm>
      </p:grpSpPr>
      <p:sp>
        <p:nvSpPr>
          <p:cNvPr id="336" name="Google Shape;336;p7"/>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37" name="Google Shape;337;p7"/>
          <p:cNvGrpSpPr/>
          <p:nvPr/>
        </p:nvGrpSpPr>
        <p:grpSpPr>
          <a:xfrm>
            <a:off x="38067" y="5134087"/>
            <a:ext cx="12125397" cy="1724139"/>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1" name="Google Shape;371;p7"/>
          <p:cNvGrpSpPr/>
          <p:nvPr/>
        </p:nvGrpSpPr>
        <p:grpSpPr>
          <a:xfrm>
            <a:off x="38067" y="5814665"/>
            <a:ext cx="12125397" cy="104356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38" name="Google Shape;438;p7"/>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9" name="Google Shape;439;p7"/>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440" name="Google Shape;440;p7"/>
          <p:cNvSpPr txBox="1">
            <a:spLocks noGrp="1"/>
          </p:cNvSpPr>
          <p:nvPr>
            <p:ph type="body" idx="1"/>
          </p:nvPr>
        </p:nvSpPr>
        <p:spPr>
          <a:xfrm>
            <a:off x="986233" y="1624012"/>
            <a:ext cx="4974400" cy="38052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41" name="Google Shape;441;p7"/>
          <p:cNvSpPr txBox="1">
            <a:spLocks noGrp="1"/>
          </p:cNvSpPr>
          <p:nvPr>
            <p:ph type="body" idx="2"/>
          </p:nvPr>
        </p:nvSpPr>
        <p:spPr>
          <a:xfrm>
            <a:off x="6259996" y="1624012"/>
            <a:ext cx="4974400" cy="38052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42" name="Google Shape;442;p7"/>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98B0D7E-8FE9-4BCF-AE66-9172207609E0}" type="slidenum">
              <a:rPr lang="en-US" smtClean="0"/>
              <a:t>‹#›</a:t>
            </a:fld>
            <a:endParaRPr lang="en-US"/>
          </a:p>
        </p:txBody>
      </p:sp>
    </p:spTree>
    <p:extLst>
      <p:ext uri="{BB962C8B-B14F-4D97-AF65-F5344CB8AC3E}">
        <p14:creationId xmlns:p14="http://schemas.microsoft.com/office/powerpoint/2010/main" val="232427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3"/>
        <p:cNvGrpSpPr/>
        <p:nvPr/>
      </p:nvGrpSpPr>
      <p:grpSpPr>
        <a:xfrm>
          <a:off x="0" y="0"/>
          <a:ext cx="0" cy="0"/>
          <a:chOff x="0" y="0"/>
          <a:chExt cx="0" cy="0"/>
        </a:xfrm>
      </p:grpSpPr>
      <p:sp>
        <p:nvSpPr>
          <p:cNvPr id="444" name="Google Shape;444;p8"/>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45" name="Google Shape;445;p8"/>
          <p:cNvGrpSpPr/>
          <p:nvPr/>
        </p:nvGrpSpPr>
        <p:grpSpPr>
          <a:xfrm>
            <a:off x="38067" y="5134087"/>
            <a:ext cx="12125397" cy="1724139"/>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9" name="Google Shape;479;p8"/>
          <p:cNvGrpSpPr/>
          <p:nvPr/>
        </p:nvGrpSpPr>
        <p:grpSpPr>
          <a:xfrm>
            <a:off x="38067" y="5814665"/>
            <a:ext cx="12125397" cy="104356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46" name="Google Shape;546;p8"/>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7" name="Google Shape;547;p8"/>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48" name="Google Shape;548;p8"/>
          <p:cNvSpPr txBox="1">
            <a:spLocks noGrp="1"/>
          </p:cNvSpPr>
          <p:nvPr>
            <p:ph type="body" idx="1"/>
          </p:nvPr>
        </p:nvSpPr>
        <p:spPr>
          <a:xfrm>
            <a:off x="98623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49" name="Google Shape;549;p8"/>
          <p:cNvSpPr txBox="1">
            <a:spLocks noGrp="1"/>
          </p:cNvSpPr>
          <p:nvPr>
            <p:ph type="body" idx="2"/>
          </p:nvPr>
        </p:nvSpPr>
        <p:spPr>
          <a:xfrm>
            <a:off x="4458717"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0" name="Google Shape;550;p8"/>
          <p:cNvSpPr txBox="1">
            <a:spLocks noGrp="1"/>
          </p:cNvSpPr>
          <p:nvPr>
            <p:ph type="body" idx="3"/>
          </p:nvPr>
        </p:nvSpPr>
        <p:spPr>
          <a:xfrm>
            <a:off x="793120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1" name="Google Shape;551;p8"/>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98B0D7E-8FE9-4BCF-AE66-9172207609E0}" type="slidenum">
              <a:rPr lang="en-US" smtClean="0"/>
              <a:t>‹#›</a:t>
            </a:fld>
            <a:endParaRPr lang="en-US"/>
          </a:p>
        </p:txBody>
      </p:sp>
    </p:spTree>
    <p:extLst>
      <p:ext uri="{BB962C8B-B14F-4D97-AF65-F5344CB8AC3E}">
        <p14:creationId xmlns:p14="http://schemas.microsoft.com/office/powerpoint/2010/main" val="172898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2"/>
        <p:cNvGrpSpPr/>
        <p:nvPr/>
      </p:nvGrpSpPr>
      <p:grpSpPr>
        <a:xfrm>
          <a:off x="0" y="0"/>
          <a:ext cx="0" cy="0"/>
          <a:chOff x="0" y="0"/>
          <a:chExt cx="0" cy="0"/>
        </a:xfrm>
      </p:grpSpPr>
      <p:sp>
        <p:nvSpPr>
          <p:cNvPr id="553" name="Google Shape;553;p9"/>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54" name="Google Shape;554;p9"/>
          <p:cNvGrpSpPr/>
          <p:nvPr/>
        </p:nvGrpSpPr>
        <p:grpSpPr>
          <a:xfrm>
            <a:off x="38067" y="5134087"/>
            <a:ext cx="12125397" cy="1724139"/>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8" name="Google Shape;588;p9"/>
          <p:cNvGrpSpPr/>
          <p:nvPr/>
        </p:nvGrpSpPr>
        <p:grpSpPr>
          <a:xfrm>
            <a:off x="38067" y="5814665"/>
            <a:ext cx="12125397" cy="104356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55" name="Google Shape;655;p9"/>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6" name="Google Shape;656;p9"/>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657" name="Google Shape;657;p9"/>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98B0D7E-8FE9-4BCF-AE66-9172207609E0}" type="slidenum">
              <a:rPr lang="en-US" smtClean="0"/>
              <a:t>‹#›</a:t>
            </a:fld>
            <a:endParaRPr lang="en-US"/>
          </a:p>
        </p:txBody>
      </p:sp>
    </p:spTree>
    <p:extLst>
      <p:ext uri="{BB962C8B-B14F-4D97-AF65-F5344CB8AC3E}">
        <p14:creationId xmlns:p14="http://schemas.microsoft.com/office/powerpoint/2010/main" val="3327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7984"/>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 name="Google Shape;7;p1"/>
          <p:cNvSpPr txBox="1">
            <a:spLocks noGrp="1"/>
          </p:cNvSpPr>
          <p:nvPr>
            <p:ph type="title"/>
          </p:nvPr>
        </p:nvSpPr>
        <p:spPr>
          <a:xfrm>
            <a:off x="986233" y="535000"/>
            <a:ext cx="102480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986240" y="1536704"/>
            <a:ext cx="10248000" cy="41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11448767" y="-15833"/>
            <a:ext cx="743200" cy="7304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fld id="{498B0D7E-8FE9-4BCF-AE66-9172207609E0}" type="slidenum">
              <a:rPr lang="en-US" smtClean="0"/>
              <a:t>‹#›</a:t>
            </a:fld>
            <a:endParaRPr lang="en-US"/>
          </a:p>
        </p:txBody>
      </p:sp>
    </p:spTree>
    <p:extLst>
      <p:ext uri="{BB962C8B-B14F-4D97-AF65-F5344CB8AC3E}">
        <p14:creationId xmlns:p14="http://schemas.microsoft.com/office/powerpoint/2010/main" val="662435463"/>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91"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6B9-13A9-4BE1-7E40-CD4B4DB5A0F9}"/>
              </a:ext>
            </a:extLst>
          </p:cNvPr>
          <p:cNvSpPr>
            <a:spLocks noGrp="1"/>
          </p:cNvSpPr>
          <p:nvPr>
            <p:ph type="ctrTitle"/>
          </p:nvPr>
        </p:nvSpPr>
        <p:spPr/>
        <p:txBody>
          <a:bodyPr wrap="square" anchor="t">
            <a:normAutofit/>
          </a:bodyPr>
          <a:lstStyle/>
          <a:p>
            <a:r>
              <a:rPr lang="en-US" dirty="0"/>
              <a:t>Regional Analysis of a Supermarket</a:t>
            </a:r>
          </a:p>
        </p:txBody>
      </p:sp>
      <p:sp>
        <p:nvSpPr>
          <p:cNvPr id="3" name="TextBox 2">
            <a:extLst>
              <a:ext uri="{FF2B5EF4-FFF2-40B4-BE49-F238E27FC236}">
                <a16:creationId xmlns:a16="http://schemas.microsoft.com/office/drawing/2014/main" id="{5ECE60D1-8B4C-458F-DDDE-F2C977A0BC66}"/>
              </a:ext>
            </a:extLst>
          </p:cNvPr>
          <p:cNvSpPr txBox="1"/>
          <p:nvPr/>
        </p:nvSpPr>
        <p:spPr>
          <a:xfrm>
            <a:off x="957700" y="3574473"/>
            <a:ext cx="3420686" cy="1015663"/>
          </a:xfrm>
          <a:prstGeom prst="rect">
            <a:avLst/>
          </a:prstGeom>
          <a:noFill/>
        </p:spPr>
        <p:txBody>
          <a:bodyPr wrap="square" rtlCol="0">
            <a:spAutoFit/>
          </a:bodyPr>
          <a:lstStyle/>
          <a:p>
            <a:r>
              <a:rPr kumimoji="0" lang="en-US" sz="2000" b="0" i="0" u="none" strike="noStrike" kern="0" cap="none" spc="0" normalizeH="0" baseline="0" noProof="0">
                <a:ln>
                  <a:noFill/>
                </a:ln>
                <a:solidFill>
                  <a:srgbClr val="FFFFFF"/>
                </a:solidFill>
                <a:effectLst/>
                <a:uLnTx/>
                <a:uFillTx/>
                <a:latin typeface="Titillium Web ExtraLight"/>
                <a:sym typeface="Titillium Web ExtraLight"/>
              </a:rPr>
              <a:t>By Team 3: Ethan Ericson, Nate Moore, Jacob Romine, and Jason Van Wieren</a:t>
            </a:r>
            <a:endParaRPr lang="en-US" sz="2000"/>
          </a:p>
        </p:txBody>
      </p:sp>
    </p:spTree>
    <p:extLst>
      <p:ext uri="{BB962C8B-B14F-4D97-AF65-F5344CB8AC3E}">
        <p14:creationId xmlns:p14="http://schemas.microsoft.com/office/powerpoint/2010/main" val="2250236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A2A4-E8CF-A1D1-C9B8-30187371EEDD}"/>
              </a:ext>
            </a:extLst>
          </p:cNvPr>
          <p:cNvSpPr>
            <a:spLocks noGrp="1"/>
          </p:cNvSpPr>
          <p:nvPr>
            <p:ph type="title"/>
          </p:nvPr>
        </p:nvSpPr>
        <p:spPr/>
        <p:txBody>
          <a:bodyPr anchor="t"/>
          <a:lstStyle/>
          <a:p>
            <a:r>
              <a:rPr lang="en-US"/>
              <a:t>Southern Return Analysis - States</a:t>
            </a:r>
          </a:p>
        </p:txBody>
      </p:sp>
      <p:sp>
        <p:nvSpPr>
          <p:cNvPr id="3" name="Content Placeholder 2">
            <a:extLst>
              <a:ext uri="{FF2B5EF4-FFF2-40B4-BE49-F238E27FC236}">
                <a16:creationId xmlns:a16="http://schemas.microsoft.com/office/drawing/2014/main" id="{E545D29D-A153-A6F1-9F1D-7F64688E5B52}"/>
              </a:ext>
            </a:extLst>
          </p:cNvPr>
          <p:cNvSpPr txBox="1">
            <a:spLocks/>
          </p:cNvSpPr>
          <p:nvPr/>
        </p:nvSpPr>
        <p:spPr>
          <a:xfrm>
            <a:off x="699452" y="1299192"/>
            <a:ext cx="4545928" cy="53343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dirty="0"/>
              <a:t>P values measure probability </a:t>
            </a:r>
            <a:r>
              <a:rPr lang="en-US"/>
              <a:t>of attaining </a:t>
            </a:r>
            <a:r>
              <a:rPr lang="en-US" dirty="0"/>
              <a:t>the observed results given the null hypothesis is true. </a:t>
            </a:r>
          </a:p>
          <a:p>
            <a:r>
              <a:rPr lang="en-US" dirty="0"/>
              <a:t>A residual measures how far away an observation is from an expected value give the null hypothesis is true.</a:t>
            </a:r>
          </a:p>
          <a:p>
            <a:r>
              <a:rPr lang="en-US" dirty="0"/>
              <a:t>Tennessee has </a:t>
            </a:r>
            <a:r>
              <a:rPr lang="en-US"/>
              <a:t>a </a:t>
            </a:r>
            <a:r>
              <a:rPr lang="en-US" dirty="0"/>
              <a:t>high </a:t>
            </a:r>
            <a:r>
              <a:rPr lang="en-US"/>
              <a:t>positive residual for returns</a:t>
            </a:r>
            <a:r>
              <a:rPr lang="en-US" dirty="0"/>
              <a:t>, </a:t>
            </a:r>
            <a:r>
              <a:rPr lang="en-US"/>
              <a:t>which </a:t>
            </a:r>
            <a:r>
              <a:rPr lang="en-US" dirty="0"/>
              <a:t>indicates </a:t>
            </a:r>
            <a:r>
              <a:rPr lang="en-US"/>
              <a:t>higher than expected returns</a:t>
            </a:r>
            <a:r>
              <a:rPr lang="en-US" dirty="0"/>
              <a:t>.</a:t>
            </a:r>
            <a:r>
              <a:rPr lang="en-US"/>
              <a:t> </a:t>
            </a:r>
            <a:r>
              <a:rPr lang="en-US" dirty="0"/>
              <a:t> </a:t>
            </a:r>
          </a:p>
        </p:txBody>
      </p:sp>
      <p:sp>
        <p:nvSpPr>
          <p:cNvPr id="4" name="TextBox 3">
            <a:extLst>
              <a:ext uri="{FF2B5EF4-FFF2-40B4-BE49-F238E27FC236}">
                <a16:creationId xmlns:a16="http://schemas.microsoft.com/office/drawing/2014/main" id="{EA6C59BF-B3DC-39D3-3387-24F996776EBF}"/>
              </a:ext>
            </a:extLst>
          </p:cNvPr>
          <p:cNvSpPr txBox="1"/>
          <p:nvPr/>
        </p:nvSpPr>
        <p:spPr>
          <a:xfrm>
            <a:off x="7352751" y="5360114"/>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pic>
        <p:nvPicPr>
          <p:cNvPr id="7" name="Picture 6">
            <a:extLst>
              <a:ext uri="{FF2B5EF4-FFF2-40B4-BE49-F238E27FC236}">
                <a16:creationId xmlns:a16="http://schemas.microsoft.com/office/drawing/2014/main" id="{88F9FCB9-58E3-69F8-DB7F-BD19C6FFABBC}"/>
              </a:ext>
            </a:extLst>
          </p:cNvPr>
          <p:cNvPicPr>
            <a:picLocks noChangeAspect="1"/>
          </p:cNvPicPr>
          <p:nvPr/>
        </p:nvPicPr>
        <p:blipFill>
          <a:blip r:embed="rId3"/>
          <a:stretch>
            <a:fillRect/>
          </a:stretch>
        </p:blipFill>
        <p:spPr>
          <a:xfrm>
            <a:off x="5927380" y="1730604"/>
            <a:ext cx="5486400" cy="3396792"/>
          </a:xfrm>
          <a:prstGeom prst="rect">
            <a:avLst/>
          </a:prstGeom>
        </p:spPr>
      </p:pic>
    </p:spTree>
    <p:extLst>
      <p:ext uri="{BB962C8B-B14F-4D97-AF65-F5344CB8AC3E}">
        <p14:creationId xmlns:p14="http://schemas.microsoft.com/office/powerpoint/2010/main" val="287044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D1CC-3187-9FC0-9AE5-3160E94684E1}"/>
              </a:ext>
            </a:extLst>
          </p:cNvPr>
          <p:cNvSpPr>
            <a:spLocks noGrp="1"/>
          </p:cNvSpPr>
          <p:nvPr>
            <p:ph type="title"/>
          </p:nvPr>
        </p:nvSpPr>
        <p:spPr/>
        <p:txBody>
          <a:bodyPr anchor="t"/>
          <a:lstStyle/>
          <a:p>
            <a:r>
              <a:rPr lang="en-US"/>
              <a:t>Southern Return Analysis – Tennessee Cities</a:t>
            </a:r>
          </a:p>
        </p:txBody>
      </p:sp>
      <p:sp>
        <p:nvSpPr>
          <p:cNvPr id="4" name="Content Placeholder 2">
            <a:extLst>
              <a:ext uri="{FF2B5EF4-FFF2-40B4-BE49-F238E27FC236}">
                <a16:creationId xmlns:a16="http://schemas.microsoft.com/office/drawing/2014/main" id="{923DCBBE-35A4-035F-CCF3-BB76EBFDB387}"/>
              </a:ext>
            </a:extLst>
          </p:cNvPr>
          <p:cNvSpPr txBox="1">
            <a:spLocks/>
          </p:cNvSpPr>
          <p:nvPr/>
        </p:nvSpPr>
        <p:spPr>
          <a:xfrm>
            <a:off x="711921" y="2119773"/>
            <a:ext cx="4545928" cy="3595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a:t>Note the p-value of 0</a:t>
            </a:r>
          </a:p>
          <a:p>
            <a:r>
              <a:rPr lang="en-US"/>
              <a:t>Nashville, along with Jackson and Johnson City have high residuals, so there must exist a strong relationship between returns and cities within Tennessee.</a:t>
            </a:r>
          </a:p>
        </p:txBody>
      </p:sp>
      <p:sp>
        <p:nvSpPr>
          <p:cNvPr id="3" name="TextBox 2">
            <a:extLst>
              <a:ext uri="{FF2B5EF4-FFF2-40B4-BE49-F238E27FC236}">
                <a16:creationId xmlns:a16="http://schemas.microsoft.com/office/drawing/2014/main" id="{C708432A-0543-DDC5-2B30-8F220244E285}"/>
              </a:ext>
            </a:extLst>
          </p:cNvPr>
          <p:cNvSpPr txBox="1"/>
          <p:nvPr/>
        </p:nvSpPr>
        <p:spPr>
          <a:xfrm>
            <a:off x="7365221" y="5407430"/>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pic>
        <p:nvPicPr>
          <p:cNvPr id="7" name="Picture 6">
            <a:extLst>
              <a:ext uri="{FF2B5EF4-FFF2-40B4-BE49-F238E27FC236}">
                <a16:creationId xmlns:a16="http://schemas.microsoft.com/office/drawing/2014/main" id="{4EF4EC90-1205-9FE4-D543-74D6025AE7F8}"/>
              </a:ext>
            </a:extLst>
          </p:cNvPr>
          <p:cNvPicPr>
            <a:picLocks noChangeAspect="1"/>
          </p:cNvPicPr>
          <p:nvPr/>
        </p:nvPicPr>
        <p:blipFill>
          <a:blip r:embed="rId3"/>
          <a:stretch>
            <a:fillRect/>
          </a:stretch>
        </p:blipFill>
        <p:spPr>
          <a:xfrm>
            <a:off x="5939850" y="1738222"/>
            <a:ext cx="5486400" cy="3381555"/>
          </a:xfrm>
          <a:prstGeom prst="rect">
            <a:avLst/>
          </a:prstGeom>
        </p:spPr>
      </p:pic>
    </p:spTree>
    <p:extLst>
      <p:ext uri="{BB962C8B-B14F-4D97-AF65-F5344CB8AC3E}">
        <p14:creationId xmlns:p14="http://schemas.microsoft.com/office/powerpoint/2010/main" val="200880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10B1-11A5-6228-3F93-818D8CB374A2}"/>
              </a:ext>
            </a:extLst>
          </p:cNvPr>
          <p:cNvSpPr>
            <a:spLocks noGrp="1"/>
          </p:cNvSpPr>
          <p:nvPr>
            <p:ph type="title"/>
          </p:nvPr>
        </p:nvSpPr>
        <p:spPr/>
        <p:txBody>
          <a:bodyPr anchor="t"/>
          <a:lstStyle/>
          <a:p>
            <a:r>
              <a:rPr lang="en-US"/>
              <a:t>Southern Return Analysis – Segments within Nashville</a:t>
            </a:r>
          </a:p>
        </p:txBody>
      </p:sp>
      <p:sp>
        <p:nvSpPr>
          <p:cNvPr id="7" name="Content Placeholder 2">
            <a:extLst>
              <a:ext uri="{FF2B5EF4-FFF2-40B4-BE49-F238E27FC236}">
                <a16:creationId xmlns:a16="http://schemas.microsoft.com/office/drawing/2014/main" id="{1C9004F7-5C80-0D18-71F7-0E070B7498D6}"/>
              </a:ext>
            </a:extLst>
          </p:cNvPr>
          <p:cNvSpPr txBox="1">
            <a:spLocks/>
          </p:cNvSpPr>
          <p:nvPr/>
        </p:nvSpPr>
        <p:spPr>
          <a:xfrm>
            <a:off x="774064" y="1400723"/>
            <a:ext cx="4545928" cy="4351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a:t>Note the p-value is &lt; 0.05.</a:t>
            </a:r>
          </a:p>
          <a:p>
            <a:r>
              <a:rPr lang="en-US"/>
              <a:t>Large residuals in the Corporate segment indicate higher than expected returns from corporate buyers. </a:t>
            </a:r>
          </a:p>
          <a:p>
            <a:r>
              <a:rPr lang="en-US"/>
              <a:t>Nashville corporations are likely are driving the higher than expected returns in Tennessee.</a:t>
            </a:r>
          </a:p>
        </p:txBody>
      </p:sp>
      <p:sp>
        <p:nvSpPr>
          <p:cNvPr id="4" name="TextBox 3">
            <a:extLst>
              <a:ext uri="{FF2B5EF4-FFF2-40B4-BE49-F238E27FC236}">
                <a16:creationId xmlns:a16="http://schemas.microsoft.com/office/drawing/2014/main" id="{572FE6B9-7FDB-D507-AC46-9616166EE950}"/>
              </a:ext>
            </a:extLst>
          </p:cNvPr>
          <p:cNvSpPr txBox="1"/>
          <p:nvPr/>
        </p:nvSpPr>
        <p:spPr>
          <a:xfrm>
            <a:off x="7356907" y="5360330"/>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pic>
        <p:nvPicPr>
          <p:cNvPr id="11" name="Picture 10">
            <a:extLst>
              <a:ext uri="{FF2B5EF4-FFF2-40B4-BE49-F238E27FC236}">
                <a16:creationId xmlns:a16="http://schemas.microsoft.com/office/drawing/2014/main" id="{1E3664F3-DC9E-F4BA-8BB1-80C965709165}"/>
              </a:ext>
            </a:extLst>
          </p:cNvPr>
          <p:cNvPicPr>
            <a:picLocks noChangeAspect="1"/>
          </p:cNvPicPr>
          <p:nvPr/>
        </p:nvPicPr>
        <p:blipFill>
          <a:blip r:embed="rId3"/>
          <a:stretch>
            <a:fillRect/>
          </a:stretch>
        </p:blipFill>
        <p:spPr>
          <a:xfrm>
            <a:off x="5931536" y="1728436"/>
            <a:ext cx="5486400" cy="3401128"/>
          </a:xfrm>
          <a:prstGeom prst="rect">
            <a:avLst/>
          </a:prstGeom>
        </p:spPr>
      </p:pic>
    </p:spTree>
    <p:extLst>
      <p:ext uri="{BB962C8B-B14F-4D97-AF65-F5344CB8AC3E}">
        <p14:creationId xmlns:p14="http://schemas.microsoft.com/office/powerpoint/2010/main" val="201858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EFDE0-3274-8536-8909-ADF13FADD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616839-F963-8342-A415-D1A48D74F0AB}"/>
              </a:ext>
            </a:extLst>
          </p:cNvPr>
          <p:cNvSpPr>
            <a:spLocks noGrp="1"/>
          </p:cNvSpPr>
          <p:nvPr>
            <p:ph type="title"/>
          </p:nvPr>
        </p:nvSpPr>
        <p:spPr>
          <a:xfrm>
            <a:off x="972000" y="2180920"/>
            <a:ext cx="10248000" cy="1143200"/>
          </a:xfrm>
        </p:spPr>
        <p:txBody>
          <a:bodyPr anchor="t"/>
          <a:lstStyle/>
          <a:p>
            <a:pPr algn="ctr"/>
            <a:r>
              <a:rPr lang="en-US" sz="5400"/>
              <a:t>Central Analysis</a:t>
            </a:r>
          </a:p>
        </p:txBody>
      </p:sp>
    </p:spTree>
    <p:extLst>
      <p:ext uri="{BB962C8B-B14F-4D97-AF65-F5344CB8AC3E}">
        <p14:creationId xmlns:p14="http://schemas.microsoft.com/office/powerpoint/2010/main" val="3619350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CDF3-0D6A-4E5B-A70D-C6EC3FAB1B8F}"/>
              </a:ext>
            </a:extLst>
          </p:cNvPr>
          <p:cNvSpPr>
            <a:spLocks noGrp="1"/>
          </p:cNvSpPr>
          <p:nvPr>
            <p:ph type="title"/>
          </p:nvPr>
        </p:nvSpPr>
        <p:spPr/>
        <p:txBody>
          <a:bodyPr anchor="t"/>
          <a:lstStyle/>
          <a:p>
            <a:r>
              <a:rPr lang="en-US"/>
              <a:t>Central Profit Analysis – Category and Segment </a:t>
            </a:r>
          </a:p>
        </p:txBody>
      </p:sp>
      <p:pic>
        <p:nvPicPr>
          <p:cNvPr id="11" name="Content Placeholder 10" descr="A graph showing a bar graph&#10;&#10;Description automatically generated">
            <a:extLst>
              <a:ext uri="{FF2B5EF4-FFF2-40B4-BE49-F238E27FC236}">
                <a16:creationId xmlns:a16="http://schemas.microsoft.com/office/drawing/2014/main" id="{4D85D770-7E1C-9C47-2341-F5344BBED8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67357" y="1793518"/>
            <a:ext cx="5486400" cy="3387404"/>
          </a:xfrm>
        </p:spPr>
      </p:pic>
      <p:sp>
        <p:nvSpPr>
          <p:cNvPr id="17" name="Content Placeholder 2">
            <a:extLst>
              <a:ext uri="{FF2B5EF4-FFF2-40B4-BE49-F238E27FC236}">
                <a16:creationId xmlns:a16="http://schemas.microsoft.com/office/drawing/2014/main" id="{02641728-6B02-E49C-5B3E-ED18D7B25B40}"/>
              </a:ext>
            </a:extLst>
          </p:cNvPr>
          <p:cNvSpPr txBox="1">
            <a:spLocks/>
          </p:cNvSpPr>
          <p:nvPr/>
        </p:nvSpPr>
        <p:spPr>
          <a:xfrm>
            <a:off x="738243" y="1589856"/>
            <a:ext cx="4809506" cy="4130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a:t>Furniture is being sold at a loss on average.</a:t>
            </a:r>
          </a:p>
          <a:p>
            <a:r>
              <a:rPr lang="en-US"/>
              <a:t>Technology by far the most profitable category.</a:t>
            </a:r>
          </a:p>
          <a:p>
            <a:r>
              <a:rPr lang="en-US"/>
              <a:t>Corporate is the most profitable segment. </a:t>
            </a:r>
          </a:p>
          <a:p>
            <a:r>
              <a:rPr lang="en-US"/>
              <a:t>This shows both category and segment play a role in profits in the central region.</a:t>
            </a:r>
          </a:p>
          <a:p>
            <a:pPr marL="76200" indent="0">
              <a:buNone/>
            </a:pPr>
            <a:endParaRPr lang="en-US"/>
          </a:p>
        </p:txBody>
      </p:sp>
      <p:sp>
        <p:nvSpPr>
          <p:cNvPr id="3" name="TextBox 2">
            <a:extLst>
              <a:ext uri="{FF2B5EF4-FFF2-40B4-BE49-F238E27FC236}">
                <a16:creationId xmlns:a16="http://schemas.microsoft.com/office/drawing/2014/main" id="{6B05EEB3-5A1B-14D7-B69D-69161B290600}"/>
              </a:ext>
            </a:extLst>
          </p:cNvPr>
          <p:cNvSpPr txBox="1"/>
          <p:nvPr/>
        </p:nvSpPr>
        <p:spPr>
          <a:xfrm>
            <a:off x="7392728" y="5296240"/>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spTree>
    <p:extLst>
      <p:ext uri="{BB962C8B-B14F-4D97-AF65-F5344CB8AC3E}">
        <p14:creationId xmlns:p14="http://schemas.microsoft.com/office/powerpoint/2010/main" val="161918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4329-D60D-2686-8C84-B4EFF6F03DCF}"/>
              </a:ext>
            </a:extLst>
          </p:cNvPr>
          <p:cNvSpPr>
            <a:spLocks noGrp="1"/>
          </p:cNvSpPr>
          <p:nvPr>
            <p:ph type="title"/>
          </p:nvPr>
        </p:nvSpPr>
        <p:spPr/>
        <p:txBody>
          <a:bodyPr anchor="t"/>
          <a:lstStyle/>
          <a:p>
            <a:r>
              <a:rPr lang="en-US"/>
              <a:t>Central State Profit Analysis – Furniture</a:t>
            </a:r>
          </a:p>
        </p:txBody>
      </p:sp>
      <p:sp>
        <p:nvSpPr>
          <p:cNvPr id="6" name="Content Placeholder 2">
            <a:extLst>
              <a:ext uri="{FF2B5EF4-FFF2-40B4-BE49-F238E27FC236}">
                <a16:creationId xmlns:a16="http://schemas.microsoft.com/office/drawing/2014/main" id="{C3BF07F2-7BB8-BDDF-AE45-E54A40928F37}"/>
              </a:ext>
            </a:extLst>
          </p:cNvPr>
          <p:cNvSpPr txBox="1">
            <a:spLocks/>
          </p:cNvSpPr>
          <p:nvPr/>
        </p:nvSpPr>
        <p:spPr>
          <a:xfrm>
            <a:off x="191193" y="2318674"/>
            <a:ext cx="4880758" cy="4199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a:t>Illinois and Texas stand out as outliers in the data.</a:t>
            </a:r>
          </a:p>
          <a:p>
            <a:r>
              <a:rPr lang="en-US"/>
              <a:t>Most other states making profit of less than $2,500.</a:t>
            </a:r>
          </a:p>
          <a:p>
            <a:r>
              <a:rPr lang="en-US"/>
              <a:t>Texas and Illinois alone make profits from furniture in the central region a deficit.</a:t>
            </a:r>
          </a:p>
          <a:p>
            <a:endParaRPr lang="en-US"/>
          </a:p>
          <a:p>
            <a:pPr marL="76200" indent="0">
              <a:buNone/>
            </a:pPr>
            <a:endParaRPr lang="en-US"/>
          </a:p>
        </p:txBody>
      </p:sp>
      <p:pic>
        <p:nvPicPr>
          <p:cNvPr id="10" name="Content Placeholder 9" descr="A graph of a bar graph&#10;&#10;Description automatically generated">
            <a:extLst>
              <a:ext uri="{FF2B5EF4-FFF2-40B4-BE49-F238E27FC236}">
                <a16:creationId xmlns:a16="http://schemas.microsoft.com/office/drawing/2014/main" id="{8C66AC97-AEDC-A3FC-B75C-6981CB564F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1315" y="1803285"/>
            <a:ext cx="6801031" cy="4199082"/>
          </a:xfrm>
        </p:spPr>
      </p:pic>
      <p:sp>
        <p:nvSpPr>
          <p:cNvPr id="11" name="TextBox 10">
            <a:extLst>
              <a:ext uri="{FF2B5EF4-FFF2-40B4-BE49-F238E27FC236}">
                <a16:creationId xmlns:a16="http://schemas.microsoft.com/office/drawing/2014/main" id="{5C766699-F6D4-F6B9-7F49-5D86AF9EDFBF}"/>
              </a:ext>
            </a:extLst>
          </p:cNvPr>
          <p:cNvSpPr txBox="1"/>
          <p:nvPr/>
        </p:nvSpPr>
        <p:spPr>
          <a:xfrm>
            <a:off x="6742486" y="6068052"/>
            <a:ext cx="3398687" cy="307777"/>
          </a:xfrm>
          <a:prstGeom prst="rect">
            <a:avLst/>
          </a:prstGeom>
          <a:noFill/>
        </p:spPr>
        <p:txBody>
          <a:bodyPr wrap="none" rtlCol="0">
            <a:spAutoFit/>
          </a:bodyPr>
          <a:lstStyle/>
          <a:p>
            <a:r>
              <a:rPr lang="en-US">
                <a:solidFill>
                  <a:schemeClr val="bg1"/>
                </a:solidFill>
              </a:rPr>
              <a:t>(Kansas and South Dakota not included)</a:t>
            </a:r>
          </a:p>
        </p:txBody>
      </p:sp>
      <p:sp>
        <p:nvSpPr>
          <p:cNvPr id="3" name="TextBox 2">
            <a:extLst>
              <a:ext uri="{FF2B5EF4-FFF2-40B4-BE49-F238E27FC236}">
                <a16:creationId xmlns:a16="http://schemas.microsoft.com/office/drawing/2014/main" id="{F6BA6360-4D76-8F08-6546-ACAE434585B3}"/>
              </a:ext>
            </a:extLst>
          </p:cNvPr>
          <p:cNvSpPr txBox="1"/>
          <p:nvPr/>
        </p:nvSpPr>
        <p:spPr>
          <a:xfrm>
            <a:off x="7139319" y="6375829"/>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spTree>
    <p:extLst>
      <p:ext uri="{BB962C8B-B14F-4D97-AF65-F5344CB8AC3E}">
        <p14:creationId xmlns:p14="http://schemas.microsoft.com/office/powerpoint/2010/main" val="143568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00C6-838E-7768-3A3C-9F179A9FB093}"/>
              </a:ext>
            </a:extLst>
          </p:cNvPr>
          <p:cNvSpPr>
            <a:spLocks noGrp="1"/>
          </p:cNvSpPr>
          <p:nvPr>
            <p:ph type="title"/>
          </p:nvPr>
        </p:nvSpPr>
        <p:spPr/>
        <p:txBody>
          <a:bodyPr anchor="t"/>
          <a:lstStyle/>
          <a:p>
            <a:r>
              <a:rPr lang="en-US"/>
              <a:t>Texas &amp; Illinois Profit Analysis – Category &amp; Segment</a:t>
            </a:r>
          </a:p>
        </p:txBody>
      </p:sp>
      <p:pic>
        <p:nvPicPr>
          <p:cNvPr id="5" name="Content Placeholder 4" descr="A graph of different colored squares&#10;&#10;Description automatically generated">
            <a:extLst>
              <a:ext uri="{FF2B5EF4-FFF2-40B4-BE49-F238E27FC236}">
                <a16:creationId xmlns:a16="http://schemas.microsoft.com/office/drawing/2014/main" id="{65734FF3-E5FE-3BF9-706E-05F64383EE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0759" y="1727860"/>
            <a:ext cx="7045353" cy="4349931"/>
          </a:xfrm>
        </p:spPr>
      </p:pic>
      <p:sp>
        <p:nvSpPr>
          <p:cNvPr id="6" name="Content Placeholder 2">
            <a:extLst>
              <a:ext uri="{FF2B5EF4-FFF2-40B4-BE49-F238E27FC236}">
                <a16:creationId xmlns:a16="http://schemas.microsoft.com/office/drawing/2014/main" id="{F66936B0-32BB-0140-0AFE-3A3C8F0E83CE}"/>
              </a:ext>
            </a:extLst>
          </p:cNvPr>
          <p:cNvSpPr txBox="1">
            <a:spLocks/>
          </p:cNvSpPr>
          <p:nvPr/>
        </p:nvSpPr>
        <p:spPr>
          <a:xfrm>
            <a:off x="116379" y="2538962"/>
            <a:ext cx="4560124" cy="28476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a:t>Both furniture and office supplies being sold at a loss in all segments in both states</a:t>
            </a:r>
          </a:p>
          <a:p>
            <a:r>
              <a:rPr lang="en-US"/>
              <a:t>Technology still the most profitable category</a:t>
            </a:r>
          </a:p>
          <a:p>
            <a:pPr marL="76200" indent="0">
              <a:buNone/>
            </a:pPr>
            <a:endParaRPr lang="en-US"/>
          </a:p>
          <a:p>
            <a:pPr marL="76200" indent="0">
              <a:buNone/>
            </a:pPr>
            <a:endParaRPr lang="en-US"/>
          </a:p>
        </p:txBody>
      </p:sp>
      <p:sp>
        <p:nvSpPr>
          <p:cNvPr id="3" name="TextBox 2">
            <a:extLst>
              <a:ext uri="{FF2B5EF4-FFF2-40B4-BE49-F238E27FC236}">
                <a16:creationId xmlns:a16="http://schemas.microsoft.com/office/drawing/2014/main" id="{98FBA551-B16A-062C-81D2-50B32AEC095D}"/>
              </a:ext>
            </a:extLst>
          </p:cNvPr>
          <p:cNvSpPr txBox="1"/>
          <p:nvPr/>
        </p:nvSpPr>
        <p:spPr>
          <a:xfrm>
            <a:off x="7085606" y="6201295"/>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spTree>
    <p:extLst>
      <p:ext uri="{BB962C8B-B14F-4D97-AF65-F5344CB8AC3E}">
        <p14:creationId xmlns:p14="http://schemas.microsoft.com/office/powerpoint/2010/main" val="17840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D7A2-BD39-B969-2822-F043A86A8DF3}"/>
              </a:ext>
            </a:extLst>
          </p:cNvPr>
          <p:cNvSpPr>
            <a:spLocks noGrp="1"/>
          </p:cNvSpPr>
          <p:nvPr>
            <p:ph type="title"/>
          </p:nvPr>
        </p:nvSpPr>
        <p:spPr/>
        <p:txBody>
          <a:bodyPr anchor="t"/>
          <a:lstStyle/>
          <a:p>
            <a:r>
              <a:rPr lang="en-US"/>
              <a:t>Central Return Analysis - States</a:t>
            </a:r>
          </a:p>
        </p:txBody>
      </p:sp>
      <p:sp>
        <p:nvSpPr>
          <p:cNvPr id="8" name="Content Placeholder 2">
            <a:extLst>
              <a:ext uri="{FF2B5EF4-FFF2-40B4-BE49-F238E27FC236}">
                <a16:creationId xmlns:a16="http://schemas.microsoft.com/office/drawing/2014/main" id="{07E20A82-181A-9DCC-FB21-742FE9C21E7D}"/>
              </a:ext>
            </a:extLst>
          </p:cNvPr>
          <p:cNvSpPr txBox="1">
            <a:spLocks/>
          </p:cNvSpPr>
          <p:nvPr/>
        </p:nvSpPr>
        <p:spPr>
          <a:xfrm>
            <a:off x="295413" y="2713836"/>
            <a:ext cx="4545928" cy="2327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a:t>Note </a:t>
            </a:r>
            <a:r>
              <a:rPr lang="en-US" dirty="0"/>
              <a:t>the </a:t>
            </a:r>
            <a:r>
              <a:rPr lang="en-US"/>
              <a:t>high p-value.</a:t>
            </a:r>
            <a:endParaRPr lang="en-US" dirty="0"/>
          </a:p>
          <a:p>
            <a:r>
              <a:rPr lang="en-US" dirty="0"/>
              <a:t>Few states have high residual values meaning what was observed was mostly expected.</a:t>
            </a:r>
          </a:p>
        </p:txBody>
      </p:sp>
      <p:sp>
        <p:nvSpPr>
          <p:cNvPr id="3" name="TextBox 2">
            <a:extLst>
              <a:ext uri="{FF2B5EF4-FFF2-40B4-BE49-F238E27FC236}">
                <a16:creationId xmlns:a16="http://schemas.microsoft.com/office/drawing/2014/main" id="{AB65D1A5-225D-FE87-3078-71AB6FE436CB}"/>
              </a:ext>
            </a:extLst>
          </p:cNvPr>
          <p:cNvSpPr txBox="1"/>
          <p:nvPr/>
        </p:nvSpPr>
        <p:spPr>
          <a:xfrm>
            <a:off x="7104813" y="6076604"/>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pic>
        <p:nvPicPr>
          <p:cNvPr id="6" name="Picture 5">
            <a:extLst>
              <a:ext uri="{FF2B5EF4-FFF2-40B4-BE49-F238E27FC236}">
                <a16:creationId xmlns:a16="http://schemas.microsoft.com/office/drawing/2014/main" id="{224E3187-39A2-B18A-8566-6D562D39E935}"/>
              </a:ext>
            </a:extLst>
          </p:cNvPr>
          <p:cNvPicPr>
            <a:picLocks noChangeAspect="1"/>
          </p:cNvPicPr>
          <p:nvPr/>
        </p:nvPicPr>
        <p:blipFill>
          <a:blip r:embed="rId3"/>
          <a:stretch>
            <a:fillRect/>
          </a:stretch>
        </p:blipFill>
        <p:spPr>
          <a:xfrm>
            <a:off x="5043934" y="1790894"/>
            <a:ext cx="6757416" cy="4173015"/>
          </a:xfrm>
          <a:prstGeom prst="rect">
            <a:avLst/>
          </a:prstGeom>
        </p:spPr>
      </p:pic>
    </p:spTree>
    <p:extLst>
      <p:ext uri="{BB962C8B-B14F-4D97-AF65-F5344CB8AC3E}">
        <p14:creationId xmlns:p14="http://schemas.microsoft.com/office/powerpoint/2010/main" val="24670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3A2B5-FD62-5D61-F791-FD7032774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510C33-32D9-CB73-70F7-23FED582F75A}"/>
              </a:ext>
            </a:extLst>
          </p:cNvPr>
          <p:cNvSpPr>
            <a:spLocks noGrp="1"/>
          </p:cNvSpPr>
          <p:nvPr>
            <p:ph type="title"/>
          </p:nvPr>
        </p:nvSpPr>
        <p:spPr>
          <a:xfrm>
            <a:off x="972000" y="2180920"/>
            <a:ext cx="10248000" cy="1143200"/>
          </a:xfrm>
        </p:spPr>
        <p:txBody>
          <a:bodyPr anchor="t"/>
          <a:lstStyle/>
          <a:p>
            <a:pPr algn="ctr"/>
            <a:r>
              <a:rPr lang="en-US" sz="5400"/>
              <a:t>Western Analysis</a:t>
            </a:r>
          </a:p>
        </p:txBody>
      </p:sp>
    </p:spTree>
    <p:extLst>
      <p:ext uri="{BB962C8B-B14F-4D97-AF65-F5344CB8AC3E}">
        <p14:creationId xmlns:p14="http://schemas.microsoft.com/office/powerpoint/2010/main" val="78576753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5326A065-3B2F-E558-D64A-B78AEE14D88D}"/>
              </a:ext>
            </a:extLst>
          </p:cNvPr>
          <p:cNvPicPr>
            <a:picLocks noGrp="1" noChangeAspect="1"/>
          </p:cNvPicPr>
          <p:nvPr>
            <p:ph idx="1"/>
          </p:nvPr>
        </p:nvPicPr>
        <p:blipFill>
          <a:blip r:embed="rId3"/>
          <a:stretch>
            <a:fillRect/>
          </a:stretch>
        </p:blipFill>
        <p:spPr>
          <a:xfrm>
            <a:off x="3062240" y="1883041"/>
            <a:ext cx="6096000" cy="3438525"/>
          </a:xfrm>
        </p:spPr>
      </p:pic>
      <p:sp>
        <p:nvSpPr>
          <p:cNvPr id="7" name="Content Placeholder 2">
            <a:extLst>
              <a:ext uri="{FF2B5EF4-FFF2-40B4-BE49-F238E27FC236}">
                <a16:creationId xmlns:a16="http://schemas.microsoft.com/office/drawing/2014/main" id="{6FA68EF6-8088-A7C9-8D30-3E17C7FE33A6}"/>
              </a:ext>
            </a:extLst>
          </p:cNvPr>
          <p:cNvSpPr txBox="1">
            <a:spLocks/>
          </p:cNvSpPr>
          <p:nvPr/>
        </p:nvSpPr>
        <p:spPr>
          <a:xfrm>
            <a:off x="485629" y="1363399"/>
            <a:ext cx="3700060" cy="466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a:t>As you can see, Furniture seems to be overall one of the least profitable </a:t>
            </a:r>
          </a:p>
          <a:p>
            <a:r>
              <a:rPr lang="en-US"/>
              <a:t>Consumers make up majority of the volume in profit</a:t>
            </a:r>
          </a:p>
          <a:p>
            <a:r>
              <a:rPr lang="en-US"/>
              <a:t>Corporate and home office have similar interest in products purchased</a:t>
            </a:r>
          </a:p>
        </p:txBody>
      </p:sp>
      <p:sp>
        <p:nvSpPr>
          <p:cNvPr id="12" name="Title 1">
            <a:extLst>
              <a:ext uri="{FF2B5EF4-FFF2-40B4-BE49-F238E27FC236}">
                <a16:creationId xmlns:a16="http://schemas.microsoft.com/office/drawing/2014/main" id="{EB22AA42-FA41-037B-0FC9-E7922CF6CA5E}"/>
              </a:ext>
            </a:extLst>
          </p:cNvPr>
          <p:cNvSpPr>
            <a:spLocks noGrp="1"/>
          </p:cNvSpPr>
          <p:nvPr>
            <p:ph type="title"/>
          </p:nvPr>
        </p:nvSpPr>
        <p:spPr>
          <a:xfrm>
            <a:off x="884640" y="0"/>
            <a:ext cx="10248000" cy="1143200"/>
          </a:xfrm>
        </p:spPr>
        <p:txBody>
          <a:bodyPr/>
          <a:lstStyle/>
          <a:p>
            <a:r>
              <a:rPr lang="en-US"/>
              <a:t>Western Profit Analysis - Category and Segment</a:t>
            </a:r>
          </a:p>
        </p:txBody>
      </p:sp>
      <p:sp>
        <p:nvSpPr>
          <p:cNvPr id="2" name="TextBox 1">
            <a:extLst>
              <a:ext uri="{FF2B5EF4-FFF2-40B4-BE49-F238E27FC236}">
                <a16:creationId xmlns:a16="http://schemas.microsoft.com/office/drawing/2014/main" id="{C386A23D-8C04-BD06-2495-0B9A89FD46AD}"/>
              </a:ext>
            </a:extLst>
          </p:cNvPr>
          <p:cNvSpPr txBox="1"/>
          <p:nvPr/>
        </p:nvSpPr>
        <p:spPr>
          <a:xfrm>
            <a:off x="6933996" y="5947757"/>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pic>
        <p:nvPicPr>
          <p:cNvPr id="6" name="Picture 5">
            <a:extLst>
              <a:ext uri="{FF2B5EF4-FFF2-40B4-BE49-F238E27FC236}">
                <a16:creationId xmlns:a16="http://schemas.microsoft.com/office/drawing/2014/main" id="{E0BE4FDC-1841-8895-F78A-68962F6C751B}"/>
              </a:ext>
            </a:extLst>
          </p:cNvPr>
          <p:cNvPicPr>
            <a:picLocks noChangeAspect="1"/>
          </p:cNvPicPr>
          <p:nvPr/>
        </p:nvPicPr>
        <p:blipFill>
          <a:blip r:embed="rId4"/>
          <a:stretch>
            <a:fillRect/>
          </a:stretch>
        </p:blipFill>
        <p:spPr>
          <a:xfrm>
            <a:off x="5508625" y="2094666"/>
            <a:ext cx="5486400" cy="3399934"/>
          </a:xfrm>
          <a:prstGeom prst="rect">
            <a:avLst/>
          </a:prstGeom>
        </p:spPr>
      </p:pic>
    </p:spTree>
    <p:extLst>
      <p:ext uri="{BB962C8B-B14F-4D97-AF65-F5344CB8AC3E}">
        <p14:creationId xmlns:p14="http://schemas.microsoft.com/office/powerpoint/2010/main" val="314124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84F8-8173-C986-B5E3-255D3C21195E}"/>
              </a:ext>
            </a:extLst>
          </p:cNvPr>
          <p:cNvSpPr>
            <a:spLocks noGrp="1"/>
          </p:cNvSpPr>
          <p:nvPr>
            <p:ph type="title"/>
          </p:nvPr>
        </p:nvSpPr>
        <p:spPr/>
        <p:txBody>
          <a:bodyPr wrap="square" anchor="t">
            <a:normAutofit/>
          </a:bodyPr>
          <a:lstStyle/>
          <a:p>
            <a:r>
              <a:rPr lang="en-US"/>
              <a:t>Project Overview</a:t>
            </a:r>
          </a:p>
        </p:txBody>
      </p:sp>
      <p:sp>
        <p:nvSpPr>
          <p:cNvPr id="3" name="Content Placeholder 2">
            <a:extLst>
              <a:ext uri="{FF2B5EF4-FFF2-40B4-BE49-F238E27FC236}">
                <a16:creationId xmlns:a16="http://schemas.microsoft.com/office/drawing/2014/main" id="{47A6B1AA-EDC3-7728-FD7C-B6AC90883176}"/>
              </a:ext>
            </a:extLst>
          </p:cNvPr>
          <p:cNvSpPr>
            <a:spLocks noGrp="1"/>
          </p:cNvSpPr>
          <p:nvPr>
            <p:ph type="body" idx="1"/>
          </p:nvPr>
        </p:nvSpPr>
        <p:spPr>
          <a:xfrm>
            <a:off x="986240" y="1536704"/>
            <a:ext cx="10248000" cy="3692002"/>
          </a:xfrm>
        </p:spPr>
        <p:txBody>
          <a:bodyPr wrap="square" anchor="t">
            <a:normAutofit/>
          </a:bodyPr>
          <a:lstStyle/>
          <a:p>
            <a:pPr>
              <a:lnSpc>
                <a:spcPct val="90000"/>
              </a:lnSpc>
            </a:pPr>
            <a:r>
              <a:rPr lang="en-US" sz="2200" dirty="0"/>
              <a:t>Dataset: US Sample Data (Fictitious)</a:t>
            </a:r>
          </a:p>
          <a:p>
            <a:pPr>
              <a:lnSpc>
                <a:spcPct val="90000"/>
              </a:lnSpc>
            </a:pPr>
            <a:r>
              <a:rPr lang="en-US" sz="2200" dirty="0"/>
              <a:t>The goal of this project was to analyze the factors that impact product performance to predict future performance and make prescriptions for better sales practices.</a:t>
            </a:r>
          </a:p>
          <a:p>
            <a:pPr>
              <a:lnSpc>
                <a:spcPct val="90000"/>
              </a:lnSpc>
            </a:pPr>
            <a:endParaRPr lang="en-US" sz="2200" dirty="0"/>
          </a:p>
        </p:txBody>
      </p:sp>
    </p:spTree>
    <p:extLst>
      <p:ext uri="{BB962C8B-B14F-4D97-AF65-F5344CB8AC3E}">
        <p14:creationId xmlns:p14="http://schemas.microsoft.com/office/powerpoint/2010/main" val="549613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F39CD-717B-DC16-861C-606C5FE71907}"/>
              </a:ext>
            </a:extLst>
          </p:cNvPr>
          <p:cNvSpPr>
            <a:spLocks noGrp="1"/>
          </p:cNvSpPr>
          <p:nvPr>
            <p:ph idx="1"/>
          </p:nvPr>
        </p:nvSpPr>
        <p:spPr>
          <a:xfrm>
            <a:off x="547325" y="2159380"/>
            <a:ext cx="3494140" cy="3579407"/>
          </a:xfrm>
        </p:spPr>
        <p:txBody>
          <a:bodyPr/>
          <a:lstStyle/>
          <a:p>
            <a:pPr marL="342900" indent="-342900">
              <a:buFont typeface="Arial" panose="020B0604020202020204" pitchFamily="34" charset="0"/>
              <a:buChar char="•"/>
            </a:pPr>
            <a:r>
              <a:rPr lang="en-US" sz="2400">
                <a:solidFill>
                  <a:schemeClr val="bg1"/>
                </a:solidFill>
                <a:latin typeface="Titillium Web" pitchFamily="2" charset="77"/>
              </a:rPr>
              <a:t>Note p-value &lt; 0.05</a:t>
            </a:r>
          </a:p>
          <a:p>
            <a:pPr marL="342900" indent="-342900">
              <a:buFont typeface="Arial" panose="020B0604020202020204" pitchFamily="34" charset="0"/>
              <a:buChar char="•"/>
            </a:pPr>
            <a:r>
              <a:rPr lang="en-US" sz="2400">
                <a:solidFill>
                  <a:schemeClr val="bg1"/>
                </a:solidFill>
                <a:latin typeface="Titillium Web" pitchFamily="2" charset="77"/>
              </a:rPr>
              <a:t>California accounts for most of the returns </a:t>
            </a:r>
          </a:p>
          <a:p>
            <a:pPr marL="342900" indent="-342900">
              <a:buFont typeface="Arial" panose="020B0604020202020204" pitchFamily="34" charset="0"/>
              <a:buChar char="•"/>
            </a:pPr>
            <a:r>
              <a:rPr lang="en-US">
                <a:solidFill>
                  <a:schemeClr val="bg1"/>
                </a:solidFill>
                <a:latin typeface="Titillium Web" pitchFamily="2" charset="77"/>
              </a:rPr>
              <a:t>Negative residuals in Arizona and Nevada, indicating more products kept than expected.</a:t>
            </a:r>
            <a:endParaRPr lang="en-US" sz="2400">
              <a:solidFill>
                <a:schemeClr val="bg1"/>
              </a:solidFill>
              <a:latin typeface="Titillium Web" pitchFamily="2" charset="77"/>
            </a:endParaRPr>
          </a:p>
          <a:p>
            <a:endParaRPr lang="en-US"/>
          </a:p>
        </p:txBody>
      </p:sp>
      <p:sp>
        <p:nvSpPr>
          <p:cNvPr id="7" name="Title 1">
            <a:extLst>
              <a:ext uri="{FF2B5EF4-FFF2-40B4-BE49-F238E27FC236}">
                <a16:creationId xmlns:a16="http://schemas.microsoft.com/office/drawing/2014/main" id="{0C34CB6F-78FE-DCB3-CA89-380B463C590C}"/>
              </a:ext>
            </a:extLst>
          </p:cNvPr>
          <p:cNvSpPr txBox="1">
            <a:spLocks/>
          </p:cNvSpPr>
          <p:nvPr/>
        </p:nvSpPr>
        <p:spPr>
          <a:xfrm>
            <a:off x="925460" y="141825"/>
            <a:ext cx="10248000" cy="114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r>
              <a:rPr lang="en-US"/>
              <a:t>Western Return Analysis - States</a:t>
            </a:r>
          </a:p>
        </p:txBody>
      </p:sp>
      <p:sp>
        <p:nvSpPr>
          <p:cNvPr id="2" name="TextBox 1">
            <a:extLst>
              <a:ext uri="{FF2B5EF4-FFF2-40B4-BE49-F238E27FC236}">
                <a16:creationId xmlns:a16="http://schemas.microsoft.com/office/drawing/2014/main" id="{D99E6434-9E33-5C64-1C34-86633687EAE1}"/>
              </a:ext>
            </a:extLst>
          </p:cNvPr>
          <p:cNvSpPr txBox="1"/>
          <p:nvPr/>
        </p:nvSpPr>
        <p:spPr>
          <a:xfrm>
            <a:off x="6781596" y="6101542"/>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pic>
        <p:nvPicPr>
          <p:cNvPr id="5" name="Picture 4">
            <a:extLst>
              <a:ext uri="{FF2B5EF4-FFF2-40B4-BE49-F238E27FC236}">
                <a16:creationId xmlns:a16="http://schemas.microsoft.com/office/drawing/2014/main" id="{9F62CE19-390B-E448-F450-44D74032BA0D}"/>
              </a:ext>
            </a:extLst>
          </p:cNvPr>
          <p:cNvPicPr>
            <a:picLocks noChangeAspect="1"/>
          </p:cNvPicPr>
          <p:nvPr/>
        </p:nvPicPr>
        <p:blipFill>
          <a:blip r:embed="rId3"/>
          <a:stretch>
            <a:fillRect/>
          </a:stretch>
        </p:blipFill>
        <p:spPr>
          <a:xfrm>
            <a:off x="4720717" y="1648498"/>
            <a:ext cx="6757416" cy="4193321"/>
          </a:xfrm>
          <a:prstGeom prst="rect">
            <a:avLst/>
          </a:prstGeom>
        </p:spPr>
      </p:pic>
    </p:spTree>
    <p:extLst>
      <p:ext uri="{BB962C8B-B14F-4D97-AF65-F5344CB8AC3E}">
        <p14:creationId xmlns:p14="http://schemas.microsoft.com/office/powerpoint/2010/main" val="1483616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8B1E7-A081-8B41-A35C-6900158DF6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429BFC-5FFC-0FAF-D047-E8B3F542CA85}"/>
              </a:ext>
            </a:extLst>
          </p:cNvPr>
          <p:cNvSpPr>
            <a:spLocks noGrp="1"/>
          </p:cNvSpPr>
          <p:nvPr>
            <p:ph type="title"/>
          </p:nvPr>
        </p:nvSpPr>
        <p:spPr>
          <a:xfrm>
            <a:off x="972000" y="2180920"/>
            <a:ext cx="10248000" cy="1143200"/>
          </a:xfrm>
        </p:spPr>
        <p:txBody>
          <a:bodyPr anchor="t"/>
          <a:lstStyle/>
          <a:p>
            <a:pPr algn="ctr"/>
            <a:r>
              <a:rPr lang="en-US" sz="5400"/>
              <a:t>Eastern Analysis</a:t>
            </a:r>
          </a:p>
        </p:txBody>
      </p:sp>
    </p:spTree>
    <p:extLst>
      <p:ext uri="{BB962C8B-B14F-4D97-AF65-F5344CB8AC3E}">
        <p14:creationId xmlns:p14="http://schemas.microsoft.com/office/powerpoint/2010/main" val="27311728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726C-D6DA-A06D-98C4-7951C0A0A3D8}"/>
              </a:ext>
            </a:extLst>
          </p:cNvPr>
          <p:cNvSpPr>
            <a:spLocks noGrp="1"/>
          </p:cNvSpPr>
          <p:nvPr>
            <p:ph type="title"/>
          </p:nvPr>
        </p:nvSpPr>
        <p:spPr>
          <a:xfrm>
            <a:off x="779199" y="420375"/>
            <a:ext cx="10248000" cy="1143200"/>
          </a:xfrm>
        </p:spPr>
        <p:txBody>
          <a:bodyPr anchor="t"/>
          <a:lstStyle/>
          <a:p>
            <a:r>
              <a:rPr lang="en-US"/>
              <a:t>East Total Profit by Segment and Category</a:t>
            </a:r>
          </a:p>
        </p:txBody>
      </p:sp>
      <p:sp>
        <p:nvSpPr>
          <p:cNvPr id="5" name="TextBox 4">
            <a:extLst>
              <a:ext uri="{FF2B5EF4-FFF2-40B4-BE49-F238E27FC236}">
                <a16:creationId xmlns:a16="http://schemas.microsoft.com/office/drawing/2014/main" id="{EABE5660-7FF1-9C26-EA48-1FBA50BF1C89}"/>
              </a:ext>
            </a:extLst>
          </p:cNvPr>
          <p:cNvSpPr txBox="1"/>
          <p:nvPr/>
        </p:nvSpPr>
        <p:spPr>
          <a:xfrm>
            <a:off x="579179" y="1908431"/>
            <a:ext cx="3057130" cy="378565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a:solidFill>
                  <a:schemeClr val="bg1"/>
                </a:solidFill>
                <a:latin typeface="Titillium Web" pitchFamily="2" charset="77"/>
              </a:rPr>
              <a:t>Consumer is the most profitable by far, except in technology, where home office is profitable as well.</a:t>
            </a:r>
          </a:p>
          <a:p>
            <a:pPr marL="285750" indent="-285750">
              <a:buClr>
                <a:schemeClr val="accent2"/>
              </a:buClr>
              <a:buFont typeface="Arial" panose="020B0604020202020204" pitchFamily="34" charset="0"/>
              <a:buChar char="•"/>
            </a:pPr>
            <a:r>
              <a:rPr lang="en-US" sz="2400">
                <a:solidFill>
                  <a:schemeClr val="bg1"/>
                </a:solidFill>
                <a:latin typeface="Titillium Web" pitchFamily="2" charset="77"/>
              </a:rPr>
              <a:t>Furniture is by far the worst, almost losing profit with corporate buyers.</a:t>
            </a:r>
          </a:p>
        </p:txBody>
      </p:sp>
      <p:sp>
        <p:nvSpPr>
          <p:cNvPr id="3" name="TextBox 2">
            <a:extLst>
              <a:ext uri="{FF2B5EF4-FFF2-40B4-BE49-F238E27FC236}">
                <a16:creationId xmlns:a16="http://schemas.microsoft.com/office/drawing/2014/main" id="{446054A2-D8EE-D2A0-43A2-26507DF2E5F7}"/>
              </a:ext>
            </a:extLst>
          </p:cNvPr>
          <p:cNvSpPr txBox="1"/>
          <p:nvPr/>
        </p:nvSpPr>
        <p:spPr>
          <a:xfrm>
            <a:off x="6520977" y="6514994"/>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pic>
        <p:nvPicPr>
          <p:cNvPr id="6" name="Picture 5">
            <a:extLst>
              <a:ext uri="{FF2B5EF4-FFF2-40B4-BE49-F238E27FC236}">
                <a16:creationId xmlns:a16="http://schemas.microsoft.com/office/drawing/2014/main" id="{11A2D976-8ADF-1C7B-9561-B202D44960A4}"/>
              </a:ext>
            </a:extLst>
          </p:cNvPr>
          <p:cNvPicPr>
            <a:picLocks noChangeAspect="1"/>
          </p:cNvPicPr>
          <p:nvPr/>
        </p:nvPicPr>
        <p:blipFill>
          <a:blip r:embed="rId3"/>
          <a:stretch>
            <a:fillRect/>
          </a:stretch>
        </p:blipFill>
        <p:spPr>
          <a:xfrm>
            <a:off x="3952606" y="1574162"/>
            <a:ext cx="7772400" cy="4762870"/>
          </a:xfrm>
          <a:prstGeom prst="rect">
            <a:avLst/>
          </a:prstGeom>
        </p:spPr>
      </p:pic>
    </p:spTree>
    <p:extLst>
      <p:ext uri="{BB962C8B-B14F-4D97-AF65-F5344CB8AC3E}">
        <p14:creationId xmlns:p14="http://schemas.microsoft.com/office/powerpoint/2010/main" val="203306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06B8-507B-28BA-901A-88431E3DFFE3}"/>
              </a:ext>
            </a:extLst>
          </p:cNvPr>
          <p:cNvSpPr>
            <a:spLocks noGrp="1"/>
          </p:cNvSpPr>
          <p:nvPr>
            <p:ph type="title"/>
          </p:nvPr>
        </p:nvSpPr>
        <p:spPr/>
        <p:txBody>
          <a:bodyPr anchor="t"/>
          <a:lstStyle/>
          <a:p>
            <a:r>
              <a:rPr lang="en-US"/>
              <a:t>East State versus Return Mosaic Plot</a:t>
            </a:r>
          </a:p>
        </p:txBody>
      </p:sp>
      <p:sp>
        <p:nvSpPr>
          <p:cNvPr id="7" name="TextBox 6">
            <a:extLst>
              <a:ext uri="{FF2B5EF4-FFF2-40B4-BE49-F238E27FC236}">
                <a16:creationId xmlns:a16="http://schemas.microsoft.com/office/drawing/2014/main" id="{169DB6CE-A971-830B-6B4A-7CFD2683E7F5}"/>
              </a:ext>
            </a:extLst>
          </p:cNvPr>
          <p:cNvSpPr txBox="1"/>
          <p:nvPr/>
        </p:nvSpPr>
        <p:spPr>
          <a:xfrm>
            <a:off x="923423" y="1932025"/>
            <a:ext cx="3362019" cy="3785652"/>
          </a:xfrm>
          <a:prstGeom prst="rect">
            <a:avLst/>
          </a:prstGeom>
          <a:noFill/>
        </p:spPr>
        <p:txBody>
          <a:bodyPr wrap="square" rtlCol="0">
            <a:spAutoFit/>
          </a:bodyPr>
          <a:lstStyle/>
          <a:p>
            <a:pPr marL="342900" indent="-342900">
              <a:buClr>
                <a:schemeClr val="accent2"/>
              </a:buClr>
              <a:buFont typeface="Arial" panose="020B0604020202020204" pitchFamily="34" charset="0"/>
              <a:buChar char="•"/>
            </a:pPr>
            <a:r>
              <a:rPr lang="en-US" sz="2400">
                <a:solidFill>
                  <a:schemeClr val="bg1"/>
                </a:solidFill>
                <a:latin typeface="Titillium Web" pitchFamily="2" charset="77"/>
              </a:rPr>
              <a:t>New York (NYC specifically) accounts for most of the returns </a:t>
            </a:r>
          </a:p>
          <a:p>
            <a:pPr marL="342900" indent="-342900">
              <a:buClr>
                <a:schemeClr val="accent2"/>
              </a:buClr>
              <a:buFont typeface="Arial" panose="020B0604020202020204" pitchFamily="34" charset="0"/>
              <a:buChar char="•"/>
            </a:pPr>
            <a:r>
              <a:rPr lang="en-US" sz="2400">
                <a:solidFill>
                  <a:schemeClr val="bg1"/>
                </a:solidFill>
                <a:latin typeface="Titillium Web" pitchFamily="2" charset="77"/>
              </a:rPr>
              <a:t>Negative residuals in Connecticut and Pennsylvania.</a:t>
            </a:r>
          </a:p>
          <a:p>
            <a:pPr marL="342900" indent="-342900">
              <a:buClr>
                <a:schemeClr val="accent2"/>
              </a:buClr>
              <a:buFont typeface="Arial" panose="020B0604020202020204" pitchFamily="34" charset="0"/>
              <a:buChar char="•"/>
            </a:pPr>
            <a:r>
              <a:rPr lang="en-US" sz="2400">
                <a:solidFill>
                  <a:schemeClr val="bg1"/>
                </a:solidFill>
                <a:latin typeface="Titillium Web" pitchFamily="2" charset="77"/>
              </a:rPr>
              <a:t>Positive residuals in Delaware and Massachusetts.</a:t>
            </a:r>
          </a:p>
        </p:txBody>
      </p:sp>
      <p:sp>
        <p:nvSpPr>
          <p:cNvPr id="3" name="TextBox 2">
            <a:extLst>
              <a:ext uri="{FF2B5EF4-FFF2-40B4-BE49-F238E27FC236}">
                <a16:creationId xmlns:a16="http://schemas.microsoft.com/office/drawing/2014/main" id="{9A42FA06-985F-B073-ED75-C634603BCDCF}"/>
              </a:ext>
            </a:extLst>
          </p:cNvPr>
          <p:cNvSpPr txBox="1"/>
          <p:nvPr/>
        </p:nvSpPr>
        <p:spPr>
          <a:xfrm>
            <a:off x="6883063" y="5933657"/>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pic>
        <p:nvPicPr>
          <p:cNvPr id="5" name="Picture 4">
            <a:extLst>
              <a:ext uri="{FF2B5EF4-FFF2-40B4-BE49-F238E27FC236}">
                <a16:creationId xmlns:a16="http://schemas.microsoft.com/office/drawing/2014/main" id="{F9B91D3F-5AE3-A84F-2D8D-DF3F74CB0F04}"/>
              </a:ext>
            </a:extLst>
          </p:cNvPr>
          <p:cNvPicPr>
            <a:picLocks noChangeAspect="1"/>
          </p:cNvPicPr>
          <p:nvPr/>
        </p:nvPicPr>
        <p:blipFill>
          <a:blip r:embed="rId3"/>
          <a:stretch>
            <a:fillRect/>
          </a:stretch>
        </p:blipFill>
        <p:spPr>
          <a:xfrm>
            <a:off x="4945628" y="1813863"/>
            <a:ext cx="6510528" cy="4021977"/>
          </a:xfrm>
          <a:prstGeom prst="rect">
            <a:avLst/>
          </a:prstGeom>
        </p:spPr>
      </p:pic>
    </p:spTree>
    <p:extLst>
      <p:ext uri="{BB962C8B-B14F-4D97-AF65-F5344CB8AC3E}">
        <p14:creationId xmlns:p14="http://schemas.microsoft.com/office/powerpoint/2010/main" val="14064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0D65A-0D5E-987F-4640-4F29B4C7A1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F8CAB-16D1-12DD-EF63-86FE37F84D80}"/>
              </a:ext>
            </a:extLst>
          </p:cNvPr>
          <p:cNvSpPr>
            <a:spLocks noGrp="1"/>
          </p:cNvSpPr>
          <p:nvPr>
            <p:ph type="title"/>
          </p:nvPr>
        </p:nvSpPr>
        <p:spPr>
          <a:xfrm>
            <a:off x="972000" y="2180920"/>
            <a:ext cx="10248000" cy="1143200"/>
          </a:xfrm>
        </p:spPr>
        <p:txBody>
          <a:bodyPr anchor="t"/>
          <a:lstStyle/>
          <a:p>
            <a:pPr algn="ctr"/>
            <a:r>
              <a:rPr lang="en-US" sz="5400"/>
              <a:t>Machine Learning</a:t>
            </a:r>
          </a:p>
        </p:txBody>
      </p:sp>
    </p:spTree>
    <p:extLst>
      <p:ext uri="{BB962C8B-B14F-4D97-AF65-F5344CB8AC3E}">
        <p14:creationId xmlns:p14="http://schemas.microsoft.com/office/powerpoint/2010/main" val="41055333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5088-7843-3664-6E0B-6F0707FEE37C}"/>
              </a:ext>
            </a:extLst>
          </p:cNvPr>
          <p:cNvSpPr>
            <a:spLocks noGrp="1"/>
          </p:cNvSpPr>
          <p:nvPr>
            <p:ph type="title"/>
          </p:nvPr>
        </p:nvSpPr>
        <p:spPr/>
        <p:txBody>
          <a:bodyPr anchor="t"/>
          <a:lstStyle/>
          <a:p>
            <a:r>
              <a:rPr lang="en-US"/>
              <a:t>Machine Learning Model</a:t>
            </a:r>
          </a:p>
        </p:txBody>
      </p:sp>
      <p:sp>
        <p:nvSpPr>
          <p:cNvPr id="4" name="Content Placeholder 2">
            <a:extLst>
              <a:ext uri="{FF2B5EF4-FFF2-40B4-BE49-F238E27FC236}">
                <a16:creationId xmlns:a16="http://schemas.microsoft.com/office/drawing/2014/main" id="{8E08FC8C-0DFE-2E81-24F4-51B674D85239}"/>
              </a:ext>
            </a:extLst>
          </p:cNvPr>
          <p:cNvSpPr txBox="1">
            <a:spLocks/>
          </p:cNvSpPr>
          <p:nvPr/>
        </p:nvSpPr>
        <p:spPr>
          <a:xfrm>
            <a:off x="699452" y="1299192"/>
            <a:ext cx="4545928" cy="47857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a:t>Correlation plot of predicted profits vs the actual profits based on Segment, Category, and Return Status</a:t>
            </a:r>
          </a:p>
          <a:p>
            <a:r>
              <a:rPr lang="en-US"/>
              <a:t>We tried to use Target Guided Ordinal Encoding to account for the use of only categorical variables, but we still failed to accurately predict profits.</a:t>
            </a:r>
          </a:p>
          <a:p>
            <a:r>
              <a:rPr lang="en-US"/>
              <a:t>Used Random Tree Regression model.</a:t>
            </a:r>
          </a:p>
          <a:p>
            <a:r>
              <a:rPr lang="en-US"/>
              <a:t>MSE:  1211.12 (Very high = Inaccurate)</a:t>
            </a:r>
          </a:p>
        </p:txBody>
      </p:sp>
      <p:pic>
        <p:nvPicPr>
          <p:cNvPr id="5" name="Picture 4">
            <a:extLst>
              <a:ext uri="{FF2B5EF4-FFF2-40B4-BE49-F238E27FC236}">
                <a16:creationId xmlns:a16="http://schemas.microsoft.com/office/drawing/2014/main" id="{0D3ECC24-9568-3D73-9B51-CE7D4C183543}"/>
              </a:ext>
            </a:extLst>
          </p:cNvPr>
          <p:cNvPicPr>
            <a:picLocks noChangeAspect="1"/>
          </p:cNvPicPr>
          <p:nvPr/>
        </p:nvPicPr>
        <p:blipFill>
          <a:blip r:embed="rId3"/>
          <a:stretch>
            <a:fillRect/>
          </a:stretch>
        </p:blipFill>
        <p:spPr>
          <a:xfrm>
            <a:off x="5815131" y="1441015"/>
            <a:ext cx="5486400" cy="3389028"/>
          </a:xfrm>
          <a:prstGeom prst="rect">
            <a:avLst/>
          </a:prstGeom>
        </p:spPr>
      </p:pic>
      <p:sp>
        <p:nvSpPr>
          <p:cNvPr id="3" name="TextBox 2">
            <a:extLst>
              <a:ext uri="{FF2B5EF4-FFF2-40B4-BE49-F238E27FC236}">
                <a16:creationId xmlns:a16="http://schemas.microsoft.com/office/drawing/2014/main" id="{CC469386-1207-344C-9EAE-377BCFF613DD}"/>
              </a:ext>
            </a:extLst>
          </p:cNvPr>
          <p:cNvSpPr txBox="1"/>
          <p:nvPr/>
        </p:nvSpPr>
        <p:spPr>
          <a:xfrm>
            <a:off x="7240502" y="4941916"/>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spTree>
    <p:extLst>
      <p:ext uri="{BB962C8B-B14F-4D97-AF65-F5344CB8AC3E}">
        <p14:creationId xmlns:p14="http://schemas.microsoft.com/office/powerpoint/2010/main" val="221690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28F10-C54D-7E39-5CB1-4F21E8724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B58A01-0E7C-4876-DD31-2DF9539A7CAE}"/>
              </a:ext>
            </a:extLst>
          </p:cNvPr>
          <p:cNvSpPr>
            <a:spLocks noGrp="1"/>
          </p:cNvSpPr>
          <p:nvPr>
            <p:ph type="title"/>
          </p:nvPr>
        </p:nvSpPr>
        <p:spPr>
          <a:xfrm>
            <a:off x="972000" y="2180920"/>
            <a:ext cx="10248000" cy="1143200"/>
          </a:xfrm>
        </p:spPr>
        <p:txBody>
          <a:bodyPr anchor="t"/>
          <a:lstStyle/>
          <a:p>
            <a:pPr algn="ctr"/>
            <a:r>
              <a:rPr lang="en-US" sz="5400"/>
              <a:t>Conclusion</a:t>
            </a:r>
          </a:p>
        </p:txBody>
      </p:sp>
    </p:spTree>
    <p:extLst>
      <p:ext uri="{BB962C8B-B14F-4D97-AF65-F5344CB8AC3E}">
        <p14:creationId xmlns:p14="http://schemas.microsoft.com/office/powerpoint/2010/main" val="1634352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021F-462C-2ED2-8886-CD09F1D79AB3}"/>
              </a:ext>
            </a:extLst>
          </p:cNvPr>
          <p:cNvSpPr>
            <a:spLocks noGrp="1"/>
          </p:cNvSpPr>
          <p:nvPr>
            <p:ph type="title"/>
          </p:nvPr>
        </p:nvSpPr>
        <p:spPr/>
        <p:txBody>
          <a:bodyPr anchor="t"/>
          <a:lstStyle/>
          <a:p>
            <a:r>
              <a:rPr lang="en-US"/>
              <a:t>Overall Findings</a:t>
            </a:r>
          </a:p>
        </p:txBody>
      </p:sp>
      <p:sp>
        <p:nvSpPr>
          <p:cNvPr id="3" name="Content Placeholder 2">
            <a:extLst>
              <a:ext uri="{FF2B5EF4-FFF2-40B4-BE49-F238E27FC236}">
                <a16:creationId xmlns:a16="http://schemas.microsoft.com/office/drawing/2014/main" id="{21344F6B-A85C-E019-9FF6-51D6DD23408A}"/>
              </a:ext>
            </a:extLst>
          </p:cNvPr>
          <p:cNvSpPr>
            <a:spLocks noGrp="1"/>
          </p:cNvSpPr>
          <p:nvPr>
            <p:ph idx="1"/>
          </p:nvPr>
        </p:nvSpPr>
        <p:spPr/>
        <p:txBody>
          <a:bodyPr/>
          <a:lstStyle/>
          <a:p>
            <a:r>
              <a:rPr lang="en-US" dirty="0"/>
              <a:t>We found that furniture under-preformed in all of our regions; thus, the company should re-evaluate whether it sells furniture or not.</a:t>
            </a:r>
          </a:p>
          <a:p>
            <a:r>
              <a:rPr lang="en-US" dirty="0"/>
              <a:t>Continued sale of furniture will not produce large dividends.</a:t>
            </a:r>
          </a:p>
          <a:p>
            <a:r>
              <a:rPr lang="en-US" dirty="0"/>
              <a:t>Product returns are influenced by region, state, and city overall.</a:t>
            </a:r>
          </a:p>
          <a:p>
            <a:r>
              <a:rPr lang="en-US" dirty="0"/>
              <a:t>These observations have the implication that the company should divert resources away from furniture sales towards office supplies and technology, and that the company should investigate the levels of returns within each regional location. </a:t>
            </a:r>
          </a:p>
        </p:txBody>
      </p:sp>
    </p:spTree>
    <p:extLst>
      <p:ext uri="{BB962C8B-B14F-4D97-AF65-F5344CB8AC3E}">
        <p14:creationId xmlns:p14="http://schemas.microsoft.com/office/powerpoint/2010/main" val="991729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754F-BC55-392F-A19D-2FB8AE9251B5}"/>
              </a:ext>
            </a:extLst>
          </p:cNvPr>
          <p:cNvSpPr>
            <a:spLocks noGrp="1"/>
          </p:cNvSpPr>
          <p:nvPr>
            <p:ph type="title"/>
          </p:nvPr>
        </p:nvSpPr>
        <p:spPr/>
        <p:txBody>
          <a:bodyPr anchor="t"/>
          <a:lstStyle/>
          <a:p>
            <a:r>
              <a:rPr lang="en-US"/>
              <a:t>Challenges</a:t>
            </a:r>
          </a:p>
        </p:txBody>
      </p:sp>
      <p:sp>
        <p:nvSpPr>
          <p:cNvPr id="5" name="Content Placeholder 2">
            <a:extLst>
              <a:ext uri="{FF2B5EF4-FFF2-40B4-BE49-F238E27FC236}">
                <a16:creationId xmlns:a16="http://schemas.microsoft.com/office/drawing/2014/main" id="{75E55810-B0B9-035B-7BFA-C193529964EE}"/>
              </a:ext>
            </a:extLst>
          </p:cNvPr>
          <p:cNvSpPr txBox="1">
            <a:spLocks/>
          </p:cNvSpPr>
          <p:nvPr/>
        </p:nvSpPr>
        <p:spPr>
          <a:xfrm>
            <a:off x="957760" y="1678200"/>
            <a:ext cx="10248000" cy="41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a:t>We found that due to our data being fictitious it was hard to find any incredibly conclusive evidence that time and the data points correlated. </a:t>
            </a:r>
          </a:p>
          <a:p>
            <a:pPr marL="76200" indent="0">
              <a:buNone/>
            </a:pPr>
            <a:endParaRPr lang="en-US"/>
          </a:p>
          <a:p>
            <a:endParaRPr lang="en-US"/>
          </a:p>
          <a:p>
            <a:endParaRPr lang="en-US"/>
          </a:p>
          <a:p>
            <a:endParaRPr lang="en-US"/>
          </a:p>
        </p:txBody>
      </p:sp>
      <p:sp>
        <p:nvSpPr>
          <p:cNvPr id="6" name="Content Placeholder 2">
            <a:extLst>
              <a:ext uri="{FF2B5EF4-FFF2-40B4-BE49-F238E27FC236}">
                <a16:creationId xmlns:a16="http://schemas.microsoft.com/office/drawing/2014/main" id="{B24B8296-13E8-F3AC-A350-59E9E51B61F5}"/>
              </a:ext>
            </a:extLst>
          </p:cNvPr>
          <p:cNvSpPr txBox="1">
            <a:spLocks/>
          </p:cNvSpPr>
          <p:nvPr/>
        </p:nvSpPr>
        <p:spPr>
          <a:xfrm>
            <a:off x="957760" y="2821400"/>
            <a:ext cx="10248000" cy="41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r>
              <a:rPr lang="en-US" dirty="0"/>
              <a:t>We found very few publicly available datasets that had enough data to conduct a Exploratory Data Analysis split among 4 people. We settled for a fictitious dataset which had its own problems.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21802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7F83-6CB5-4EE2-46D6-2B39A5D6F474}"/>
              </a:ext>
            </a:extLst>
          </p:cNvPr>
          <p:cNvSpPr>
            <a:spLocks noGrp="1"/>
          </p:cNvSpPr>
          <p:nvPr>
            <p:ph type="title"/>
          </p:nvPr>
        </p:nvSpPr>
        <p:spPr/>
        <p:txBody>
          <a:bodyPr wrap="square" anchor="t">
            <a:normAutofit/>
          </a:bodyPr>
          <a:lstStyle/>
          <a:p>
            <a:r>
              <a:rPr lang="en-US"/>
              <a:t>References</a:t>
            </a:r>
          </a:p>
        </p:txBody>
      </p:sp>
      <p:sp>
        <p:nvSpPr>
          <p:cNvPr id="8" name="Text Placeholder 2">
            <a:extLst>
              <a:ext uri="{FF2B5EF4-FFF2-40B4-BE49-F238E27FC236}">
                <a16:creationId xmlns:a16="http://schemas.microsoft.com/office/drawing/2014/main" id="{F4D3FFD9-E92E-BEC3-E83A-48C3E663DE48}"/>
              </a:ext>
            </a:extLst>
          </p:cNvPr>
          <p:cNvSpPr>
            <a:spLocks noGrp="1"/>
          </p:cNvSpPr>
          <p:nvPr>
            <p:ph type="body" idx="1"/>
          </p:nvPr>
        </p:nvSpPr>
        <p:spPr>
          <a:xfrm>
            <a:off x="986240" y="1536704"/>
            <a:ext cx="10248000" cy="4889034"/>
          </a:xfrm>
        </p:spPr>
        <p:txBody>
          <a:bodyPr/>
          <a:lstStyle/>
          <a:p>
            <a:pPr marL="457200" indent="-457200">
              <a:lnSpc>
                <a:spcPct val="200000"/>
              </a:lnSpc>
            </a:pPr>
            <a:r>
              <a:rPr lang="en-US" sz="1100">
                <a:effectLst/>
                <a:latin typeface="Times New Roman" panose="02020603050405020304" pitchFamily="18" charset="0"/>
              </a:rPr>
              <a:t>Bhalla, D. (n.d.). </a:t>
            </a:r>
            <a:r>
              <a:rPr lang="en-US" sz="1100" i="1">
                <a:effectLst/>
                <a:latin typeface="Times New Roman" panose="02020603050405020304" pitchFamily="18" charset="0"/>
              </a:rPr>
              <a:t>A complete guide to Random Forest in R</a:t>
            </a:r>
            <a:r>
              <a:rPr lang="en-US" sz="1100">
                <a:effectLst/>
                <a:latin typeface="Times New Roman" panose="02020603050405020304" pitchFamily="18" charset="0"/>
              </a:rPr>
              <a:t>. </a:t>
            </a:r>
            <a:r>
              <a:rPr lang="en-US" sz="1100" err="1">
                <a:effectLst/>
                <a:latin typeface="Times New Roman" panose="02020603050405020304" pitchFamily="18" charset="0"/>
              </a:rPr>
              <a:t>ListenData</a:t>
            </a:r>
            <a:r>
              <a:rPr lang="en-US" sz="1100">
                <a:effectLst/>
                <a:latin typeface="Times New Roman" panose="02020603050405020304" pitchFamily="18" charset="0"/>
              </a:rPr>
              <a:t>. https://www.listendata.com/2014/11/random-forest-with-r.html</a:t>
            </a:r>
          </a:p>
          <a:p>
            <a:pPr marL="457200" indent="-457200">
              <a:lnSpc>
                <a:spcPct val="200000"/>
              </a:lnSpc>
            </a:pPr>
            <a:r>
              <a:rPr lang="en-US" sz="1100">
                <a:effectLst/>
                <a:latin typeface="Times New Roman" panose="02020603050405020304" pitchFamily="18" charset="0"/>
              </a:rPr>
              <a:t>Friendly, M. (2023, August 21). </a:t>
            </a:r>
            <a:r>
              <a:rPr lang="en-US" sz="1100" i="1">
                <a:effectLst/>
                <a:latin typeface="Times New Roman" panose="02020603050405020304" pitchFamily="18" charset="0"/>
              </a:rPr>
              <a:t>Permuting variable levels</a:t>
            </a:r>
            <a:r>
              <a:rPr lang="en-US" sz="1100">
                <a:effectLst/>
                <a:latin typeface="Times New Roman" panose="02020603050405020304" pitchFamily="18" charset="0"/>
              </a:rPr>
              <a:t>. R-Packages. https://cran.r-project.org/web/packages/vcdExtra/vignettes/mosaics.html</a:t>
            </a:r>
          </a:p>
          <a:p>
            <a:pPr marL="457200" indent="-457200">
              <a:lnSpc>
                <a:spcPct val="200000"/>
              </a:lnSpc>
            </a:pPr>
            <a:r>
              <a:rPr lang="en-US" sz="1100" err="1">
                <a:effectLst/>
                <a:latin typeface="Times New Roman" panose="02020603050405020304" pitchFamily="18" charset="0"/>
              </a:rPr>
              <a:t>Helsloot</a:t>
            </a:r>
            <a:r>
              <a:rPr lang="en-US" sz="1100">
                <a:effectLst/>
                <a:latin typeface="Times New Roman" panose="02020603050405020304" pitchFamily="18" charset="0"/>
              </a:rPr>
              <a:t>, R. (2020, November 8). </a:t>
            </a:r>
            <a:r>
              <a:rPr lang="en-US" sz="1100" i="1">
                <a:effectLst/>
                <a:latin typeface="Times New Roman" panose="02020603050405020304" pitchFamily="18" charset="0"/>
              </a:rPr>
              <a:t>Change the size of labels in mosaic function, R</a:t>
            </a:r>
            <a:r>
              <a:rPr lang="en-US" sz="1100">
                <a:effectLst/>
                <a:latin typeface="Times New Roman" panose="02020603050405020304" pitchFamily="18" charset="0"/>
              </a:rPr>
              <a:t>. Stack Overflow. https://stackoverflow.com/questions/61579713/change-the-size-of-labels-in-mosaic-function-r</a:t>
            </a:r>
          </a:p>
          <a:p>
            <a:pPr marL="457200" indent="-457200">
              <a:lnSpc>
                <a:spcPct val="200000"/>
              </a:lnSpc>
            </a:pPr>
            <a:r>
              <a:rPr lang="en-US" sz="1100">
                <a:effectLst/>
                <a:latin typeface="Times New Roman" panose="02020603050405020304" pitchFamily="18" charset="0"/>
              </a:rPr>
              <a:t>Martin, S. (2023, January 18). </a:t>
            </a:r>
            <a:r>
              <a:rPr lang="en-US" sz="1100" i="1">
                <a:effectLst/>
                <a:latin typeface="Times New Roman" panose="02020603050405020304" pitchFamily="18" charset="0"/>
              </a:rPr>
              <a:t>Where Can I Find Superstore Sales? - On a Tableau Quest... - Confluence</a:t>
            </a:r>
            <a:r>
              <a:rPr lang="en-US" sz="1100">
                <a:effectLst/>
                <a:latin typeface="Times New Roman" panose="02020603050405020304" pitchFamily="18" charset="0"/>
              </a:rPr>
              <a:t>. Datawonders.atlassian.net. https://datawonders.atlassian.net/wiki/spaces/TABLEAU/blog/2022/10/26/1953431553/Where+Can+I+Find+Superstore+Sales#Workbooks-and-Data-Sources</a:t>
            </a:r>
          </a:p>
          <a:p>
            <a:pPr marL="457200" indent="-457200">
              <a:lnSpc>
                <a:spcPct val="200000"/>
              </a:lnSpc>
            </a:pPr>
            <a:r>
              <a:rPr lang="en-US" sz="1100" err="1">
                <a:effectLst/>
                <a:latin typeface="Times New Roman" panose="02020603050405020304" pitchFamily="18" charset="0"/>
              </a:rPr>
              <a:t>Mudadla</a:t>
            </a:r>
            <a:r>
              <a:rPr lang="en-US" sz="1100">
                <a:effectLst/>
                <a:latin typeface="Times New Roman" panose="02020603050405020304" pitchFamily="18" charset="0"/>
              </a:rPr>
              <a:t>, S. (2023, April 27). </a:t>
            </a:r>
            <a:r>
              <a:rPr lang="en-US" sz="1100" i="1">
                <a:effectLst/>
                <a:latin typeface="Times New Roman" panose="02020603050405020304" pitchFamily="18" charset="0"/>
              </a:rPr>
              <a:t>Target guided ordinal Encoding with Example</a:t>
            </a:r>
            <a:r>
              <a:rPr lang="en-US" sz="1100">
                <a:effectLst/>
                <a:latin typeface="Times New Roman" panose="02020603050405020304" pitchFamily="18" charset="0"/>
              </a:rPr>
              <a:t>. Medium. https://medium.com/@sujathamudadla1213/target-guided-ordinal-encoding-with-example-450323fea78e</a:t>
            </a:r>
          </a:p>
          <a:p>
            <a:pPr marL="457200" indent="-457200">
              <a:lnSpc>
                <a:spcPct val="200000"/>
              </a:lnSpc>
            </a:pPr>
            <a:r>
              <a:rPr lang="en-US" sz="1100">
                <a:effectLst/>
                <a:latin typeface="Times New Roman" panose="02020603050405020304" pitchFamily="18" charset="0"/>
              </a:rPr>
              <a:t>STHDA. (n.d.). </a:t>
            </a:r>
            <a:r>
              <a:rPr lang="en-US" sz="1100" i="1">
                <a:effectLst/>
                <a:latin typeface="Times New Roman" panose="02020603050405020304" pitchFamily="18" charset="0"/>
              </a:rPr>
              <a:t>Chi-Square Test of Independence in R - Easy Guides - Wiki - STHDA</a:t>
            </a:r>
            <a:r>
              <a:rPr lang="en-US" sz="1100">
                <a:effectLst/>
                <a:latin typeface="Times New Roman" panose="02020603050405020304" pitchFamily="18" charset="0"/>
              </a:rPr>
              <a:t>. Www.sthda.com. http://www.sthda.com/english/wiki/chi-square-test-of-independence-in-r</a:t>
            </a:r>
          </a:p>
          <a:p>
            <a:endParaRPr lang="en-US"/>
          </a:p>
        </p:txBody>
      </p:sp>
    </p:spTree>
    <p:extLst>
      <p:ext uri="{BB962C8B-B14F-4D97-AF65-F5344CB8AC3E}">
        <p14:creationId xmlns:p14="http://schemas.microsoft.com/office/powerpoint/2010/main" val="266734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D0D9-0C72-9191-2181-24608A5F7839}"/>
              </a:ext>
            </a:extLst>
          </p:cNvPr>
          <p:cNvSpPr>
            <a:spLocks noGrp="1"/>
          </p:cNvSpPr>
          <p:nvPr>
            <p:ph type="title"/>
          </p:nvPr>
        </p:nvSpPr>
        <p:spPr/>
        <p:txBody>
          <a:bodyPr anchor="t"/>
          <a:lstStyle/>
          <a:p>
            <a:r>
              <a:rPr lang="en-US" dirty="0"/>
              <a:t>Hypotheses</a:t>
            </a:r>
          </a:p>
        </p:txBody>
      </p:sp>
      <p:sp>
        <p:nvSpPr>
          <p:cNvPr id="3" name="Text Placeholder 2">
            <a:extLst>
              <a:ext uri="{FF2B5EF4-FFF2-40B4-BE49-F238E27FC236}">
                <a16:creationId xmlns:a16="http://schemas.microsoft.com/office/drawing/2014/main" id="{39DEB741-73CB-59A1-32E3-48B2A50160E9}"/>
              </a:ext>
            </a:extLst>
          </p:cNvPr>
          <p:cNvSpPr>
            <a:spLocks noGrp="1"/>
          </p:cNvSpPr>
          <p:nvPr>
            <p:ph type="body" idx="1"/>
          </p:nvPr>
        </p:nvSpPr>
        <p:spPr/>
        <p:txBody>
          <a:bodyPr/>
          <a:lstStyle/>
          <a:p>
            <a:pPr>
              <a:lnSpc>
                <a:spcPct val="90000"/>
              </a:lnSpc>
            </a:pPr>
            <a:r>
              <a:rPr lang="en-US" sz="2200" dirty="0"/>
              <a:t>Hypothesis 1: There exists a correlation between product performance (measured by profit), consumer segment, and product category within the superstore.</a:t>
            </a:r>
          </a:p>
          <a:p>
            <a:pPr>
              <a:lnSpc>
                <a:spcPct val="90000"/>
              </a:lnSpc>
            </a:pPr>
            <a:r>
              <a:rPr lang="en-US" sz="2200" dirty="0"/>
              <a:t>Hypothesis 2: Product returns are correlated with the factors listed below and can be used to predict product performance in a specific location by pinpointing areas with high or low returns. </a:t>
            </a:r>
          </a:p>
          <a:p>
            <a:pPr>
              <a:lnSpc>
                <a:spcPct val="90000"/>
              </a:lnSpc>
            </a:pPr>
            <a:r>
              <a:rPr lang="en-US" sz="2200" dirty="0"/>
              <a:t>Our Hypotheses predict that the factors influencing product performance are:</a:t>
            </a:r>
          </a:p>
          <a:p>
            <a:pPr lvl="1">
              <a:lnSpc>
                <a:spcPct val="90000"/>
              </a:lnSpc>
            </a:pPr>
            <a:r>
              <a:rPr lang="en-US" sz="2200" dirty="0"/>
              <a:t>Region</a:t>
            </a:r>
          </a:p>
          <a:p>
            <a:pPr lvl="1">
              <a:lnSpc>
                <a:spcPct val="90000"/>
              </a:lnSpc>
            </a:pPr>
            <a:r>
              <a:rPr lang="en-US" sz="2200" dirty="0"/>
              <a:t>State</a:t>
            </a:r>
          </a:p>
          <a:p>
            <a:pPr lvl="1">
              <a:lnSpc>
                <a:spcPct val="90000"/>
              </a:lnSpc>
            </a:pPr>
            <a:r>
              <a:rPr lang="en-US" sz="2200" dirty="0"/>
              <a:t>Segment</a:t>
            </a:r>
          </a:p>
          <a:p>
            <a:pPr lvl="1">
              <a:lnSpc>
                <a:spcPct val="90000"/>
              </a:lnSpc>
            </a:pPr>
            <a:r>
              <a:rPr lang="en-US" sz="2200" dirty="0"/>
              <a:t>Category</a:t>
            </a:r>
          </a:p>
          <a:p>
            <a:pPr lvl="1">
              <a:lnSpc>
                <a:spcPct val="90000"/>
              </a:lnSpc>
            </a:pPr>
            <a:r>
              <a:rPr lang="en-US" sz="2200" dirty="0"/>
              <a:t>Returned Status</a:t>
            </a:r>
          </a:p>
        </p:txBody>
      </p:sp>
    </p:spTree>
    <p:extLst>
      <p:ext uri="{BB962C8B-B14F-4D97-AF65-F5344CB8AC3E}">
        <p14:creationId xmlns:p14="http://schemas.microsoft.com/office/powerpoint/2010/main" val="1999435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830A-D9F7-3F00-BC71-0F86FF24FF04}"/>
              </a:ext>
            </a:extLst>
          </p:cNvPr>
          <p:cNvSpPr>
            <a:spLocks noGrp="1"/>
          </p:cNvSpPr>
          <p:nvPr>
            <p:ph type="ctrTitle"/>
          </p:nvPr>
        </p:nvSpPr>
        <p:spPr>
          <a:xfrm>
            <a:off x="959643" y="968123"/>
            <a:ext cx="10363200" cy="1546400"/>
          </a:xfrm>
        </p:spPr>
        <p:txBody>
          <a:bodyPr wrap="square" anchor="t">
            <a:normAutofit fontScale="90000"/>
          </a:bodyPr>
          <a:lstStyle/>
          <a:p>
            <a:pPr algn="ctr"/>
            <a:r>
              <a:rPr lang="en-US"/>
              <a:t>Questions?</a:t>
            </a:r>
            <a:br>
              <a:rPr lang="en-US"/>
            </a:br>
            <a:br>
              <a:rPr lang="en-US"/>
            </a:br>
            <a:br>
              <a:rPr lang="en-US"/>
            </a:br>
            <a:endParaRPr lang="en-US"/>
          </a:p>
        </p:txBody>
      </p:sp>
    </p:spTree>
    <p:extLst>
      <p:ext uri="{BB962C8B-B14F-4D97-AF65-F5344CB8AC3E}">
        <p14:creationId xmlns:p14="http://schemas.microsoft.com/office/powerpoint/2010/main" val="1273490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91EB-2878-489A-B56B-23CA05A40884}"/>
              </a:ext>
            </a:extLst>
          </p:cNvPr>
          <p:cNvSpPr>
            <a:spLocks noGrp="1"/>
          </p:cNvSpPr>
          <p:nvPr>
            <p:ph type="title"/>
          </p:nvPr>
        </p:nvSpPr>
        <p:spPr/>
        <p:txBody>
          <a:bodyPr anchor="t"/>
          <a:lstStyle/>
          <a:p>
            <a:r>
              <a:rPr lang="en-US"/>
              <a:t>Methods</a:t>
            </a:r>
          </a:p>
        </p:txBody>
      </p:sp>
      <p:sp>
        <p:nvSpPr>
          <p:cNvPr id="3" name="Text Placeholder 2">
            <a:extLst>
              <a:ext uri="{FF2B5EF4-FFF2-40B4-BE49-F238E27FC236}">
                <a16:creationId xmlns:a16="http://schemas.microsoft.com/office/drawing/2014/main" id="{D98E7AF0-5950-1864-1EC6-65287E491690}"/>
              </a:ext>
            </a:extLst>
          </p:cNvPr>
          <p:cNvSpPr>
            <a:spLocks noGrp="1"/>
          </p:cNvSpPr>
          <p:nvPr>
            <p:ph type="body" idx="1"/>
          </p:nvPr>
        </p:nvSpPr>
        <p:spPr/>
        <p:txBody>
          <a:bodyPr/>
          <a:lstStyle/>
          <a:p>
            <a:r>
              <a:rPr lang="en-US"/>
              <a:t>We split our analysis up by region.</a:t>
            </a:r>
          </a:p>
          <a:p>
            <a:r>
              <a:rPr lang="en-US"/>
              <a:t>Within each region, we explored the total profits of categories of products, separated by customer segment. We also investigated the levels of returns within each of our region.</a:t>
            </a:r>
          </a:p>
          <a:p>
            <a:r>
              <a:rPr lang="en-US"/>
              <a:t>We constructed a machine learning model to predict product profit based on customer segment, category, and returns.</a:t>
            </a:r>
          </a:p>
        </p:txBody>
      </p:sp>
    </p:spTree>
    <p:extLst>
      <p:ext uri="{BB962C8B-B14F-4D97-AF65-F5344CB8AC3E}">
        <p14:creationId xmlns:p14="http://schemas.microsoft.com/office/powerpoint/2010/main" val="75814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4172-697B-6726-95B3-C0CDB6E0864B}"/>
              </a:ext>
            </a:extLst>
          </p:cNvPr>
          <p:cNvSpPr>
            <a:spLocks noGrp="1"/>
          </p:cNvSpPr>
          <p:nvPr>
            <p:ph type="title"/>
          </p:nvPr>
        </p:nvSpPr>
        <p:spPr>
          <a:xfrm>
            <a:off x="972000" y="2180920"/>
            <a:ext cx="10248000" cy="1143200"/>
          </a:xfrm>
        </p:spPr>
        <p:txBody>
          <a:bodyPr anchor="t"/>
          <a:lstStyle/>
          <a:p>
            <a:pPr algn="ctr"/>
            <a:r>
              <a:rPr lang="en-US" sz="5400"/>
              <a:t>National Analysis</a:t>
            </a:r>
          </a:p>
        </p:txBody>
      </p:sp>
    </p:spTree>
    <p:extLst>
      <p:ext uri="{BB962C8B-B14F-4D97-AF65-F5344CB8AC3E}">
        <p14:creationId xmlns:p14="http://schemas.microsoft.com/office/powerpoint/2010/main" val="281086141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696A-7CDD-63D7-9334-30CD86BEC345}"/>
              </a:ext>
            </a:extLst>
          </p:cNvPr>
          <p:cNvSpPr>
            <a:spLocks noGrp="1"/>
          </p:cNvSpPr>
          <p:nvPr>
            <p:ph type="title"/>
          </p:nvPr>
        </p:nvSpPr>
        <p:spPr>
          <a:xfrm>
            <a:off x="986233" y="535000"/>
            <a:ext cx="10248000" cy="595531"/>
          </a:xfrm>
        </p:spPr>
        <p:txBody>
          <a:bodyPr anchor="t"/>
          <a:lstStyle/>
          <a:p>
            <a:r>
              <a:rPr lang="en-US"/>
              <a:t>National Profit</a:t>
            </a:r>
          </a:p>
        </p:txBody>
      </p:sp>
      <p:sp>
        <p:nvSpPr>
          <p:cNvPr id="6" name="Content Placeholder 2">
            <a:extLst>
              <a:ext uri="{FF2B5EF4-FFF2-40B4-BE49-F238E27FC236}">
                <a16:creationId xmlns:a16="http://schemas.microsoft.com/office/drawing/2014/main" id="{263F8AEC-306F-A9D4-B2D6-3BAD3C112AE0}"/>
              </a:ext>
            </a:extLst>
          </p:cNvPr>
          <p:cNvSpPr>
            <a:spLocks noGrp="1"/>
          </p:cNvSpPr>
          <p:nvPr>
            <p:ph idx="1"/>
          </p:nvPr>
        </p:nvSpPr>
        <p:spPr>
          <a:xfrm>
            <a:off x="753483" y="1297567"/>
            <a:ext cx="4545928" cy="4684283"/>
          </a:xfrm>
        </p:spPr>
        <p:txBody>
          <a:bodyPr/>
          <a:lstStyle/>
          <a:p>
            <a:r>
              <a:rPr lang="en-US"/>
              <a:t>Graph shows the total profits of a certain category, split by buyer segment.</a:t>
            </a:r>
          </a:p>
          <a:p>
            <a:r>
              <a:rPr lang="en-US"/>
              <a:t>Furniture has the lowest profits altogether, while Office Supplies and Technology are similar to each other. </a:t>
            </a:r>
          </a:p>
          <a:p>
            <a:r>
              <a:rPr lang="en-US"/>
              <a:t>On the surface, it appears that furniture is not preforming well across all customer segments</a:t>
            </a:r>
          </a:p>
        </p:txBody>
      </p:sp>
      <p:pic>
        <p:nvPicPr>
          <p:cNvPr id="7" name="Picture 6" descr="A graph of different colored bars&#10;&#10;Description automatically generated">
            <a:extLst>
              <a:ext uri="{FF2B5EF4-FFF2-40B4-BE49-F238E27FC236}">
                <a16:creationId xmlns:a16="http://schemas.microsoft.com/office/drawing/2014/main" id="{97D798C8-646F-EF1F-5B89-292190977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106" y="1810906"/>
            <a:ext cx="5486411" cy="3657607"/>
          </a:xfrm>
          <a:prstGeom prst="rect">
            <a:avLst/>
          </a:prstGeom>
        </p:spPr>
      </p:pic>
      <p:sp>
        <p:nvSpPr>
          <p:cNvPr id="3" name="TextBox 2">
            <a:extLst>
              <a:ext uri="{FF2B5EF4-FFF2-40B4-BE49-F238E27FC236}">
                <a16:creationId xmlns:a16="http://schemas.microsoft.com/office/drawing/2014/main" id="{8B63A8B8-CF8D-E4B0-76FE-94D7730F0E7E}"/>
              </a:ext>
            </a:extLst>
          </p:cNvPr>
          <p:cNvSpPr txBox="1"/>
          <p:nvPr/>
        </p:nvSpPr>
        <p:spPr>
          <a:xfrm>
            <a:off x="7377482" y="5611091"/>
            <a:ext cx="2635658" cy="307777"/>
          </a:xfrm>
          <a:prstGeom prst="rect">
            <a:avLst/>
          </a:prstGeom>
          <a:noFill/>
        </p:spPr>
        <p:txBody>
          <a:bodyPr wrap="none" rtlCol="0">
            <a:spAutoFit/>
          </a:bodyPr>
          <a:lstStyle/>
          <a:p>
            <a:r>
              <a:rPr lang="en-US">
                <a:solidFill>
                  <a:schemeClr val="bg1"/>
                </a:solidFill>
                <a:latin typeface="Titillium Web" panose="00000500000000000000" pitchFamily="2" charset="0"/>
              </a:rPr>
              <a:t>Source: US Superstore - Sample </a:t>
            </a:r>
          </a:p>
        </p:txBody>
      </p:sp>
    </p:spTree>
    <p:extLst>
      <p:ext uri="{BB962C8B-B14F-4D97-AF65-F5344CB8AC3E}">
        <p14:creationId xmlns:p14="http://schemas.microsoft.com/office/powerpoint/2010/main" val="64621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B66B-B779-0EBA-145D-BC37164AC18D}"/>
              </a:ext>
            </a:extLst>
          </p:cNvPr>
          <p:cNvSpPr>
            <a:spLocks noGrp="1"/>
          </p:cNvSpPr>
          <p:nvPr>
            <p:ph type="title"/>
          </p:nvPr>
        </p:nvSpPr>
        <p:spPr/>
        <p:txBody>
          <a:bodyPr anchor="t"/>
          <a:lstStyle/>
          <a:p>
            <a:r>
              <a:rPr lang="en-US"/>
              <a:t>National Returns</a:t>
            </a:r>
          </a:p>
        </p:txBody>
      </p:sp>
      <p:sp>
        <p:nvSpPr>
          <p:cNvPr id="7" name="Content Placeholder 2">
            <a:extLst>
              <a:ext uri="{FF2B5EF4-FFF2-40B4-BE49-F238E27FC236}">
                <a16:creationId xmlns:a16="http://schemas.microsoft.com/office/drawing/2014/main" id="{DA8464CB-22FA-4632-5CA5-5DFF26C2D440}"/>
              </a:ext>
            </a:extLst>
          </p:cNvPr>
          <p:cNvSpPr>
            <a:spLocks noGrp="1"/>
          </p:cNvSpPr>
          <p:nvPr>
            <p:ph idx="1"/>
          </p:nvPr>
        </p:nvSpPr>
        <p:spPr>
          <a:xfrm>
            <a:off x="703607" y="2011619"/>
            <a:ext cx="4545928" cy="3256182"/>
          </a:xfrm>
        </p:spPr>
        <p:txBody>
          <a:bodyPr/>
          <a:lstStyle/>
          <a:p>
            <a:r>
              <a:rPr lang="en-US"/>
              <a:t>Graph shows the total amount of returns in each of the regions.</a:t>
            </a:r>
          </a:p>
          <a:p>
            <a:r>
              <a:rPr lang="en-US"/>
              <a:t>West region has high number of returns.</a:t>
            </a:r>
          </a:p>
          <a:p>
            <a:r>
              <a:rPr lang="en-US"/>
              <a:t>South and Central regions have low number of returns.</a:t>
            </a:r>
          </a:p>
        </p:txBody>
      </p:sp>
      <p:sp>
        <p:nvSpPr>
          <p:cNvPr id="3" name="TextBox 2">
            <a:extLst>
              <a:ext uri="{FF2B5EF4-FFF2-40B4-BE49-F238E27FC236}">
                <a16:creationId xmlns:a16="http://schemas.microsoft.com/office/drawing/2014/main" id="{1D1B54A9-1A82-AF72-9DC9-E94BB5AE6F7D}"/>
              </a:ext>
            </a:extLst>
          </p:cNvPr>
          <p:cNvSpPr txBox="1"/>
          <p:nvPr/>
        </p:nvSpPr>
        <p:spPr>
          <a:xfrm>
            <a:off x="7347836" y="5601221"/>
            <a:ext cx="2635658" cy="307777"/>
          </a:xfrm>
          <a:prstGeom prst="rect">
            <a:avLst/>
          </a:prstGeom>
          <a:noFill/>
        </p:spPr>
        <p:txBody>
          <a:bodyPr wrap="none" rtlCol="0">
            <a:spAutoFit/>
          </a:bodyPr>
          <a:lstStyle/>
          <a:p>
            <a:r>
              <a:rPr lang="en-US" dirty="0">
                <a:solidFill>
                  <a:schemeClr val="bg1"/>
                </a:solidFill>
                <a:latin typeface="Titillium Web" panose="00000500000000000000" pitchFamily="2" charset="0"/>
              </a:rPr>
              <a:t>Source: US Superstore - Sample </a:t>
            </a:r>
          </a:p>
        </p:txBody>
      </p:sp>
      <p:pic>
        <p:nvPicPr>
          <p:cNvPr id="6" name="Picture 5" descr="A graph with different colored squares&#10;&#10;Description automatically generated">
            <a:extLst>
              <a:ext uri="{FF2B5EF4-FFF2-40B4-BE49-F238E27FC236}">
                <a16:creationId xmlns:a16="http://schemas.microsoft.com/office/drawing/2014/main" id="{66CD25B0-3FEE-F5EE-89FF-53DA3EA7A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59" y="1810907"/>
            <a:ext cx="5486411" cy="3657607"/>
          </a:xfrm>
          <a:prstGeom prst="rect">
            <a:avLst/>
          </a:prstGeom>
        </p:spPr>
      </p:pic>
    </p:spTree>
    <p:extLst>
      <p:ext uri="{BB962C8B-B14F-4D97-AF65-F5344CB8AC3E}">
        <p14:creationId xmlns:p14="http://schemas.microsoft.com/office/powerpoint/2010/main" val="161223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26B55-DBF0-5E8D-29B7-7EFBD40090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FD0D9-A69E-8BAD-1FCD-465D0533B7C9}"/>
              </a:ext>
            </a:extLst>
          </p:cNvPr>
          <p:cNvSpPr>
            <a:spLocks noGrp="1"/>
          </p:cNvSpPr>
          <p:nvPr>
            <p:ph type="title"/>
          </p:nvPr>
        </p:nvSpPr>
        <p:spPr>
          <a:xfrm>
            <a:off x="972000" y="2180920"/>
            <a:ext cx="10248000" cy="1143200"/>
          </a:xfrm>
        </p:spPr>
        <p:txBody>
          <a:bodyPr anchor="t"/>
          <a:lstStyle/>
          <a:p>
            <a:pPr algn="ctr"/>
            <a:r>
              <a:rPr lang="en-US" sz="5400"/>
              <a:t>Southern Analysis</a:t>
            </a:r>
          </a:p>
        </p:txBody>
      </p:sp>
    </p:spTree>
    <p:extLst>
      <p:ext uri="{BB962C8B-B14F-4D97-AF65-F5344CB8AC3E}">
        <p14:creationId xmlns:p14="http://schemas.microsoft.com/office/powerpoint/2010/main" val="3539928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1A7F-709F-64D5-4683-AFFEAA103C7D}"/>
              </a:ext>
            </a:extLst>
          </p:cNvPr>
          <p:cNvSpPr>
            <a:spLocks noGrp="1"/>
          </p:cNvSpPr>
          <p:nvPr>
            <p:ph type="title"/>
          </p:nvPr>
        </p:nvSpPr>
        <p:spPr/>
        <p:txBody>
          <a:bodyPr anchor="t"/>
          <a:lstStyle/>
          <a:p>
            <a:r>
              <a:rPr lang="en-US"/>
              <a:t>Southern Profit Analysis – Category and Segment</a:t>
            </a:r>
          </a:p>
        </p:txBody>
      </p:sp>
      <p:sp>
        <p:nvSpPr>
          <p:cNvPr id="3" name="Content Placeholder 2">
            <a:extLst>
              <a:ext uri="{FF2B5EF4-FFF2-40B4-BE49-F238E27FC236}">
                <a16:creationId xmlns:a16="http://schemas.microsoft.com/office/drawing/2014/main" id="{338F8B6F-341A-3A16-5E83-26B5E5D24FBA}"/>
              </a:ext>
            </a:extLst>
          </p:cNvPr>
          <p:cNvSpPr>
            <a:spLocks noGrp="1"/>
          </p:cNvSpPr>
          <p:nvPr>
            <p:ph idx="1"/>
          </p:nvPr>
        </p:nvSpPr>
        <p:spPr>
          <a:xfrm>
            <a:off x="707764" y="1685734"/>
            <a:ext cx="4545928" cy="3974634"/>
          </a:xfrm>
        </p:spPr>
        <p:txBody>
          <a:bodyPr/>
          <a:lstStyle/>
          <a:p>
            <a:r>
              <a:rPr lang="en-US"/>
              <a:t>Consumers represent the most profitable segment to sell products to.</a:t>
            </a:r>
          </a:p>
          <a:p>
            <a:r>
              <a:rPr lang="en-US"/>
              <a:t>The furniture category is the worst preforming out of the three the company sells.</a:t>
            </a:r>
          </a:p>
          <a:p>
            <a:r>
              <a:rPr lang="en-US"/>
              <a:t>So, category and segment affect the profit the business earns. </a:t>
            </a:r>
          </a:p>
        </p:txBody>
      </p:sp>
      <p:pic>
        <p:nvPicPr>
          <p:cNvPr id="4" name="Picture 3" descr="A graph of different colored bars">
            <a:extLst>
              <a:ext uri="{FF2B5EF4-FFF2-40B4-BE49-F238E27FC236}">
                <a16:creationId xmlns:a16="http://schemas.microsoft.com/office/drawing/2014/main" id="{3541B758-4366-AC86-A406-B616F12FC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684" y="1798528"/>
            <a:ext cx="5486411" cy="3657607"/>
          </a:xfrm>
          <a:prstGeom prst="rect">
            <a:avLst/>
          </a:prstGeom>
          <a:solidFill>
            <a:srgbClr val="FFFFFF">
              <a:shade val="85000"/>
            </a:srgbClr>
          </a:solidFill>
          <a:ln w="88900" cap="sq">
            <a:noFill/>
            <a:miter lim="800000"/>
          </a:ln>
          <a:effectLst/>
        </p:spPr>
      </p:pic>
      <p:sp>
        <p:nvSpPr>
          <p:cNvPr id="5" name="TextBox 4">
            <a:extLst>
              <a:ext uri="{FF2B5EF4-FFF2-40B4-BE49-F238E27FC236}">
                <a16:creationId xmlns:a16="http://schemas.microsoft.com/office/drawing/2014/main" id="{9167EC2F-4F91-84E7-BEA5-7315D36D4E20}"/>
              </a:ext>
            </a:extLst>
          </p:cNvPr>
          <p:cNvSpPr txBox="1"/>
          <p:nvPr/>
        </p:nvSpPr>
        <p:spPr>
          <a:xfrm>
            <a:off x="7377482" y="5611091"/>
            <a:ext cx="2635658" cy="307777"/>
          </a:xfrm>
          <a:prstGeom prst="rect">
            <a:avLst/>
          </a:prstGeom>
          <a:noFill/>
        </p:spPr>
        <p:txBody>
          <a:bodyPr wrap="none" rtlCol="0">
            <a:spAutoFit/>
          </a:bodyPr>
          <a:lstStyle/>
          <a:p>
            <a:r>
              <a:rPr lang="en-US" dirty="0">
                <a:solidFill>
                  <a:schemeClr val="bg1"/>
                </a:solidFill>
                <a:latin typeface="Titillium Web" panose="00000500000000000000" pitchFamily="2" charset="0"/>
              </a:rPr>
              <a:t>Source: US Superstore - Sample </a:t>
            </a:r>
          </a:p>
        </p:txBody>
      </p:sp>
    </p:spTree>
    <p:extLst>
      <p:ext uri="{BB962C8B-B14F-4D97-AF65-F5344CB8AC3E}">
        <p14:creationId xmlns:p14="http://schemas.microsoft.com/office/powerpoint/2010/main" val="471777781"/>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BCD648B73C6546944B7DFBF9387C3F" ma:contentTypeVersion="9" ma:contentTypeDescription="Create a new document." ma:contentTypeScope="" ma:versionID="2114f3963c5139273e91df5a294c57f8">
  <xsd:schema xmlns:xsd="http://www.w3.org/2001/XMLSchema" xmlns:xs="http://www.w3.org/2001/XMLSchema" xmlns:p="http://schemas.microsoft.com/office/2006/metadata/properties" xmlns:ns2="cc326174-e414-4064-a11f-3904b5424eb7" targetNamespace="http://schemas.microsoft.com/office/2006/metadata/properties" ma:root="true" ma:fieldsID="5e0012bae3f03ea9be790c97ab3ef5ac" ns2:_="">
    <xsd:import namespace="cc326174-e414-4064-a11f-3904b5424eb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6174-e414-4064-a11f-3904b5424e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d03f021-7260-47c4-a966-efcc8f4531e6"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c326174-e414-4064-a11f-3904b5424eb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5C583A1-905D-485A-A084-FBE380E8C4C2}">
  <ds:schemaRefs>
    <ds:schemaRef ds:uri="http://schemas.microsoft.com/sharepoint/v3/contenttype/forms"/>
  </ds:schemaRefs>
</ds:datastoreItem>
</file>

<file path=customXml/itemProps2.xml><?xml version="1.0" encoding="utf-8"?>
<ds:datastoreItem xmlns:ds="http://schemas.openxmlformats.org/officeDocument/2006/customXml" ds:itemID="{8F312607-4D61-41A2-A460-4A2C77EC52BF}">
  <ds:schemaRefs>
    <ds:schemaRef ds:uri="cc326174-e414-4064-a11f-3904b5424e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445348D-4EE8-4257-9355-8296175BAC03}">
  <ds:schemaRefs>
    <ds:schemaRef ds:uri="http://www.w3.org/XML/1998/namespace"/>
    <ds:schemaRef ds:uri="cc326174-e414-4064-a11f-3904b5424eb7"/>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483</TotalTime>
  <Words>1365</Words>
  <Application>Microsoft Office PowerPoint</Application>
  <PresentationFormat>Widescreen</PresentationFormat>
  <Paragraphs>174</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Arial</vt:lpstr>
      <vt:lpstr>Times New Roman</vt:lpstr>
      <vt:lpstr>Titillium Web</vt:lpstr>
      <vt:lpstr>Titillium Web ExtraLight</vt:lpstr>
      <vt:lpstr>Thaliard template</vt:lpstr>
      <vt:lpstr>Regional Analysis of a Supermarket</vt:lpstr>
      <vt:lpstr>Project Overview</vt:lpstr>
      <vt:lpstr>Hypotheses</vt:lpstr>
      <vt:lpstr>Methods</vt:lpstr>
      <vt:lpstr>National Analysis</vt:lpstr>
      <vt:lpstr>National Profit</vt:lpstr>
      <vt:lpstr>National Returns</vt:lpstr>
      <vt:lpstr>Southern Analysis</vt:lpstr>
      <vt:lpstr>Southern Profit Analysis – Category and Segment</vt:lpstr>
      <vt:lpstr>Southern Return Analysis - States</vt:lpstr>
      <vt:lpstr>Southern Return Analysis – Tennessee Cities</vt:lpstr>
      <vt:lpstr>Southern Return Analysis – Segments within Nashville</vt:lpstr>
      <vt:lpstr>Central Analysis</vt:lpstr>
      <vt:lpstr>Central Profit Analysis – Category and Segment </vt:lpstr>
      <vt:lpstr>Central State Profit Analysis – Furniture</vt:lpstr>
      <vt:lpstr>Texas &amp; Illinois Profit Analysis – Category &amp; Segment</vt:lpstr>
      <vt:lpstr>Central Return Analysis - States</vt:lpstr>
      <vt:lpstr>Western Analysis</vt:lpstr>
      <vt:lpstr>Western Profit Analysis - Category and Segment</vt:lpstr>
      <vt:lpstr>PowerPoint Presentation</vt:lpstr>
      <vt:lpstr>Eastern Analysis</vt:lpstr>
      <vt:lpstr>East Total Profit by Segment and Category</vt:lpstr>
      <vt:lpstr>East State versus Return Mosaic Plot</vt:lpstr>
      <vt:lpstr>Machine Learning</vt:lpstr>
      <vt:lpstr>Machine Learning Model</vt:lpstr>
      <vt:lpstr>Conclusion</vt:lpstr>
      <vt:lpstr>Overall Findings</vt:lpstr>
      <vt:lpstr>Challenges</vt:lpstr>
      <vt:lpstr>References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Ericson</dc:creator>
  <cp:lastModifiedBy>Ethan Ericson</cp:lastModifiedBy>
  <cp:revision>1</cp:revision>
  <dcterms:created xsi:type="dcterms:W3CDTF">2024-02-13T23:49:23Z</dcterms:created>
  <dcterms:modified xsi:type="dcterms:W3CDTF">2024-03-02T01:50:41Z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0x01010004BCD648B73C6546944B7DFBF9387C3F</vt:lpwstr>
  </property>
  <property fmtid="{D5CDD505-2E9C-101B-9397-08002B2CF9AE}" pid="3" name="MediaServiceImageTags">
    <vt:lpwstr/>
  </property>
</Properties>
</file>