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9ca108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09ca108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09ca108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09ca108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9673" l="0" r="15404" t="0"/>
          <a:stretch/>
        </p:blipFill>
        <p:spPr>
          <a:xfrm>
            <a:off x="17950" y="563850"/>
            <a:ext cx="4639626" cy="13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9673" l="0" r="14748" t="0"/>
          <a:stretch/>
        </p:blipFill>
        <p:spPr>
          <a:xfrm>
            <a:off x="0" y="1962150"/>
            <a:ext cx="4675524" cy="13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05725" y="77300"/>
            <a:ext cx="8520600" cy="14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50"/>
              <a:t>Aprilic </a:t>
            </a:r>
            <a:r>
              <a:rPr lang="es" sz="2550"/>
              <a:t>Pacific ITCZs in ICON-ngc4008 and -AMIP</a:t>
            </a:r>
            <a:endParaRPr sz="2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                                                      Sebastian K. Müller and Simona Bordoni - Uni Trento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2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4275" y="956300"/>
            <a:ext cx="2799725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4275" y="3083550"/>
            <a:ext cx="2799725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0" y="3361700"/>
            <a:ext cx="5481025" cy="15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75525" y="749050"/>
            <a:ext cx="1709100" cy="27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A): </a:t>
            </a:r>
            <a:r>
              <a:rPr lang="es" sz="1200"/>
              <a:t>ngc4008 dry and cold along the Equator → Pacific cold tongue stretches too far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B): ngc4008 overestimating SSTs, and overestimating </a:t>
            </a:r>
            <a:r>
              <a:rPr lang="es" sz="1200"/>
              <a:t>precipitation</a:t>
            </a:r>
            <a:r>
              <a:rPr lang="es" sz="1200"/>
              <a:t> SST scaling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/>
              <a:t>→fixing SSTs helps much in fixing precipitation biases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05725" y="7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Madden Julian Oscillation (IFS_9-FESOM_5-production)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25" y="721350"/>
            <a:ext cx="4062424" cy="37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21350"/>
            <a:ext cx="3905600" cy="39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988" y="4600075"/>
            <a:ext cx="2339625" cy="3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5825" y="4573225"/>
            <a:ext cx="2699650" cy="4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05725" y="7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West African Monsoon in IFS c4 simulations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49801" t="0"/>
          <a:stretch/>
        </p:blipFill>
        <p:spPr>
          <a:xfrm>
            <a:off x="464100" y="2839950"/>
            <a:ext cx="2525875" cy="22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4575" y="2763750"/>
            <a:ext cx="3570975" cy="2455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18221" l="0" r="0" t="14883"/>
          <a:stretch/>
        </p:blipFill>
        <p:spPr>
          <a:xfrm>
            <a:off x="5698888" y="730500"/>
            <a:ext cx="2776100" cy="1857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6">
            <a:alphaModFix/>
          </a:blip>
          <a:srcRect b="16477" l="0" r="0" t="15151"/>
          <a:stretch/>
        </p:blipFill>
        <p:spPr>
          <a:xfrm>
            <a:off x="2780550" y="730488"/>
            <a:ext cx="2776100" cy="18979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05725" y="1225375"/>
            <a:ext cx="2684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African Easterly Waves in IFS EERIE 1950-Ctrl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205725" y="2535500"/>
            <a:ext cx="2060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Climate Change in IFS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49801" r="0" t="0"/>
          <a:stretch/>
        </p:blipFill>
        <p:spPr>
          <a:xfrm>
            <a:off x="3046301" y="2839950"/>
            <a:ext cx="2525875" cy="22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