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15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A957-ADAD-C1DC-2E03-61834BD1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FC533-BA03-ACAA-8014-2A984A0A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E63D-929D-2D23-B156-3D0F38A4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6AA7-3D93-59AD-4D97-FA9E470F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BD2F-C586-87DE-306B-27E61669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56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A1B8-7D1D-548F-9298-52CEC6F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817FE-088F-E7C4-E322-7C5B9B04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FC0E-4AD1-EC66-74E9-1F97491D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4E60F-424B-1EF7-B0F1-651CA26F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52DE-37B9-333F-7928-25396704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0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9BED8-7C2B-9C7C-EE55-BE40F54FF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1049C-02EA-8FC3-F1CB-EE30EC19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008DF-A2F2-87AA-5339-FA0B9E5A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C9BD-A96B-0DA9-6C97-161CE08A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4312-73EB-EEDE-6DD3-C7EC268E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56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AC39-AFC1-11AE-0321-3B9366D2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A790-3A42-55BF-40EE-6258273C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7E66-B5BE-D620-FB61-39230546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11AB-165F-0508-E6D0-3BFFD59A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8353-1A42-6764-A888-352CE777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618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94D3-5114-7B24-10CB-4C28498C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222C-02DA-DF7E-0B92-CA2EE4A4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963C-EA61-4E91-3FD5-890DAD33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7832-8FC8-99FE-E2D1-CD87B37B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B6F9-D64F-3706-90F9-E2680240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901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5A6F-B309-C67C-C8E3-4FD5869C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80AC-36AA-FC0D-5E1A-F184DF5C6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53A1D-53E1-66D7-0C14-CEFCD6AB1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4C7F0-53CB-6E41-C537-8EA23E64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40D0B-4A7F-EF26-7C6D-28E53ACE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583A6-ED6F-2CC3-F673-8A45166F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725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3E2-ED65-92AC-D86D-5F68A575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5407C-88C4-C3A3-9081-E50B9668E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1A238-BACA-5FA2-23BE-8F41A50EE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CE3BC-EF35-B9DD-A712-B89E7BDB4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C768A-2DE1-1151-DDF2-FC8F5957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B1F43-74B9-2ED7-C847-FB94F825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0BC99-AA64-91FF-AD75-A7369303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BC576-5E03-AC6E-11E7-592B1D0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214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D1A-560D-5026-5D97-EBDF1305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97FE7-5D3A-8F28-0B40-81F88B1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F5DB2-615A-F7F1-9D61-2953B2A0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CC931-4CE9-67A8-2F21-C27E8AA7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22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0C9D2-E2BE-D3C7-5D43-DA9E2AA7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D9C1-90EB-0514-4882-669862C0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DADE4-F3C6-03E5-3A40-880857B9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777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4A30-17BB-D443-BCEC-9CD88D9F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817D-2F59-002F-1420-B2333B58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D382-AAD4-1EDA-0EB7-829D437A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2248C-C702-7DFA-9BB5-83A075B7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8F5F-D43B-F488-3DC9-CA8D598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EE8AE-6AC8-99A7-4407-51FE55C1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6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6142-FD58-1886-1F3F-01A3CBEF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5DD61-0F7C-D726-43D6-7F16912F0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9FDA2-775F-D691-2FEB-93EBE67B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EEEDD-8881-AD46-2136-8263D9F6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BB50-8EFE-1EAF-6887-974B3EAF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2F1A-DFA4-A42B-BAB5-D5116FBC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13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C713D-7098-425C-DC70-5899802A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10B7-C2DE-5172-BAA0-EAD1BCEF5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F79A-8E75-7F99-79A3-3D7C5D79D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20841-E6EE-CF48-940D-169EE56AF7FE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CD6A-B5B3-B3AE-39BB-9322B987D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C39D-8E72-9F44-4F1B-82A8964B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B9B3-A28B-A948-A8D4-6793DC88DE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06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82A661-BCF9-7A29-A7A5-3F57FB3B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6" y="1608083"/>
            <a:ext cx="4948533" cy="524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46E2C5-A147-F374-63F7-323F15A11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59" y="1608083"/>
            <a:ext cx="4948533" cy="524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E88673-8853-1305-CCC9-2BFA77FE110F}"/>
              </a:ext>
            </a:extLst>
          </p:cNvPr>
          <p:cNvSpPr txBox="1"/>
          <p:nvPr/>
        </p:nvSpPr>
        <p:spPr>
          <a:xfrm>
            <a:off x="2322786" y="1238751"/>
            <a:ext cx="119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IFS-FESOM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65D40-52B4-90E0-1009-1FD3DC97FC3D}"/>
              </a:ext>
            </a:extLst>
          </p:cNvPr>
          <p:cNvSpPr txBox="1"/>
          <p:nvPr/>
        </p:nvSpPr>
        <p:spPr>
          <a:xfrm>
            <a:off x="8500466" y="1247792"/>
            <a:ext cx="66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ICON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C1775-1468-3DA7-C91C-2DC71742CE92}"/>
              </a:ext>
            </a:extLst>
          </p:cNvPr>
          <p:cNvSpPr txBox="1"/>
          <p:nvPr/>
        </p:nvSpPr>
        <p:spPr>
          <a:xfrm>
            <a:off x="4677630" y="1238751"/>
            <a:ext cx="283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First timestep of simulations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471B-1C51-342E-FFA1-6051BCA208FF}"/>
              </a:ext>
            </a:extLst>
          </p:cNvPr>
          <p:cNvSpPr txBox="1"/>
          <p:nvPr/>
        </p:nvSpPr>
        <p:spPr>
          <a:xfrm>
            <a:off x="4460020" y="189186"/>
            <a:ext cx="27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Ocean speed at 40 m depth</a:t>
            </a:r>
          </a:p>
        </p:txBody>
      </p:sp>
    </p:spTree>
    <p:extLst>
      <p:ext uri="{BB962C8B-B14F-4D97-AF65-F5344CB8AC3E}">
        <p14:creationId xmlns:p14="http://schemas.microsoft.com/office/powerpoint/2010/main" val="27400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Koldunov</dc:creator>
  <cp:lastModifiedBy>Nikolay Koldunov</cp:lastModifiedBy>
  <cp:revision>2</cp:revision>
  <dcterms:created xsi:type="dcterms:W3CDTF">2024-03-07T15:37:54Z</dcterms:created>
  <dcterms:modified xsi:type="dcterms:W3CDTF">2024-03-07T15:40:44Z</dcterms:modified>
</cp:coreProperties>
</file>