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37D3-6EBE-8064-869A-64A84D56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BD995-977E-4A54-4A5B-C5AD0696E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E8AF-237E-E52F-985F-9D56A47B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DB28-F6C1-44B5-BAFB-35D24242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397F-F34B-E19F-1DCD-916E1A53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88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3AB8-09E0-A78E-4E50-85CD5A80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89E2C-68D8-C77B-0582-39F174BA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D12C-87FB-7BDD-1D12-C6877660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9B1E-D66F-E264-F7D5-CE1F3D2D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3C0E-841F-0888-36A5-7BE2DBDF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72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4F080-5A2D-0696-0472-CF9780C8B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5B62E-FF75-09AB-4731-F23FB8BE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4800A-0E23-8218-B30D-147B556B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2804-D404-3E9D-7CD5-57597721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1829-2D3B-ABC0-5D70-F5717A05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857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0B19-9D0A-9931-BD4C-EDCD69FF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7B3E-93D5-9112-8B50-3AD4A6D6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3949-0479-C885-1047-62DF80E3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18C58-D229-EBAA-6D39-C17847BB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E36A0-B6EF-0B42-4935-260A23C7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40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7BC2-DCB7-7BFD-EFDB-939F5015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2BA0F-F907-3BF7-D1B4-806E47E0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E62C-2A0B-8E2E-680D-492A6CDD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A97F-34C1-2E8F-75AA-0A3CAA3B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064CE-7767-66AD-3A38-EA9BFA1E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050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0070-E6F4-01B5-8D55-86013ED7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FEE8-64D4-FF6C-839A-BF45992C9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19A57-42C2-4AF8-48F8-D3F798D1B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08BF-E673-C8DC-0CE9-31503BB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F7CD3-1037-3DB4-B4C9-3B85E857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9E8CD-8CD5-7328-E06E-1FD42845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826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57CF-3433-FDCA-D12E-439491E2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92EDD-637C-B358-9245-847DDE7B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6F16A-4930-E034-32FA-CBAB92913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9195F-0F03-2F6D-8685-2E3CFE015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CAF5C-9D76-2A68-7F64-1F568AA5A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D09E0-0196-7B10-EFC9-EA0A2FC3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4D3CA-2E55-FF3E-DC6E-13D4687B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62C6B-DBDE-D227-3D34-2CD0EC9C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01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E717-A804-ECE6-5643-B0080A7A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948-ECC4-1A2E-7449-697341DA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20D7B-7DA6-D6E2-ED76-D692BC5D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18685-DA25-0730-D092-95638093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01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9AEC5-B800-7EB2-8804-02FD2CE8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8871A-8E2F-DFA2-68F7-71A3F184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6CE7-103D-4BA5-260D-8FC444CC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078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186A-1356-1B6A-6F69-4D19912F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A9D55-B8C8-6F4D-4392-C3A5BDB1C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F424-A6A3-3A6F-887B-EF9366734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D583D-D2D0-D895-F8CF-2587C79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3FE00-A5B2-FE1D-14AF-36CF10AB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528A6-22E5-1A0B-B8FD-D53FE7DF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00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6440-9608-5F1F-E842-D75EA48D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6FC78-413D-0DC9-B50A-BCFE3350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00CFB-64BA-EB80-DCB4-8FD6BE685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B9AB7-BACC-F1B8-325D-EBEEF980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893A-35AD-AF46-8B52-197CEA04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1DC2-1C44-D0A2-263D-1001C799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954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30DA4-312D-AA63-81E5-3972F754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1523-7D3D-3A50-16AF-9D00886B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E304-95A2-A69C-3E69-8DFA5DA83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90BE-C83E-724A-AC08-A575059768F9}" type="datetimeFigureOut">
              <a:rPr lang="en-DE" smtClean="0"/>
              <a:t>07.03.24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90D5-B9CF-DD67-AF63-789C46EFD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D74BD-053C-89ED-2260-0F47B2B19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0EEC9-5974-124A-B2E1-6B23864FB53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600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47B2F9-EF8B-577E-A4B5-F267F2CA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195" y="219617"/>
            <a:ext cx="5443370" cy="335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811038-CC3A-3930-501A-782D12E7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357"/>
            <a:ext cx="5252224" cy="266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A6030F-7217-D6BE-BB94-DF966FA2E337}"/>
              </a:ext>
            </a:extLst>
          </p:cNvPr>
          <p:cNvSpPr txBox="1"/>
          <p:nvPr/>
        </p:nvSpPr>
        <p:spPr>
          <a:xfrm>
            <a:off x="1973144" y="3487025"/>
            <a:ext cx="1305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ICON-AVISO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102A57-B6C4-D2E8-068E-129CE53B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52" y="3856357"/>
            <a:ext cx="5252224" cy="266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0CDC61-198E-ACF8-042B-0C12AFAAC6EC}"/>
              </a:ext>
            </a:extLst>
          </p:cNvPr>
          <p:cNvSpPr txBox="1"/>
          <p:nvPr/>
        </p:nvSpPr>
        <p:spPr>
          <a:xfrm>
            <a:off x="7944004" y="3446760"/>
            <a:ext cx="193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IFS-FESOM - AVISO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598F8-CDB8-56E5-910B-42E71055CB90}"/>
              </a:ext>
            </a:extLst>
          </p:cNvPr>
          <p:cNvSpPr txBox="1"/>
          <p:nvPr/>
        </p:nvSpPr>
        <p:spPr>
          <a:xfrm>
            <a:off x="8865220" y="557561"/>
            <a:ext cx="2482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ICON 2020 to 2031</a:t>
            </a:r>
          </a:p>
          <a:p>
            <a:r>
              <a:rPr lang="en-DE" dirty="0"/>
              <a:t>IFS-FESOM 2020 to 2045</a:t>
            </a:r>
          </a:p>
          <a:p>
            <a:r>
              <a:rPr lang="en-DE" dirty="0"/>
              <a:t>AVISO 2000 to 2022</a:t>
            </a:r>
          </a:p>
        </p:txBody>
      </p:sp>
    </p:spTree>
    <p:extLst>
      <p:ext uri="{BB962C8B-B14F-4D97-AF65-F5344CB8AC3E}">
        <p14:creationId xmlns:p14="http://schemas.microsoft.com/office/powerpoint/2010/main" val="47670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Koldunov</dc:creator>
  <cp:lastModifiedBy>Nikolay Koldunov</cp:lastModifiedBy>
  <cp:revision>2</cp:revision>
  <dcterms:created xsi:type="dcterms:W3CDTF">2024-03-07T15:14:34Z</dcterms:created>
  <dcterms:modified xsi:type="dcterms:W3CDTF">2024-03-07T15:17:50Z</dcterms:modified>
</cp:coreProperties>
</file>