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B072E1-41E3-2AE4-E742-1807BAA2618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61C3DA-1C1A-7DBD-CAB0-6AC879919A3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1FEFCC-05EF-4944-89E6-F9191235526E}" type="datetimeFigureOut">
              <a:rPr lang="en-US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359E1B-7EC0-40AF-92B5-457C1025B8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arctic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3706" y="1250436"/>
            <a:ext cx="5270608" cy="4572000"/>
          </a:xfrm>
          <a:prstGeom prst="rect">
            <a:avLst/>
          </a:prstGeom>
        </p:spPr>
      </p:pic>
      <p:pic>
        <p:nvPicPr>
          <p:cNvPr id="7" name="Picture 6" descr="A map of the arctic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14364" y="1250436"/>
            <a:ext cx="5397609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29208" y="298581"/>
            <a:ext cx="894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Testing the eddy identification based on ssh anomalies with </a:t>
            </a:r>
            <a:r>
              <a:rPr lang="en-US" b="1"/>
              <a:t>different high-pass spatial filters 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326571" y="640495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Ting-Chen Chen</a:t>
            </a:r>
            <a:endParaRPr/>
          </a:p>
        </p:txBody>
      </p:sp>
      <p:pic>
        <p:nvPicPr>
          <p:cNvPr id="1123537687" name="Picture 4" descr="A map of the arctic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3706" y="1250435"/>
            <a:ext cx="5270607" cy="4572000"/>
          </a:xfrm>
          <a:prstGeom prst="rect">
            <a:avLst/>
          </a:prstGeom>
        </p:spPr>
      </p:pic>
      <p:pic>
        <p:nvPicPr>
          <p:cNvPr id="912682409" name="Picture 6" descr="A map of the arctic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14363" y="1250435"/>
            <a:ext cx="5397608" cy="4572000"/>
          </a:xfrm>
          <a:prstGeom prst="rect">
            <a:avLst/>
          </a:prstGeom>
        </p:spPr>
      </p:pic>
      <p:sp>
        <p:nvSpPr>
          <p:cNvPr id="729412632" name="TextBox 7"/>
          <p:cNvSpPr txBox="1"/>
          <p:nvPr/>
        </p:nvSpPr>
        <p:spPr bwMode="auto">
          <a:xfrm>
            <a:off x="429207" y="298580"/>
            <a:ext cx="894584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Testing the eddy identification based on ssh anomalies with </a:t>
            </a:r>
            <a:r>
              <a:rPr lang="en-US" b="1"/>
              <a:t>different high-pass spatial filters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57333" y="76027"/>
            <a:ext cx="6477333" cy="6705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326571" y="6404959"/>
            <a:ext cx="116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Stella </a:t>
            </a:r>
            <a:r>
              <a:rPr lang="en-US" sz="1400"/>
              <a:t>Berzina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Ting-Chen Chen</dc:creator>
  <cp:keywords/>
  <dc:description/>
  <dc:identifier/>
  <dc:language/>
  <cp:lastModifiedBy>arjun.kumar@mpimet.mpg.de</cp:lastModifiedBy>
  <cp:revision>4</cp:revision>
  <dcterms:created xsi:type="dcterms:W3CDTF">2024-03-07T14:23:42Z</dcterms:created>
  <dcterms:modified xsi:type="dcterms:W3CDTF">2024-03-07T18:10:37Z</dcterms:modified>
  <cp:category/>
  <cp:contentStatus/>
  <cp:version/>
</cp:coreProperties>
</file>