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9"/>
  </p:notesMasterIdLst>
  <p:sldIdLst>
    <p:sldId id="256" r:id="rId2"/>
    <p:sldId id="259" r:id="rId3"/>
    <p:sldId id="260" r:id="rId4"/>
    <p:sldId id="258" r:id="rId5"/>
    <p:sldId id="261" r:id="rId6"/>
    <p:sldId id="262" r:id="rId7"/>
    <p:sldId id="257" r:id="rId8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C63BC64-C32E-4FD1-B213-ACCECEC3936F}" type="datetimeFigureOut">
              <a:rPr lang="fi-FI" smtClean="0"/>
              <a:t>20.11.2024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EA241D9-074A-49D4-8066-0EA24FCA03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153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i-FI"/>
              <a:t>19.2.2024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5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24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2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606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67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340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893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512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109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433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3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fi-FI"/>
              <a:t>19.2.2024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fi-FI"/>
              <a:t>Johdatus systeemityöhön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92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olors.co/palettes/trending" TargetMode="External"/><Relationship Id="rId2" Type="http://schemas.openxmlformats.org/officeDocument/2006/relationships/hyperlink" Target="https://colorhunt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aim.org/resources/contrastchecke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mega_menu.asp" TargetMode="External"/><Relationship Id="rId2" Type="http://schemas.openxmlformats.org/officeDocument/2006/relationships/hyperlink" Target="https://www.youtube.com/watch?v=3C_22eBWpjg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4EC8CB4-2E38-41EE-87C5-D99C72D62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Web-käyttöliittymä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3F91166-950F-4B03-806E-428A6E36C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Johdatus systeemityöhön</a:t>
            </a:r>
          </a:p>
        </p:txBody>
      </p:sp>
    </p:spTree>
    <p:extLst>
      <p:ext uri="{BB962C8B-B14F-4D97-AF65-F5344CB8AC3E}">
        <p14:creationId xmlns:p14="http://schemas.microsoft.com/office/powerpoint/2010/main" val="307872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67A91DB-6458-451F-9A7D-DE7CDB03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Yleistä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D5320C8-E7DD-4B69-9449-438BE36B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Usein ulkoasulle on asiakkaalta selkeät määritykset, koodarin tehtävänä toteuttaa se toimivaksi ohjelmaksi</a:t>
            </a:r>
          </a:p>
          <a:p>
            <a:pPr lvl="1"/>
            <a:r>
              <a:rPr lang="fi-FI" dirty="0" err="1"/>
              <a:t>Wireframe</a:t>
            </a:r>
            <a:r>
              <a:rPr lang="fi-FI" dirty="0"/>
              <a:t> (rautalankamalli) sivuston rakenteesta (layout)</a:t>
            </a:r>
          </a:p>
          <a:p>
            <a:pPr lvl="1"/>
            <a:r>
              <a:rPr lang="fi-FI" dirty="0"/>
              <a:t>Style </a:t>
            </a:r>
            <a:r>
              <a:rPr lang="fi-FI" dirty="0" err="1"/>
              <a:t>guide</a:t>
            </a:r>
            <a:r>
              <a:rPr lang="fi-FI" dirty="0"/>
              <a:t> joka määrittelee värit, logot, fontit</a:t>
            </a:r>
          </a:p>
          <a:p>
            <a:pPr lvl="1"/>
            <a:r>
              <a:rPr lang="fi-FI" dirty="0"/>
              <a:t>Valmis tekstisisältö mitä asiakas haluaa sivustolle</a:t>
            </a:r>
          </a:p>
          <a:p>
            <a:pPr lvl="1"/>
            <a:r>
              <a:rPr lang="fi-FI" dirty="0"/>
              <a:t>Kuvamateriaali jota halutaan hyödyntää</a:t>
            </a:r>
          </a:p>
          <a:p>
            <a:r>
              <a:rPr lang="fi-FI" dirty="0"/>
              <a:t>Perusasiat on hyvä tietää jotta ymmärtää miksi vaatimukset ovat sellaisia kuin ovat</a:t>
            </a:r>
          </a:p>
          <a:p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4836003-9A05-4897-AB27-4C9899AC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B6EB83D-EB00-4CB9-89A1-027FD10A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830AB36-9E94-4622-A4F2-38609407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08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02ED633-6581-4222-BC3E-6798BABF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Kuvat ja logot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0EC7C0A-86A2-417F-A920-97CD49E60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Logolle yleensä selkeät vaatimukset koon ja sijainnin suhteen</a:t>
            </a:r>
          </a:p>
          <a:p>
            <a:pPr lvl="1"/>
            <a:r>
              <a:rPr lang="fi-FI" dirty="0"/>
              <a:t>Logoa ei saa muuttaa!</a:t>
            </a:r>
          </a:p>
          <a:p>
            <a:r>
              <a:rPr lang="fi-FI" dirty="0"/>
              <a:t>Huomioi käytettävien kuvien koko! Tarvittaessa koon optimointi jotta käytettävissä web-sovelluksessa.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1195963-C731-4E70-BE96-7E56EC9B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7269E5A-A42B-4F9E-A086-BA2388F1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A95F761-45B6-46E0-9232-4A5C0674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056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5C9B4B7-6295-41F7-A278-734A1306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Värit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0DACEC4-44D1-4522-8061-A3C8E39CE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Väreillä on eri merkityksiä kulttuurista riippuen. Väreistä on myös valtavasti teoriaa satojen vuosien ajalta. Usein hyvä hyödyntää jo valmiiksi toimivaksi todettuja väriyhdistelmiä.</a:t>
            </a:r>
          </a:p>
          <a:p>
            <a:pPr lvl="1"/>
            <a:r>
              <a:rPr lang="fi-FI" dirty="0"/>
              <a:t>Mieti mitkä sivustot mielestäsi näyttävät hyvältä</a:t>
            </a:r>
          </a:p>
          <a:p>
            <a:pPr lvl="1"/>
            <a:r>
              <a:rPr lang="fi-FI" dirty="0"/>
              <a:t>Hyödynnä valmiita väripaletteja ja valitse niistä mieleisesi esim.</a:t>
            </a:r>
          </a:p>
          <a:p>
            <a:pPr lvl="2"/>
            <a:r>
              <a:rPr lang="fi-FI" dirty="0">
                <a:hlinkClick r:id="rId2"/>
              </a:rPr>
              <a:t>https://colorhunt.co/</a:t>
            </a:r>
            <a:endParaRPr lang="fi-FI" dirty="0"/>
          </a:p>
          <a:p>
            <a:pPr lvl="2"/>
            <a:r>
              <a:rPr lang="fi-FI" dirty="0">
                <a:hlinkClick r:id="rId3"/>
              </a:rPr>
              <a:t>https://coolors.co/palettes/trending</a:t>
            </a:r>
            <a:endParaRPr lang="fi-FI" dirty="0"/>
          </a:p>
          <a:p>
            <a:r>
              <a:rPr lang="fi-FI" dirty="0"/>
              <a:t>Sopiva määrä värejä on 3-5</a:t>
            </a:r>
          </a:p>
          <a:p>
            <a:pPr lvl="1"/>
            <a:r>
              <a:rPr lang="fi-FI" dirty="0"/>
              <a:t>Valitse pääväri </a:t>
            </a:r>
            <a:r>
              <a:rPr lang="fi-FI" dirty="0" err="1"/>
              <a:t>headerille</a:t>
            </a:r>
            <a:r>
              <a:rPr lang="fi-FI" dirty="0"/>
              <a:t> ja </a:t>
            </a:r>
            <a:r>
              <a:rPr lang="fi-FI" dirty="0" err="1"/>
              <a:t>footerille</a:t>
            </a:r>
            <a:r>
              <a:rPr lang="fi-FI" dirty="0"/>
              <a:t>, otsikoille ja leipätekstille</a:t>
            </a:r>
          </a:p>
          <a:p>
            <a:pPr lvl="1"/>
            <a:r>
              <a:rPr lang="fi-FI" dirty="0"/>
              <a:t>Miten erotat linkit selkeästi leipätekstistä?</a:t>
            </a:r>
          </a:p>
          <a:p>
            <a:pPr lvl="1"/>
            <a:r>
              <a:rPr lang="fi-FI" dirty="0"/>
              <a:t>Mikä on sopiva korostusväri (esimerkiksi painikkeet, </a:t>
            </a:r>
            <a:r>
              <a:rPr lang="fi-FI" dirty="0" err="1"/>
              <a:t>hover</a:t>
            </a:r>
            <a:r>
              <a:rPr lang="fi-FI" dirty="0"/>
              <a:t> </a:t>
            </a:r>
            <a:r>
              <a:rPr lang="fi-FI" dirty="0" err="1"/>
              <a:t>jne</a:t>
            </a:r>
            <a:r>
              <a:rPr lang="fi-FI" dirty="0"/>
              <a:t>)</a:t>
            </a:r>
          </a:p>
          <a:p>
            <a:r>
              <a:rPr lang="fi-FI" dirty="0"/>
              <a:t>Saavutettavuus ja värit</a:t>
            </a:r>
          </a:p>
          <a:p>
            <a:pPr lvl="1"/>
            <a:r>
              <a:rPr lang="fi-FI" dirty="0"/>
              <a:t>Esimerkkinä punavihersokeus</a:t>
            </a:r>
          </a:p>
          <a:p>
            <a:pPr lvl="1"/>
            <a:r>
              <a:rPr lang="fi-FI" dirty="0"/>
              <a:t>Voit hyödyntää palveluita jotka tarkistavat sopivatko teksti ja tausta yhteen</a:t>
            </a:r>
          </a:p>
          <a:p>
            <a:pPr lvl="1"/>
            <a:r>
              <a:rPr lang="fi-FI" dirty="0">
                <a:hlinkClick r:id="rId4"/>
              </a:rPr>
              <a:t>https://webaim.org/resources/contrastchecker/</a:t>
            </a:r>
            <a:endParaRPr lang="fi-FI" dirty="0"/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3964FE4-34B4-4031-AB25-B90EDBA0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4955F3C-3861-4991-8CC1-DACBCC0C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F625171-6C5D-4EE3-847D-E2E848B2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164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E1CA269-C27B-46C3-A1EC-0ED6CFFE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Sivun rakenne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4F33794-450C-4598-822F-6383C47CAD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Semanttiset elementit (</a:t>
            </a:r>
            <a:r>
              <a:rPr lang="fi-FI" dirty="0" err="1"/>
              <a:t>semantic</a:t>
            </a:r>
            <a:r>
              <a:rPr lang="fi-FI" dirty="0"/>
              <a:t> </a:t>
            </a:r>
            <a:r>
              <a:rPr lang="fi-FI" dirty="0" err="1"/>
              <a:t>elements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Hyödynnä sivustolla yleisesti käytettyjä malleja</a:t>
            </a:r>
          </a:p>
          <a:p>
            <a:pPr lvl="1"/>
            <a:r>
              <a:rPr lang="fi-FI" dirty="0" err="1"/>
              <a:t>Header</a:t>
            </a:r>
            <a:r>
              <a:rPr lang="fi-FI" dirty="0"/>
              <a:t>, </a:t>
            </a:r>
            <a:r>
              <a:rPr lang="fi-FI" dirty="0" err="1"/>
              <a:t>footer</a:t>
            </a:r>
            <a:r>
              <a:rPr lang="fi-FI" dirty="0"/>
              <a:t>, </a:t>
            </a:r>
            <a:r>
              <a:rPr lang="fi-FI" dirty="0" err="1"/>
              <a:t>nav</a:t>
            </a:r>
            <a:r>
              <a:rPr lang="fi-FI" dirty="0"/>
              <a:t>, </a:t>
            </a:r>
            <a:r>
              <a:rPr lang="fi-FI" dirty="0" err="1"/>
              <a:t>section</a:t>
            </a:r>
            <a:r>
              <a:rPr lang="fi-FI" dirty="0"/>
              <a:t>, </a:t>
            </a:r>
            <a:r>
              <a:rPr lang="fi-FI" dirty="0" err="1"/>
              <a:t>article</a:t>
            </a:r>
            <a:r>
              <a:rPr lang="fi-FI" dirty="0"/>
              <a:t>, </a:t>
            </a:r>
            <a:r>
              <a:rPr lang="fi-FI" dirty="0" err="1"/>
              <a:t>aside</a:t>
            </a:r>
            <a:r>
              <a:rPr lang="fi-FI" dirty="0"/>
              <a:t>…</a:t>
            </a:r>
          </a:p>
          <a:p>
            <a:pPr lvl="1"/>
            <a:r>
              <a:rPr lang="en-US" dirty="0">
                <a:hlinkClick r:id="rId2"/>
              </a:rPr>
              <a:t> How to Properly Layout A Website (For Beginners) </a:t>
            </a:r>
            <a:endParaRPr lang="en-US" dirty="0"/>
          </a:p>
          <a:p>
            <a:pPr lvl="2"/>
            <a:r>
              <a:rPr lang="fi-FI" dirty="0"/>
              <a:t>https://www.youtube.com/watch?v=3C_22eBWpjg</a:t>
            </a:r>
          </a:p>
          <a:p>
            <a:pPr marL="128016" lvl="1" indent="0">
              <a:buNone/>
            </a:pPr>
            <a:endParaRPr lang="fi-FI" dirty="0"/>
          </a:p>
          <a:p>
            <a:r>
              <a:rPr lang="fi-FI" dirty="0"/>
              <a:t>Opettele </a:t>
            </a:r>
            <a:r>
              <a:rPr lang="fi-FI" dirty="0" err="1"/>
              <a:t>grid</a:t>
            </a:r>
            <a:r>
              <a:rPr lang="fi-FI" dirty="0"/>
              <a:t> (tai </a:t>
            </a:r>
            <a:r>
              <a:rPr lang="fi-FI" dirty="0" err="1"/>
              <a:t>flexbox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Pyri välttämään taulukon käyttöä ellei sitä ehdottomasti tarvita!</a:t>
            </a:r>
          </a:p>
          <a:p>
            <a:pPr lvl="1"/>
            <a:r>
              <a:rPr lang="fi-FI" dirty="0"/>
              <a:t>Kun käytät </a:t>
            </a:r>
            <a:r>
              <a:rPr lang="fi-FI" dirty="0" err="1"/>
              <a:t>gridiä</a:t>
            </a:r>
            <a:r>
              <a:rPr lang="fi-FI" dirty="0"/>
              <a:t> niin sivustosta saa helposti toimivan myös </a:t>
            </a:r>
            <a:r>
              <a:rPr lang="fi-FI" dirty="0" err="1"/>
              <a:t>responsiivisena</a:t>
            </a:r>
            <a:endParaRPr lang="fi-FI" dirty="0"/>
          </a:p>
          <a:p>
            <a:endParaRPr lang="fi-FI" dirty="0"/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9" name="Sisällön paikkamerkki 8">
            <a:extLst>
              <a:ext uri="{FF2B5EF4-FFF2-40B4-BE49-F238E27FC236}">
                <a16:creationId xmlns:a16="http://schemas.microsoft.com/office/drawing/2014/main" id="{F8C9C470-90D8-4422-A477-731445B699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Menu</a:t>
            </a:r>
          </a:p>
          <a:p>
            <a:pPr lvl="1"/>
            <a:r>
              <a:rPr lang="fi-FI" dirty="0"/>
              <a:t>Menu yleensä yläreunassa tai vasemmassa reunassa.</a:t>
            </a:r>
          </a:p>
          <a:p>
            <a:pPr lvl="1"/>
            <a:r>
              <a:rPr lang="fi-FI" dirty="0"/>
              <a:t>Miten otat </a:t>
            </a:r>
            <a:r>
              <a:rPr lang="fi-FI" dirty="0" err="1"/>
              <a:t>responsiivisuuden</a:t>
            </a:r>
            <a:r>
              <a:rPr lang="fi-FI" dirty="0"/>
              <a:t> huomioon?</a:t>
            </a:r>
          </a:p>
          <a:p>
            <a:pPr lvl="1"/>
            <a:r>
              <a:rPr lang="fi-FI" dirty="0" err="1"/>
              <a:t>Megamenu</a:t>
            </a:r>
            <a:r>
              <a:rPr lang="fi-FI" dirty="0"/>
              <a:t> ratkaisuna suurilla sivustoilla jossa halutaan kertoa mitä kaikkea käyttäjälle tarjolla</a:t>
            </a:r>
          </a:p>
          <a:p>
            <a:pPr lvl="1"/>
            <a:r>
              <a:rPr lang="fi-FI" dirty="0">
                <a:hlinkClick r:id="rId3"/>
              </a:rPr>
              <a:t>https://www.w3schools.com/howto/howto_css_mega_menu.asp</a:t>
            </a:r>
            <a:endParaRPr lang="fi-FI" dirty="0"/>
          </a:p>
          <a:p>
            <a:r>
              <a:rPr lang="fi-FI" dirty="0"/>
              <a:t>Navigointi sivustolla</a:t>
            </a:r>
          </a:p>
          <a:p>
            <a:pPr lvl="1"/>
            <a:r>
              <a:rPr lang="fi-FI" dirty="0"/>
              <a:t>Pyri kertomaan käyttäjälle missä hän on, esimerkiksi korostamalla menussa valittu kohta</a:t>
            </a:r>
          </a:p>
          <a:p>
            <a:pPr lvl="1"/>
            <a:r>
              <a:rPr lang="fi-FI" dirty="0"/>
              <a:t>Tarjoa käyttäjälle helppo ja looginen paluu etusivulle. </a:t>
            </a:r>
          </a:p>
          <a:p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6FFE65D-E7CF-4F04-9301-88E62B3D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4FDBADB-4925-4021-860D-773A6117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BE54D09-DE3B-4E85-A99D-12203B19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4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1B8A5E6-1EC7-4861-96CA-EC029BD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Muuta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E90DC78-3287-4462-A8ED-C72F0101B8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Fontit</a:t>
            </a:r>
          </a:p>
          <a:p>
            <a:pPr lvl="1"/>
            <a:r>
              <a:rPr lang="fi-FI" dirty="0"/>
              <a:t>Yleensä 1-2 fonttia riittää</a:t>
            </a:r>
          </a:p>
          <a:p>
            <a:pPr lvl="1"/>
            <a:r>
              <a:rPr lang="fi-FI" dirty="0"/>
              <a:t>Yksi fontti otsikoille ja toinen leipätekstille</a:t>
            </a:r>
          </a:p>
          <a:p>
            <a:pPr lvl="1"/>
            <a:r>
              <a:rPr lang="fi-FI" dirty="0"/>
              <a:t>Hyödynnä Google </a:t>
            </a:r>
            <a:r>
              <a:rPr lang="fi-FI" dirty="0" err="1"/>
              <a:t>fonts</a:t>
            </a:r>
            <a:r>
              <a:rPr lang="fi-FI" dirty="0"/>
              <a:t>-fontteja (esimerkiksi </a:t>
            </a:r>
            <a:r>
              <a:rPr lang="fi-FI" dirty="0" err="1"/>
              <a:t>Roboto</a:t>
            </a:r>
            <a:r>
              <a:rPr lang="fi-FI" dirty="0"/>
              <a:t>, Open </a:t>
            </a:r>
            <a:r>
              <a:rPr lang="fi-FI" dirty="0" err="1"/>
              <a:t>Sans</a:t>
            </a:r>
            <a:r>
              <a:rPr lang="fi-FI" dirty="0"/>
              <a:t> tai tehosteena </a:t>
            </a:r>
            <a:r>
              <a:rPr lang="fi-FI" dirty="0" err="1"/>
              <a:t>Protest</a:t>
            </a:r>
            <a:r>
              <a:rPr lang="fi-FI" dirty="0"/>
              <a:t>)</a:t>
            </a:r>
          </a:p>
          <a:p>
            <a:pPr lvl="1"/>
            <a:r>
              <a:rPr lang="fi-FI" dirty="0">
                <a:hlinkClick r:id="rId2"/>
              </a:rPr>
              <a:t>https://fonts.google.com/</a:t>
            </a:r>
            <a:endParaRPr lang="fi-FI" dirty="0"/>
          </a:p>
        </p:txBody>
      </p:sp>
      <p:sp>
        <p:nvSpPr>
          <p:cNvPr id="7" name="Sisällön paikkamerkki 6">
            <a:extLst>
              <a:ext uri="{FF2B5EF4-FFF2-40B4-BE49-F238E27FC236}">
                <a16:creationId xmlns:a16="http://schemas.microsoft.com/office/drawing/2014/main" id="{4198F47F-AB20-4A72-9727-F34E6EA886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/>
              <a:t>Ikonit</a:t>
            </a:r>
          </a:p>
          <a:p>
            <a:pPr lvl="1"/>
            <a:r>
              <a:rPr lang="fi-FI" dirty="0"/>
              <a:t>Tärkeää että ikonin merkitys selvä käyttäjälle. Huomioi loppukäyttäjä ja ennakoi millaiset ikonit varmasti oikein tulkittavissa.</a:t>
            </a:r>
          </a:p>
          <a:p>
            <a:pPr lvl="1"/>
            <a:r>
              <a:rPr lang="fi-FI" dirty="0"/>
              <a:t>Hyödynnä mielellään Google </a:t>
            </a:r>
            <a:r>
              <a:rPr lang="fi-FI" dirty="0" err="1"/>
              <a:t>fontsin</a:t>
            </a:r>
            <a:r>
              <a:rPr lang="fi-FI" dirty="0"/>
              <a:t> ikoneita sivullasi.</a:t>
            </a:r>
          </a:p>
          <a:p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D03405A-313B-4C2F-B117-8696356D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5C19E2B-E3AD-4325-A32F-9FBFF2F3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4D73689-3190-42F5-A69F-BB2D5F69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233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095D94B-E74B-4020-814D-A0F7E23F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HTML/CSS-prototyyppi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06ACA99-2EEF-480E-8F59-F94B7FAD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/>
              <a:t>Toimivan näköinen prototyyppi sivustosta</a:t>
            </a:r>
          </a:p>
          <a:p>
            <a:r>
              <a:rPr lang="fi-FI" dirty="0"/>
              <a:t>Ainakin etusivu, mahdollisesti kirjautumissivu jos se ei ole etusivulla mukana</a:t>
            </a:r>
          </a:p>
          <a:p>
            <a:pPr lvl="1"/>
            <a:r>
              <a:rPr lang="fi-FI" dirty="0"/>
              <a:t>Otsikkotyylit (h1, h2)</a:t>
            </a:r>
          </a:p>
          <a:p>
            <a:pPr lvl="1"/>
            <a:r>
              <a:rPr lang="fi-FI" dirty="0"/>
              <a:t>Värit</a:t>
            </a:r>
          </a:p>
          <a:p>
            <a:pPr lvl="1"/>
            <a:r>
              <a:rPr lang="fi-FI" dirty="0"/>
              <a:t>Fontit, ikonit</a:t>
            </a:r>
          </a:p>
          <a:p>
            <a:pPr lvl="1"/>
            <a:r>
              <a:rPr lang="fi-FI" dirty="0"/>
              <a:t>Kuvamateriaali, tarvittaessa voi käyttää </a:t>
            </a:r>
            <a:r>
              <a:rPr lang="fi-FI" dirty="0" err="1"/>
              <a:t>placeholder</a:t>
            </a:r>
            <a:r>
              <a:rPr lang="fi-FI" dirty="0"/>
              <a:t>-kuvia tässä vaiheessa</a:t>
            </a:r>
          </a:p>
          <a:p>
            <a:pPr lvl="1"/>
            <a:r>
              <a:rPr lang="fi-FI" dirty="0"/>
              <a:t>Menu</a:t>
            </a:r>
          </a:p>
          <a:p>
            <a:pPr lvl="1"/>
            <a:r>
              <a:rPr lang="fi-FI" dirty="0"/>
              <a:t>Lomakkeen ulkoasu</a:t>
            </a:r>
          </a:p>
          <a:p>
            <a:r>
              <a:rPr lang="fi-FI" dirty="0"/>
              <a:t>Mieti sivun semanttinen rakenne (</a:t>
            </a:r>
            <a:r>
              <a:rPr lang="fi-FI" dirty="0" err="1"/>
              <a:t>header</a:t>
            </a:r>
            <a:r>
              <a:rPr lang="fi-FI" dirty="0"/>
              <a:t>, </a:t>
            </a:r>
            <a:r>
              <a:rPr lang="fi-FI" dirty="0" err="1"/>
              <a:t>footer</a:t>
            </a:r>
            <a:r>
              <a:rPr lang="fi-FI" dirty="0"/>
              <a:t>, </a:t>
            </a:r>
            <a:r>
              <a:rPr lang="fi-FI" dirty="0" err="1"/>
              <a:t>navi</a:t>
            </a:r>
            <a:r>
              <a:rPr lang="fi-FI" dirty="0"/>
              <a:t>) ja miten käytät </a:t>
            </a:r>
            <a:r>
              <a:rPr lang="fi-FI" dirty="0" err="1"/>
              <a:t>gridiä</a:t>
            </a:r>
            <a:r>
              <a:rPr lang="fi-FI" dirty="0"/>
              <a:t> tai </a:t>
            </a:r>
            <a:r>
              <a:rPr lang="fi-FI" dirty="0" err="1"/>
              <a:t>flexboxia</a:t>
            </a:r>
            <a:r>
              <a:rPr lang="fi-FI" dirty="0"/>
              <a:t>.</a:t>
            </a:r>
          </a:p>
          <a:p>
            <a:r>
              <a:rPr lang="fi-FI" dirty="0" err="1"/>
              <a:t>Responsiivisuus</a:t>
            </a:r>
            <a:endParaRPr lang="fi-FI" dirty="0"/>
          </a:p>
          <a:p>
            <a:pPr lvl="1"/>
            <a:r>
              <a:rPr lang="fi-FI" dirty="0"/>
              <a:t>Meta </a:t>
            </a:r>
            <a:r>
              <a:rPr lang="fi-FI" dirty="0" err="1"/>
              <a:t>viewport</a:t>
            </a:r>
            <a:endParaRPr lang="fi-FI" dirty="0"/>
          </a:p>
          <a:p>
            <a:pPr lvl="1"/>
            <a:r>
              <a:rPr lang="fi-FI" dirty="0"/>
              <a:t>Media </a:t>
            </a:r>
            <a:r>
              <a:rPr lang="fi-FI" dirty="0" err="1"/>
              <a:t>queries</a:t>
            </a:r>
            <a:endParaRPr lang="fi-FI" dirty="0"/>
          </a:p>
          <a:p>
            <a:pPr lvl="1"/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9726DF-7D01-42AF-AFAB-2EE2BE99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4A485B4-159B-4E68-8C64-B195B3F9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469B6A8-FB6F-40CA-B59E-FE6EDEE2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4081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i">
  <a:themeElements>
    <a:clrScheme name="Punainen-violetti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Integraali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ali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280</TotalTime>
  <Words>482</Words>
  <Application>Microsoft Office PowerPoint</Application>
  <PresentationFormat>Laajakuva</PresentationFormat>
  <Paragraphs>86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Integraali</vt:lpstr>
      <vt:lpstr>Web-käyttöliittymä</vt:lpstr>
      <vt:lpstr>Yleistä</vt:lpstr>
      <vt:lpstr>Kuvat ja logot</vt:lpstr>
      <vt:lpstr>Värit</vt:lpstr>
      <vt:lpstr>Sivun rakenne</vt:lpstr>
      <vt:lpstr>Muuta</vt:lpstr>
      <vt:lpstr>HTML/CSS-prototyyppi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Web-käyttöliittymä</dc:title>
  <dc:creator>Eerikki Maula</dc:creator>
  <cp:lastModifiedBy>Eerikki Maula</cp:lastModifiedBy>
  <cp:revision>17</cp:revision>
  <cp:lastPrinted>2024-02-14T08:45:51Z</cp:lastPrinted>
  <dcterms:created xsi:type="dcterms:W3CDTF">2024-02-14T07:17:16Z</dcterms:created>
  <dcterms:modified xsi:type="dcterms:W3CDTF">2024-11-20T08:57:37Z</dcterms:modified>
</cp:coreProperties>
</file>