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2" r:id="rId9"/>
    <p:sldId id="264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42C85-4F98-4844-8C6C-33CFC4C70103}" v="38" dt="2020-11-07T05:11:1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" userId="d58a86503aa0c486" providerId="LiveId" clId="{D2842C85-4F98-4844-8C6C-33CFC4C70103}"/>
    <pc:docChg chg="undo custSel mod addSld delSld modSld sldOrd">
      <pc:chgData name="Kylie" userId="d58a86503aa0c486" providerId="LiveId" clId="{D2842C85-4F98-4844-8C6C-33CFC4C70103}" dt="2020-11-07T05:13:39.347" v="2518" actId="1076"/>
      <pc:docMkLst>
        <pc:docMk/>
      </pc:docMkLst>
      <pc:sldChg chg="addSp delSp modSp mod">
        <pc:chgData name="Kylie" userId="d58a86503aa0c486" providerId="LiveId" clId="{D2842C85-4F98-4844-8C6C-33CFC4C70103}" dt="2020-11-07T04:02:01.981" v="2329" actId="14100"/>
        <pc:sldMkLst>
          <pc:docMk/>
          <pc:sldMk cId="878686471" sldId="256"/>
        </pc:sldMkLst>
        <pc:spChg chg="mod">
          <ac:chgData name="Kylie" userId="d58a86503aa0c486" providerId="LiveId" clId="{D2842C85-4F98-4844-8C6C-33CFC4C70103}" dt="2020-11-05T04:52:42.633" v="121" actId="20577"/>
          <ac:spMkLst>
            <pc:docMk/>
            <pc:sldMk cId="878686471" sldId="256"/>
            <ac:spMk id="5" creationId="{A461B4D6-25FA-4D9E-B1BF-CDE64064EAAF}"/>
          </ac:spMkLst>
        </pc:spChg>
        <pc:picChg chg="mod">
          <ac:chgData name="Kylie" userId="d58a86503aa0c486" providerId="LiveId" clId="{D2842C85-4F98-4844-8C6C-33CFC4C70103}" dt="2020-11-05T08:51:02.554" v="250" actId="1076"/>
          <ac:picMkLst>
            <pc:docMk/>
            <pc:sldMk cId="878686471" sldId="256"/>
            <ac:picMk id="4" creationId="{D5A5AD70-96C5-452E-B031-9BE5F46BD38E}"/>
          </ac:picMkLst>
        </pc:picChg>
        <pc:picChg chg="add del mod">
          <ac:chgData name="Kylie" userId="d58a86503aa0c486" providerId="LiveId" clId="{D2842C85-4F98-4844-8C6C-33CFC4C70103}" dt="2020-11-07T02:22:25.066" v="851" actId="478"/>
          <ac:picMkLst>
            <pc:docMk/>
            <pc:sldMk cId="878686471" sldId="256"/>
            <ac:picMk id="6" creationId="{3EB311E0-AACF-4CAE-9622-023C60C38519}"/>
          </ac:picMkLst>
        </pc:picChg>
        <pc:picChg chg="add del mod">
          <ac:chgData name="Kylie" userId="d58a86503aa0c486" providerId="LiveId" clId="{D2842C85-4F98-4844-8C6C-33CFC4C70103}" dt="2020-11-07T04:01:32.278" v="2324" actId="478"/>
          <ac:picMkLst>
            <pc:docMk/>
            <pc:sldMk cId="878686471" sldId="256"/>
            <ac:picMk id="6" creationId="{6859BD7D-C7C5-4B3E-AB77-B476A011EF34}"/>
          </ac:picMkLst>
        </pc:picChg>
        <pc:picChg chg="mod">
          <ac:chgData name="Kylie" userId="d58a86503aa0c486" providerId="LiveId" clId="{D2842C85-4F98-4844-8C6C-33CFC4C70103}" dt="2020-11-07T03:11:30.925" v="2241" actId="1076"/>
          <ac:picMkLst>
            <pc:docMk/>
            <pc:sldMk cId="878686471" sldId="256"/>
            <ac:picMk id="7" creationId="{8B27F124-744E-4244-9B87-9A309C024A2C}"/>
          </ac:picMkLst>
        </pc:picChg>
        <pc:picChg chg="mod">
          <ac:chgData name="Kylie" userId="d58a86503aa0c486" providerId="LiveId" clId="{D2842C85-4F98-4844-8C6C-33CFC4C70103}" dt="2020-11-07T04:02:01.981" v="2329" actId="14100"/>
          <ac:picMkLst>
            <pc:docMk/>
            <pc:sldMk cId="878686471" sldId="256"/>
            <ac:picMk id="8" creationId="{5A4477DB-9347-4094-843A-8BB47C62223B}"/>
          </ac:picMkLst>
        </pc:picChg>
        <pc:picChg chg="del mod">
          <ac:chgData name="Kylie" userId="d58a86503aa0c486" providerId="LiveId" clId="{D2842C85-4F98-4844-8C6C-33CFC4C70103}" dt="2020-11-07T02:20:20.945" v="845" actId="478"/>
          <ac:picMkLst>
            <pc:docMk/>
            <pc:sldMk cId="878686471" sldId="256"/>
            <ac:picMk id="9" creationId="{FA649E0E-B765-4D0A-9431-4AEE8F5B1309}"/>
          </ac:picMkLst>
        </pc:picChg>
        <pc:picChg chg="add del mod">
          <ac:chgData name="Kylie" userId="d58a86503aa0c486" providerId="LiveId" clId="{D2842C85-4F98-4844-8C6C-33CFC4C70103}" dt="2020-11-07T04:01:04.227" v="2321"/>
          <ac:picMkLst>
            <pc:docMk/>
            <pc:sldMk cId="878686471" sldId="256"/>
            <ac:picMk id="9" creationId="{FBE1BB3E-4C6C-48C1-85DA-3F61E4FCE425}"/>
          </ac:picMkLst>
        </pc:picChg>
        <pc:picChg chg="mod">
          <ac:chgData name="Kylie" userId="d58a86503aa0c486" providerId="LiveId" clId="{D2842C85-4F98-4844-8C6C-33CFC4C70103}" dt="2020-11-07T01:24:27.660" v="787" actId="14100"/>
          <ac:picMkLst>
            <pc:docMk/>
            <pc:sldMk cId="878686471" sldId="256"/>
            <ac:picMk id="10" creationId="{7E31FCD7-5680-46CB-83F8-F179D9B68E27}"/>
          </ac:picMkLst>
        </pc:picChg>
        <pc:picChg chg="add del mod">
          <ac:chgData name="Kylie" userId="d58a86503aa0c486" providerId="LiveId" clId="{D2842C85-4F98-4844-8C6C-33CFC4C70103}" dt="2020-11-05T08:51:18.577" v="253" actId="21"/>
          <ac:picMkLst>
            <pc:docMk/>
            <pc:sldMk cId="878686471" sldId="256"/>
            <ac:picMk id="11" creationId="{DC523D9F-2B68-48EB-BCA9-54E3E6CFE452}"/>
          </ac:picMkLst>
        </pc:picChg>
        <pc:picChg chg="add mod">
          <ac:chgData name="Kylie" userId="d58a86503aa0c486" providerId="LiveId" clId="{D2842C85-4F98-4844-8C6C-33CFC4C70103}" dt="2020-11-07T04:01:53.330" v="2328" actId="1076"/>
          <ac:picMkLst>
            <pc:docMk/>
            <pc:sldMk cId="878686471" sldId="256"/>
            <ac:picMk id="11" creationId="{FE686958-30B5-4ED3-B372-549FA49385D9}"/>
          </ac:picMkLst>
        </pc:picChg>
      </pc:sldChg>
      <pc:sldChg chg="addSp modSp mod setBg">
        <pc:chgData name="Kylie" userId="d58a86503aa0c486" providerId="LiveId" clId="{D2842C85-4F98-4844-8C6C-33CFC4C70103}" dt="2020-11-07T05:13:39.347" v="2518" actId="1076"/>
        <pc:sldMkLst>
          <pc:docMk/>
          <pc:sldMk cId="2134914202" sldId="257"/>
        </pc:sldMkLst>
        <pc:spChg chg="mo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2" creationId="{2C738BAA-42AA-47DA-B000-3D49307659F2}"/>
          </ac:spMkLst>
        </pc:spChg>
        <pc:spChg chg="mod or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3" creationId="{A9B22E67-B3DD-4309-977E-72A12569AF6E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0" creationId="{C33BF9DD-8A45-4EEE-B231-0A14D322E5F9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4" creationId="{D5FBCAC9-BD8B-4F3B-AD74-EF37D4211349}"/>
          </ac:spMkLst>
        </pc:spChg>
        <pc:spChg chg="add">
          <ac:chgData name="Kylie" userId="d58a86503aa0c486" providerId="LiveId" clId="{D2842C85-4F98-4844-8C6C-33CFC4C70103}" dt="2020-11-05T08:51:29.523" v="257" actId="26606"/>
          <ac:spMkLst>
            <pc:docMk/>
            <pc:sldMk cId="2134914202" sldId="257"/>
            <ac:spMk id="16" creationId="{9556C5A8-AD7E-4CE7-87BE-9EA3B5E1786F}"/>
          </ac:spMkLst>
        </pc:spChg>
        <pc:picChg chg="add mod">
          <ac:chgData name="Kylie" userId="d58a86503aa0c486" providerId="LiveId" clId="{D2842C85-4F98-4844-8C6C-33CFC4C70103}" dt="2020-11-07T05:13:39.347" v="2518" actId="1076"/>
          <ac:picMkLst>
            <pc:docMk/>
            <pc:sldMk cId="2134914202" sldId="257"/>
            <ac:picMk id="5" creationId="{6CCA4117-E868-4410-97D8-0419F9EAA5F9}"/>
          </ac:picMkLst>
        </pc:picChg>
        <pc:cxnChg chg="add">
          <ac:chgData name="Kylie" userId="d58a86503aa0c486" providerId="LiveId" clId="{D2842C85-4F98-4844-8C6C-33CFC4C70103}" dt="2020-11-05T08:51:29.523" v="257" actId="26606"/>
          <ac:cxnSpMkLst>
            <pc:docMk/>
            <pc:sldMk cId="2134914202" sldId="257"/>
            <ac:cxnSpMk id="12" creationId="{9020DCC9-F851-4562-BB20-1AB3C51BFD08}"/>
          </ac:cxnSpMkLst>
        </pc:cxnChg>
      </pc:sldChg>
      <pc:sldChg chg="addSp modSp mod">
        <pc:chgData name="Kylie" userId="d58a86503aa0c486" providerId="LiveId" clId="{D2842C85-4F98-4844-8C6C-33CFC4C70103}" dt="2020-11-07T04:02:28.568" v="2333" actId="20577"/>
        <pc:sldMkLst>
          <pc:docMk/>
          <pc:sldMk cId="1233527600" sldId="258"/>
        </pc:sldMkLst>
        <pc:spChg chg="mod">
          <ac:chgData name="Kylie" userId="d58a86503aa0c486" providerId="LiveId" clId="{D2842C85-4F98-4844-8C6C-33CFC4C70103}" dt="2020-11-07T04:02:28.568" v="2333" actId="20577"/>
          <ac:spMkLst>
            <pc:docMk/>
            <pc:sldMk cId="1233527600" sldId="258"/>
            <ac:spMk id="2" creationId="{E8DF4EF5-6512-4061-81D4-1F6C5273BCD1}"/>
          </ac:spMkLst>
        </pc:spChg>
        <pc:picChg chg="add mod">
          <ac:chgData name="Kylie" userId="d58a86503aa0c486" providerId="LiveId" clId="{D2842C85-4F98-4844-8C6C-33CFC4C70103}" dt="2020-11-07T01:26:09.217" v="791" actId="1076"/>
          <ac:picMkLst>
            <pc:docMk/>
            <pc:sldMk cId="1233527600" sldId="258"/>
            <ac:picMk id="3" creationId="{69566103-03D2-4335-96C8-2FBA0FD1ED66}"/>
          </ac:picMkLst>
        </pc:picChg>
        <pc:picChg chg="mod">
          <ac:chgData name="Kylie" userId="d58a86503aa0c486" providerId="LiveId" clId="{D2842C85-4F98-4844-8C6C-33CFC4C70103}" dt="2020-11-05T08:52:50.601" v="260" actId="1076"/>
          <ac:picMkLst>
            <pc:docMk/>
            <pc:sldMk cId="1233527600" sldId="258"/>
            <ac:picMk id="4" creationId="{83F38DC0-E300-4184-9D3A-65D70AB334C5}"/>
          </ac:picMkLst>
        </pc:picChg>
      </pc:sldChg>
      <pc:sldChg chg="addSp delSp modSp mod setBg modClrScheme delDesignElem chgLayout">
        <pc:chgData name="Kylie" userId="d58a86503aa0c486" providerId="LiveId" clId="{D2842C85-4F98-4844-8C6C-33CFC4C70103}" dt="2020-11-07T05:10:41.435" v="2503" actId="14100"/>
        <pc:sldMkLst>
          <pc:docMk/>
          <pc:sldMk cId="3019543678" sldId="259"/>
        </pc:sldMkLst>
        <pc:spChg chg="add del mod ord">
          <ac:chgData name="Kylie" userId="d58a86503aa0c486" providerId="LiveId" clId="{D2842C85-4F98-4844-8C6C-33CFC4C70103}" dt="2020-11-07T04:04:36.253" v="2441" actId="20577"/>
          <ac:spMkLst>
            <pc:docMk/>
            <pc:sldMk cId="3019543678" sldId="259"/>
            <ac:spMk id="2" creationId="{B3F3D848-3D38-4BA4-B865-466E0FB97589}"/>
          </ac:spMkLst>
        </pc:spChg>
        <pc:spChg chg="add del mod">
          <ac:chgData name="Kylie" userId="d58a86503aa0c486" providerId="LiveId" clId="{D2842C85-4F98-4844-8C6C-33CFC4C70103}" dt="2020-11-05T08:23:09.365" v="141" actId="478"/>
          <ac:spMkLst>
            <pc:docMk/>
            <pc:sldMk cId="3019543678" sldId="259"/>
            <ac:spMk id="9" creationId="{B7BDFA6A-51CD-49A7-B51F-802A748BAD5F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2" creationId="{15627614-0421-44C9-BA45-98C62DB304E7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4" creationId="{A95CF63B-42D2-437D-AF2A-6C97E4CADD39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18" creationId="{F98A3B8C-AC24-4BB1-B607-88710B8D1AB5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22" creationId="{E5286F1A-1D8A-461D-97B6-FA41E5978FFF}"/>
          </ac:spMkLst>
        </pc:spChg>
        <pc:spChg chg="add del">
          <ac:chgData name="Kylie" userId="d58a86503aa0c486" providerId="LiveId" clId="{D2842C85-4F98-4844-8C6C-33CFC4C70103}" dt="2020-11-05T08:26:03.072" v="172" actId="700"/>
          <ac:spMkLst>
            <pc:docMk/>
            <pc:sldMk cId="3019543678" sldId="259"/>
            <ac:spMk id="24" creationId="{34AC6BCA-32BA-4FCF-9F87-4D8228AB2A89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28" creationId="{5F54226A-15A5-4F46-926F-81F3EC4664A8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29" creationId="{5F54226A-15A5-4F46-926F-81F3EC4664A8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0" creationId="{CFCF670F-3E94-4C8F-95AE-035FB459B9D2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1" creationId="{CFCF670F-3E94-4C8F-95AE-035FB459B9D2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4" creationId="{EBE45A86-783B-4F2C-BE47-70B28B98AEC4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5" creationId="{EBE45A86-783B-4F2C-BE47-70B28B98AEC4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6" creationId="{C309993B-ED13-4A38-A24F-95A8070F207C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7" creationId="{C309993B-ED13-4A38-A24F-95A8070F207C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38" creationId="{251543AF-FABF-4B9B-A51F-6E32B09AD633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39" creationId="{251543AF-FABF-4B9B-A51F-6E32B09AD633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0" creationId="{B448F9F0-74F6-4FA2-97EA-D1CEA818C6B9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1" creationId="{B448F9F0-74F6-4FA2-97EA-D1CEA818C6B9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2" creationId="{4D5AE9DE-ADA2-4F40-8C1D-E5A094FBBBD5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3" creationId="{4D5AE9DE-ADA2-4F40-8C1D-E5A094FBBBD5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6" creationId="{19DBA7B9-E378-45BB-8AE8-9C06D887A1E4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7" creationId="{19DBA7B9-E378-45BB-8AE8-9C06D887A1E4}"/>
          </ac:spMkLst>
        </pc:spChg>
        <pc:spChg chg="add del">
          <ac:chgData name="Kylie" userId="d58a86503aa0c486" providerId="LiveId" clId="{D2842C85-4F98-4844-8C6C-33CFC4C70103}" dt="2020-11-07T01:00:28.233" v="756" actId="26606"/>
          <ac:spMkLst>
            <pc:docMk/>
            <pc:sldMk cId="3019543678" sldId="259"/>
            <ac:spMk id="48" creationId="{DD2B0DFB-948D-4DE0-A2B7-C79ED4A060BA}"/>
          </ac:spMkLst>
        </pc:spChg>
        <pc:spChg chg="add del">
          <ac:chgData name="Kylie" userId="d58a86503aa0c486" providerId="LiveId" clId="{D2842C85-4F98-4844-8C6C-33CFC4C70103}" dt="2020-11-05T08:24:59.395" v="166" actId="26606"/>
          <ac:spMkLst>
            <pc:docMk/>
            <pc:sldMk cId="3019543678" sldId="259"/>
            <ac:spMk id="49" creationId="{DD2B0DFB-948D-4DE0-A2B7-C79ED4A060BA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50" creationId="{5F54226A-15A5-4F46-926F-81F3EC4664A8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1" creationId="{5F54226A-15A5-4F46-926F-81F3EC4664A8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2" creationId="{CFCF670F-3E94-4C8F-95AE-035FB459B9D2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4" creationId="{36D50BAE-2B1C-44EA-98D3-FF227A6942F3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5" creationId="{A0354A3E-8646-42D8-BBA1-296667346E2E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6" creationId="{8D8F64D4-85B6-4B50-8267-A34225759265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7" creationId="{982E57E1-FBFC-4937-B6B9-C381D1C95225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59" creationId="{A08B6943-0110-4993-B7F6-7A6A1EC667AE}"/>
          </ac:spMkLst>
        </pc:spChg>
        <pc:spChg chg="add del">
          <ac:chgData name="Kylie" userId="d58a86503aa0c486" providerId="LiveId" clId="{D2842C85-4F98-4844-8C6C-33CFC4C70103}" dt="2020-11-05T08:25:05.263" v="168" actId="26606"/>
          <ac:spMkLst>
            <pc:docMk/>
            <pc:sldMk cId="3019543678" sldId="259"/>
            <ac:spMk id="60" creationId="{011BBFEE-907A-4DF1-9F7B-C5211B637BE9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1" creationId="{CFCF670F-3E94-4C8F-95AE-035FB459B9D2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3" creationId="{36D50BAE-2B1C-44EA-98D3-FF227A6942F3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4" creationId="{A0354A3E-8646-42D8-BBA1-296667346E2E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5" creationId="{8D8F64D4-85B6-4B50-8267-A34225759265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6" creationId="{982E57E1-FBFC-4937-B6B9-C381D1C95225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8" creationId="{A08B6943-0110-4993-B7F6-7A6A1EC667AE}"/>
          </ac:spMkLst>
        </pc:spChg>
        <pc:spChg chg="add del">
          <ac:chgData name="Kylie" userId="d58a86503aa0c486" providerId="LiveId" clId="{D2842C85-4F98-4844-8C6C-33CFC4C70103}" dt="2020-11-07T01:00:31.189" v="758" actId="26606"/>
          <ac:spMkLst>
            <pc:docMk/>
            <pc:sldMk cId="3019543678" sldId="259"/>
            <ac:spMk id="69" creationId="{011BBFEE-907A-4DF1-9F7B-C5211B637BE9}"/>
          </ac:spMkLst>
        </pc:spChg>
        <pc:picChg chg="add mod">
          <ac:chgData name="Kylie" userId="d58a86503aa0c486" providerId="LiveId" clId="{D2842C85-4F98-4844-8C6C-33CFC4C70103}" dt="2020-11-07T05:07:48.294" v="2483" actId="1076"/>
          <ac:picMkLst>
            <pc:docMk/>
            <pc:sldMk cId="3019543678" sldId="259"/>
            <ac:picMk id="3" creationId="{F1FACAF9-9F2A-4DFA-B260-6CACF87B5D23}"/>
          </ac:picMkLst>
        </pc:picChg>
        <pc:picChg chg="del mod ord">
          <ac:chgData name="Kylie" userId="d58a86503aa0c486" providerId="LiveId" clId="{D2842C85-4F98-4844-8C6C-33CFC4C70103}" dt="2020-11-05T08:18:21.484" v="132" actId="478"/>
          <ac:picMkLst>
            <pc:docMk/>
            <pc:sldMk cId="3019543678" sldId="259"/>
            <ac:picMk id="4" creationId="{6160A1E5-D4B5-4262-A1EA-53E43CA5116B}"/>
          </ac:picMkLst>
        </pc:picChg>
        <pc:picChg chg="add mod">
          <ac:chgData name="Kylie" userId="d58a86503aa0c486" providerId="LiveId" clId="{D2842C85-4F98-4844-8C6C-33CFC4C70103}" dt="2020-11-07T05:08:24.274" v="2491" actId="1076"/>
          <ac:picMkLst>
            <pc:docMk/>
            <pc:sldMk cId="3019543678" sldId="259"/>
            <ac:picMk id="4" creationId="{D2065411-AC49-4BAC-AEE1-091B845940AF}"/>
          </ac:picMkLst>
        </pc:picChg>
        <pc:picChg chg="add mod">
          <ac:chgData name="Kylie" userId="d58a86503aa0c486" providerId="LiveId" clId="{D2842C85-4F98-4844-8C6C-33CFC4C70103}" dt="2020-11-07T05:09:42.775" v="2496" actId="14100"/>
          <ac:picMkLst>
            <pc:docMk/>
            <pc:sldMk cId="3019543678" sldId="259"/>
            <ac:picMk id="5" creationId="{870DC1CB-DB28-42D1-ABD0-2F992B2468AF}"/>
          </ac:picMkLst>
        </pc:picChg>
        <pc:picChg chg="del mod">
          <ac:chgData name="Kylie" userId="d58a86503aa0c486" providerId="LiveId" clId="{D2842C85-4F98-4844-8C6C-33CFC4C70103}" dt="2020-11-05T08:18:20.863" v="131" actId="478"/>
          <ac:picMkLst>
            <pc:docMk/>
            <pc:sldMk cId="3019543678" sldId="259"/>
            <ac:picMk id="5" creationId="{FCB15AE2-425D-4DB3-B831-302493A3A1B3}"/>
          </ac:picMkLst>
        </pc:picChg>
        <pc:picChg chg="add del mod ord">
          <ac:chgData name="Kylie" userId="d58a86503aa0c486" providerId="LiveId" clId="{D2842C85-4F98-4844-8C6C-33CFC4C70103}" dt="2020-11-05T08:18:29.925" v="135" actId="478"/>
          <ac:picMkLst>
            <pc:docMk/>
            <pc:sldMk cId="3019543678" sldId="259"/>
            <ac:picMk id="6" creationId="{AA7E61EE-7F2B-47E3-B46B-AF48D0E2F9BE}"/>
          </ac:picMkLst>
        </pc:picChg>
        <pc:picChg chg="add mod">
          <ac:chgData name="Kylie" userId="d58a86503aa0c486" providerId="LiveId" clId="{D2842C85-4F98-4844-8C6C-33CFC4C70103}" dt="2020-11-07T05:10:41.435" v="2503" actId="14100"/>
          <ac:picMkLst>
            <pc:docMk/>
            <pc:sldMk cId="3019543678" sldId="259"/>
            <ac:picMk id="6" creationId="{CD9412B0-037E-4F42-B422-070CC99C9F75}"/>
          </ac:picMkLst>
        </pc:picChg>
        <pc:picChg chg="add del mod">
          <ac:chgData name="Kylie" userId="d58a86503aa0c486" providerId="LiveId" clId="{D2842C85-4F98-4844-8C6C-33CFC4C70103}" dt="2020-11-05T08:18:30.695" v="136" actId="478"/>
          <ac:picMkLst>
            <pc:docMk/>
            <pc:sldMk cId="3019543678" sldId="259"/>
            <ac:picMk id="7" creationId="{C23E622C-8D2C-4557-A538-20EFB5EFF441}"/>
          </ac:picMkLst>
        </pc:picChg>
        <pc:picChg chg="add del mod">
          <ac:chgData name="Kylie" userId="d58a86503aa0c486" providerId="LiveId" clId="{D2842C85-4F98-4844-8C6C-33CFC4C70103}" dt="2020-11-07T05:07:44.134" v="2482" actId="478"/>
          <ac:picMkLst>
            <pc:docMk/>
            <pc:sldMk cId="3019543678" sldId="259"/>
            <ac:picMk id="10" creationId="{FDA2C62C-53D4-4C7D-851B-6DEDC393E3E2}"/>
          </ac:picMkLst>
        </pc:picChg>
        <pc:picChg chg="add del mod ord">
          <ac:chgData name="Kylie" userId="d58a86503aa0c486" providerId="LiveId" clId="{D2842C85-4F98-4844-8C6C-33CFC4C70103}" dt="2020-11-07T05:08:10.414" v="2484" actId="478"/>
          <ac:picMkLst>
            <pc:docMk/>
            <pc:sldMk cId="3019543678" sldId="259"/>
            <ac:picMk id="11" creationId="{F9B534E8-AC94-4927-8088-BF1EF7EE8F66}"/>
          </ac:picMkLst>
        </pc:picChg>
        <pc:picChg chg="add mod ord">
          <ac:chgData name="Kylie" userId="d58a86503aa0c486" providerId="LiveId" clId="{D2842C85-4F98-4844-8C6C-33CFC4C70103}" dt="2020-11-07T01:00:31.189" v="758" actId="26606"/>
          <ac:picMkLst>
            <pc:docMk/>
            <pc:sldMk cId="3019543678" sldId="259"/>
            <ac:picMk id="13" creationId="{4B96D48E-9677-4087-99E9-9BCB137984F2}"/>
          </ac:picMkLst>
        </pc:picChg>
        <pc:picChg chg="add del mod">
          <ac:chgData name="Kylie" userId="d58a86503aa0c486" providerId="LiveId" clId="{D2842C85-4F98-4844-8C6C-33CFC4C70103}" dt="2020-11-05T08:33:57.219" v="218" actId="478"/>
          <ac:picMkLst>
            <pc:docMk/>
            <pc:sldMk cId="3019543678" sldId="259"/>
            <ac:picMk id="15" creationId="{996E7C85-B80B-443F-AFF0-B855F54FABF6}"/>
          </ac:picMkLst>
        </pc:picChg>
        <pc:picChg chg="add del mod">
          <ac:chgData name="Kylie" userId="d58a86503aa0c486" providerId="LiveId" clId="{D2842C85-4F98-4844-8C6C-33CFC4C70103}" dt="2020-11-05T08:31:29.138" v="197" actId="478"/>
          <ac:picMkLst>
            <pc:docMk/>
            <pc:sldMk cId="3019543678" sldId="259"/>
            <ac:picMk id="17" creationId="{D4457567-6D12-487A-8280-AAA649402D9C}"/>
          </ac:picMkLst>
        </pc:picChg>
        <pc:picChg chg="add del mod ord">
          <ac:chgData name="Kylie" userId="d58a86503aa0c486" providerId="LiveId" clId="{D2842C85-4F98-4844-8C6C-33CFC4C70103}" dt="2020-11-05T08:32:32.120" v="205" actId="478"/>
          <ac:picMkLst>
            <pc:docMk/>
            <pc:sldMk cId="3019543678" sldId="259"/>
            <ac:picMk id="19" creationId="{E0251CE0-058B-4AD3-A7BC-52A6942EC028}"/>
          </ac:picMkLst>
        </pc:picChg>
        <pc:picChg chg="add del mod ord">
          <ac:chgData name="Kylie" userId="d58a86503aa0c486" providerId="LiveId" clId="{D2842C85-4F98-4844-8C6C-33CFC4C70103}" dt="2020-11-05T08:35:55.798" v="228" actId="478"/>
          <ac:picMkLst>
            <pc:docMk/>
            <pc:sldMk cId="3019543678" sldId="259"/>
            <ac:picMk id="21" creationId="{226C5EF0-A51B-4E26-BA93-D26648D01734}"/>
          </ac:picMkLst>
        </pc:picChg>
        <pc:picChg chg="add del mod ord">
          <ac:chgData name="Kylie" userId="d58a86503aa0c486" providerId="LiveId" clId="{D2842C85-4F98-4844-8C6C-33CFC4C70103}" dt="2020-11-05T08:30:26.090" v="192" actId="478"/>
          <ac:picMkLst>
            <pc:docMk/>
            <pc:sldMk cId="3019543678" sldId="259"/>
            <ac:picMk id="23" creationId="{D4B2E6E8-3063-4592-B18B-6D4517292EF8}"/>
          </ac:picMkLst>
        </pc:picChg>
        <pc:picChg chg="add del mod">
          <ac:chgData name="Kylie" userId="d58a86503aa0c486" providerId="LiveId" clId="{D2842C85-4F98-4844-8C6C-33CFC4C70103}" dt="2020-11-07T05:09:14.285" v="2492" actId="478"/>
          <ac:picMkLst>
            <pc:docMk/>
            <pc:sldMk cId="3019543678" sldId="259"/>
            <ac:picMk id="25" creationId="{7E2CD5DE-09DF-4C20-9AAD-787A4505A0FD}"/>
          </ac:picMkLst>
        </pc:picChg>
        <pc:picChg chg="add del mod">
          <ac:chgData name="Kylie" userId="d58a86503aa0c486" providerId="LiveId" clId="{D2842C85-4F98-4844-8C6C-33CFC4C70103}" dt="2020-11-07T05:09:49.294" v="2497" actId="478"/>
          <ac:picMkLst>
            <pc:docMk/>
            <pc:sldMk cId="3019543678" sldId="259"/>
            <ac:picMk id="26" creationId="{E027F383-633D-44F2-85B2-D487C336FFDE}"/>
          </ac:picMkLst>
        </pc:picChg>
        <pc:cxnChg chg="add del">
          <ac:chgData name="Kylie" userId="d58a86503aa0c486" providerId="LiveId" clId="{D2842C85-4F98-4844-8C6C-33CFC4C70103}" dt="2020-11-05T08:26:03.072" v="172" actId="700"/>
          <ac:cxnSpMkLst>
            <pc:docMk/>
            <pc:sldMk cId="3019543678" sldId="259"/>
            <ac:cxnSpMk id="16" creationId="{42D988CC-1BCA-4015-B859-258C2B796EAB}"/>
          </ac:cxnSpMkLst>
        </pc:cxnChg>
        <pc:cxnChg chg="add del">
          <ac:chgData name="Kylie" userId="d58a86503aa0c486" providerId="LiveId" clId="{D2842C85-4F98-4844-8C6C-33CFC4C70103}" dt="2020-11-05T08:26:03.072" v="172" actId="700"/>
          <ac:cxnSpMkLst>
            <pc:docMk/>
            <pc:sldMk cId="3019543678" sldId="259"/>
            <ac:cxnSpMk id="20" creationId="{9DE56645-2866-441C-89AC-EEC913F431E4}"/>
          </ac:cxnSpMkLst>
        </pc:cxnChg>
        <pc:cxnChg chg="add del">
          <ac:chgData name="Kylie" userId="d58a86503aa0c486" providerId="LiveId" clId="{D2842C85-4F98-4844-8C6C-33CFC4C70103}" dt="2020-11-07T01:00:28.233" v="756" actId="26606"/>
          <ac:cxnSpMkLst>
            <pc:docMk/>
            <pc:sldMk cId="3019543678" sldId="259"/>
            <ac:cxnSpMk id="32" creationId="{90479AEA-6C87-4786-A668-54BF815A73D7}"/>
          </ac:cxnSpMkLst>
        </pc:cxnChg>
        <pc:cxnChg chg="add del">
          <ac:chgData name="Kylie" userId="d58a86503aa0c486" providerId="LiveId" clId="{D2842C85-4F98-4844-8C6C-33CFC4C70103}" dt="2020-11-05T08:24:59.395" v="166" actId="26606"/>
          <ac:cxnSpMkLst>
            <pc:docMk/>
            <pc:sldMk cId="3019543678" sldId="259"/>
            <ac:cxnSpMk id="33" creationId="{90479AEA-6C87-4786-A668-54BF815A73D7}"/>
          </ac:cxnSpMkLst>
        </pc:cxnChg>
        <pc:cxnChg chg="add del">
          <ac:chgData name="Kylie" userId="d58a86503aa0c486" providerId="LiveId" clId="{D2842C85-4F98-4844-8C6C-33CFC4C70103}" dt="2020-11-07T01:00:28.233" v="756" actId="26606"/>
          <ac:cxnSpMkLst>
            <pc:docMk/>
            <pc:sldMk cId="3019543678" sldId="259"/>
            <ac:cxnSpMk id="44" creationId="{2643966D-84D0-49C3-9412-0C410587FFB1}"/>
          </ac:cxnSpMkLst>
        </pc:cxnChg>
        <pc:cxnChg chg="add del">
          <ac:chgData name="Kylie" userId="d58a86503aa0c486" providerId="LiveId" clId="{D2842C85-4F98-4844-8C6C-33CFC4C70103}" dt="2020-11-05T08:24:59.395" v="166" actId="26606"/>
          <ac:cxnSpMkLst>
            <pc:docMk/>
            <pc:sldMk cId="3019543678" sldId="259"/>
            <ac:cxnSpMk id="45" creationId="{2643966D-84D0-49C3-9412-0C410587FFB1}"/>
          </ac:cxnSpMkLst>
        </pc:cxnChg>
        <pc:cxnChg chg="add del">
          <ac:chgData name="Kylie" userId="d58a86503aa0c486" providerId="LiveId" clId="{D2842C85-4F98-4844-8C6C-33CFC4C70103}" dt="2020-11-05T08:25:05.263" v="168" actId="26606"/>
          <ac:cxnSpMkLst>
            <pc:docMk/>
            <pc:sldMk cId="3019543678" sldId="259"/>
            <ac:cxnSpMk id="53" creationId="{90479AEA-6C87-4786-A668-54BF815A73D7}"/>
          </ac:cxnSpMkLst>
        </pc:cxnChg>
        <pc:cxnChg chg="add del">
          <ac:chgData name="Kylie" userId="d58a86503aa0c486" providerId="LiveId" clId="{D2842C85-4F98-4844-8C6C-33CFC4C70103}" dt="2020-11-05T08:25:05.263" v="168" actId="26606"/>
          <ac:cxnSpMkLst>
            <pc:docMk/>
            <pc:sldMk cId="3019543678" sldId="259"/>
            <ac:cxnSpMk id="58" creationId="{7105A204-F287-4494-909D-5FD20667E7D1}"/>
          </ac:cxnSpMkLst>
        </pc:cxnChg>
        <pc:cxnChg chg="add del">
          <ac:chgData name="Kylie" userId="d58a86503aa0c486" providerId="LiveId" clId="{D2842C85-4F98-4844-8C6C-33CFC4C70103}" dt="2020-11-07T01:00:31.189" v="758" actId="26606"/>
          <ac:cxnSpMkLst>
            <pc:docMk/>
            <pc:sldMk cId="3019543678" sldId="259"/>
            <ac:cxnSpMk id="62" creationId="{90479AEA-6C87-4786-A668-54BF815A73D7}"/>
          </ac:cxnSpMkLst>
        </pc:cxnChg>
        <pc:cxnChg chg="add del">
          <ac:chgData name="Kylie" userId="d58a86503aa0c486" providerId="LiveId" clId="{D2842C85-4F98-4844-8C6C-33CFC4C70103}" dt="2020-11-07T01:00:31.189" v="758" actId="26606"/>
          <ac:cxnSpMkLst>
            <pc:docMk/>
            <pc:sldMk cId="3019543678" sldId="259"/>
            <ac:cxnSpMk id="67" creationId="{7105A204-F287-4494-909D-5FD20667E7D1}"/>
          </ac:cxnSpMkLst>
        </pc:cxnChg>
      </pc:sldChg>
      <pc:sldChg chg="addSp delSp modSp del mod setBg">
        <pc:chgData name="Kylie" userId="d58a86503aa0c486" providerId="LiveId" clId="{D2842C85-4F98-4844-8C6C-33CFC4C70103}" dt="2020-11-07T02:25:41.789" v="929" actId="2696"/>
        <pc:sldMkLst>
          <pc:docMk/>
          <pc:sldMk cId="767783126" sldId="260"/>
        </pc:sldMkLst>
        <pc:spChg chg="mod">
          <ac:chgData name="Kylie" userId="d58a86503aa0c486" providerId="LiveId" clId="{D2842C85-4F98-4844-8C6C-33CFC4C70103}" dt="2020-11-07T02:08:07.898" v="826" actId="20577"/>
          <ac:spMkLst>
            <pc:docMk/>
            <pc:sldMk cId="767783126" sldId="260"/>
            <ac:spMk id="2" creationId="{08DBDBF3-958E-444E-ADF6-97A33DCA0DEE}"/>
          </ac:spMkLst>
        </pc:spChg>
        <pc:spChg chg="mod or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3" creationId="{9BA8452C-9358-47B7-9271-FFDDBA6F46E5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9" creationId="{52ABB703-2B0E-4C3B-B4A2-F3973548E561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13" creationId="{E95DA498-D9A2-4DA9-B9DA-B3776E08CF7E}"/>
          </ac:spMkLst>
        </pc:spChg>
        <pc:spChg chg="add del">
          <ac:chgData name="Kylie" userId="d58a86503aa0c486" providerId="LiveId" clId="{D2842C85-4F98-4844-8C6C-33CFC4C70103}" dt="2020-11-07T00:56:12.660" v="710" actId="26606"/>
          <ac:spMkLst>
            <pc:docMk/>
            <pc:sldMk cId="767783126" sldId="260"/>
            <ac:spMk id="15" creationId="{82A73093-4B9D-420D-B17E-52293703A1D4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17" creationId="{284B70D5-875B-433D-BDBD-1522A85D6C1D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19" creationId="{1E299956-A9E7-4FC1-A0B1-D590CA9730E8}"/>
          </ac:spMkLst>
        </pc:spChg>
        <pc:spChg chg="add">
          <ac:chgData name="Kylie" userId="d58a86503aa0c486" providerId="LiveId" clId="{D2842C85-4F98-4844-8C6C-33CFC4C70103}" dt="2020-11-07T00:56:12.668" v="711" actId="26606"/>
          <ac:spMkLst>
            <pc:docMk/>
            <pc:sldMk cId="767783126" sldId="260"/>
            <ac:spMk id="20" creationId="{17FC539C-B783-4B03-9F9E-D13430F3F64F}"/>
          </ac:spMkLst>
        </pc:spChg>
        <pc:picChg chg="add del mod">
          <ac:chgData name="Kylie" userId="d58a86503aa0c486" providerId="LiveId" clId="{D2842C85-4F98-4844-8C6C-33CFC4C70103}" dt="2020-11-07T02:08:03.033" v="825" actId="478"/>
          <ac:picMkLst>
            <pc:docMk/>
            <pc:sldMk cId="767783126" sldId="260"/>
            <ac:picMk id="4" creationId="{A3CBFADA-49F0-4A0D-BE76-F6BB2286D113}"/>
          </ac:picMkLst>
        </pc:picChg>
        <pc:picChg chg="add del mod">
          <ac:chgData name="Kylie" userId="d58a86503aa0c486" providerId="LiveId" clId="{D2842C85-4F98-4844-8C6C-33CFC4C70103}" dt="2020-11-05T08:56:08.227" v="274" actId="478"/>
          <ac:picMkLst>
            <pc:docMk/>
            <pc:sldMk cId="767783126" sldId="260"/>
            <ac:picMk id="5" creationId="{A5A73D21-26BE-48DD-9DB2-339CF9EE27BB}"/>
          </ac:picMkLst>
        </pc:picChg>
        <pc:cxnChg chg="add del">
          <ac:chgData name="Kylie" userId="d58a86503aa0c486" providerId="LiveId" clId="{D2842C85-4F98-4844-8C6C-33CFC4C70103}" dt="2020-11-07T00:56:12.660" v="710" actId="26606"/>
          <ac:cxnSpMkLst>
            <pc:docMk/>
            <pc:sldMk cId="767783126" sldId="260"/>
            <ac:cxnSpMk id="11" creationId="{9C21570E-E159-49A6-9891-FA397B7A92D3}"/>
          </ac:cxnSpMkLst>
        </pc:cxnChg>
        <pc:cxnChg chg="add">
          <ac:chgData name="Kylie" userId="d58a86503aa0c486" providerId="LiveId" clId="{D2842C85-4F98-4844-8C6C-33CFC4C70103}" dt="2020-11-07T00:56:12.668" v="711" actId="26606"/>
          <ac:cxnSpMkLst>
            <pc:docMk/>
            <pc:sldMk cId="767783126" sldId="260"/>
            <ac:cxnSpMk id="18" creationId="{C947DF4A-614C-4B4C-8B80-E5B9D8E8CFED}"/>
          </ac:cxnSpMkLst>
        </pc:cxnChg>
      </pc:sldChg>
      <pc:sldChg chg="addSp delSp modSp mod setBg modClrScheme chgLayout">
        <pc:chgData name="Kylie" userId="d58a86503aa0c486" providerId="LiveId" clId="{D2842C85-4F98-4844-8C6C-33CFC4C70103}" dt="2020-11-07T03:04:09.876" v="2235" actId="20577"/>
        <pc:sldMkLst>
          <pc:docMk/>
          <pc:sldMk cId="2744859838" sldId="261"/>
        </pc:sldMkLst>
        <pc:spChg chg="del mod ord">
          <ac:chgData name="Kylie" userId="d58a86503aa0c486" providerId="LiveId" clId="{D2842C85-4F98-4844-8C6C-33CFC4C70103}" dt="2020-11-07T02:18:56.503" v="838" actId="21"/>
          <ac:spMkLst>
            <pc:docMk/>
            <pc:sldMk cId="2744859838" sldId="261"/>
            <ac:spMk id="2" creationId="{DE706642-5F80-46F9-9B77-E8A9A484DD80}"/>
          </ac:spMkLst>
        </pc:spChg>
        <pc:spChg chg="del mod ord">
          <ac:chgData name="Kylie" userId="d58a86503aa0c486" providerId="LiveId" clId="{D2842C85-4F98-4844-8C6C-33CFC4C70103}" dt="2020-11-07T02:18:40.555" v="835" actId="700"/>
          <ac:spMkLst>
            <pc:docMk/>
            <pc:sldMk cId="2744859838" sldId="261"/>
            <ac:spMk id="3" creationId="{6252907F-59A4-45B5-8037-50FA2A1FEB0B}"/>
          </ac:spMkLst>
        </pc:spChg>
        <pc:spChg chg="add mod ord">
          <ac:chgData name="Kylie" userId="d58a86503aa0c486" providerId="LiveId" clId="{D2842C85-4F98-4844-8C6C-33CFC4C70103}" dt="2020-11-07T03:04:09.876" v="2235" actId="20577"/>
          <ac:spMkLst>
            <pc:docMk/>
            <pc:sldMk cId="2744859838" sldId="261"/>
            <ac:spMk id="6" creationId="{970B8112-254C-4B32-9447-43EC3A8F1C46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9" creationId="{10162E77-11AD-44A7-84EC-40C59EEFBD2E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13" creationId="{6329CBCE-21AE-419D-AC1F-8ACF510A6670}"/>
          </ac:spMkLst>
        </pc:spChg>
        <pc:spChg chg="add del">
          <ac:chgData name="Kylie" userId="d58a86503aa0c486" providerId="LiveId" clId="{D2842C85-4F98-4844-8C6C-33CFC4C70103}" dt="2020-11-07T02:18:28.112" v="833" actId="26606"/>
          <ac:spMkLst>
            <pc:docMk/>
            <pc:sldMk cId="2744859838" sldId="261"/>
            <ac:spMk id="15" creationId="{FF2DA012-1414-493D-888F-5D99D0BDA322}"/>
          </ac:spMkLst>
        </pc:spChg>
        <pc:picChg chg="add del mod">
          <ac:chgData name="Kylie" userId="d58a86503aa0c486" providerId="LiveId" clId="{D2842C85-4F98-4844-8C6C-33CFC4C70103}" dt="2020-11-07T02:18:32.875" v="834" actId="21"/>
          <ac:picMkLst>
            <pc:docMk/>
            <pc:sldMk cId="2744859838" sldId="261"/>
            <ac:picMk id="4" creationId="{A24FE04C-B341-4D7C-95D9-F4A43A6E8473}"/>
          </ac:picMkLst>
        </pc:picChg>
        <pc:picChg chg="add mod">
          <ac:chgData name="Kylie" userId="d58a86503aa0c486" providerId="LiveId" clId="{D2842C85-4F98-4844-8C6C-33CFC4C70103}" dt="2020-11-07T02:23:03.158" v="861" actId="14100"/>
          <ac:picMkLst>
            <pc:docMk/>
            <pc:sldMk cId="2744859838" sldId="261"/>
            <ac:picMk id="5" creationId="{5B4E52EB-A062-4FFF-8B24-B513AB44C909}"/>
          </ac:picMkLst>
        </pc:picChg>
        <pc:picChg chg="add mod">
          <ac:chgData name="Kylie" userId="d58a86503aa0c486" providerId="LiveId" clId="{D2842C85-4F98-4844-8C6C-33CFC4C70103}" dt="2020-11-07T02:22:59.590" v="860" actId="14100"/>
          <ac:picMkLst>
            <pc:docMk/>
            <pc:sldMk cId="2744859838" sldId="261"/>
            <ac:picMk id="7" creationId="{EF5E1656-8881-49D5-9627-27E0BC97B216}"/>
          </ac:picMkLst>
        </pc:picChg>
        <pc:cxnChg chg="add del">
          <ac:chgData name="Kylie" userId="d58a86503aa0c486" providerId="LiveId" clId="{D2842C85-4F98-4844-8C6C-33CFC4C70103}" dt="2020-11-07T02:18:28.112" v="833" actId="26606"/>
          <ac:cxnSpMkLst>
            <pc:docMk/>
            <pc:sldMk cId="2744859838" sldId="261"/>
            <ac:cxnSpMk id="11" creationId="{5AB158E9-1B40-4CD6-95F0-95CA11DF7B7A}"/>
          </ac:cxnSpMkLst>
        </pc:cxnChg>
      </pc:sldChg>
      <pc:sldChg chg="addSp delSp modSp mod setBg">
        <pc:chgData name="Kylie" userId="d58a86503aa0c486" providerId="LiveId" clId="{D2842C85-4F98-4844-8C6C-33CFC4C70103}" dt="2020-11-07T02:31:37.164" v="1021" actId="1076"/>
        <pc:sldMkLst>
          <pc:docMk/>
          <pc:sldMk cId="2649189004" sldId="262"/>
        </pc:sldMkLst>
        <pc:spChg chg="mod">
          <ac:chgData name="Kylie" userId="d58a86503aa0c486" providerId="LiveId" clId="{D2842C85-4F98-4844-8C6C-33CFC4C70103}" dt="2020-11-07T00:56:45.455" v="713"/>
          <ac:spMkLst>
            <pc:docMk/>
            <pc:sldMk cId="2649189004" sldId="262"/>
            <ac:spMk id="2" creationId="{4609BC24-FE50-44B7-B930-E9F4FD62F23B}"/>
          </ac:spMkLst>
        </pc:spChg>
        <pc:spChg chg="del mo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3" creationId="{332673F3-A9B7-4008-8129-4EDE6DB355DF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2" creationId="{4E4490D0-3672-446A-AC12-B4830333BDDD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4" creationId="{39CB82C2-DF65-4EC1-8280-F201D50F570B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18" creationId="{FA4CD5CB-D209-4D70-8CA4-629731C59219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22" creationId="{B4C27B90-DF2B-4D00-BA07-18ED774CD2F1}"/>
          </ac:spMkLst>
        </pc:spChg>
        <pc:spChg chg="add">
          <ac:chgData name="Kylie" userId="d58a86503aa0c486" providerId="LiveId" clId="{D2842C85-4F98-4844-8C6C-33CFC4C70103}" dt="2020-11-07T00:56:34.331" v="712" actId="26606"/>
          <ac:spMkLst>
            <pc:docMk/>
            <pc:sldMk cId="2649189004" sldId="262"/>
            <ac:spMk id="24" creationId="{593ACC25-C262-417A-8AA9-0641C772BDB6}"/>
          </ac:spMkLst>
        </pc:spChg>
        <pc:picChg chg="add mod">
          <ac:chgData name="Kylie" userId="d58a86503aa0c486" providerId="LiveId" clId="{D2842C85-4F98-4844-8C6C-33CFC4C70103}" dt="2020-11-07T02:31:37.164" v="1021" actId="1076"/>
          <ac:picMkLst>
            <pc:docMk/>
            <pc:sldMk cId="2649189004" sldId="262"/>
            <ac:picMk id="4" creationId="{754391C6-A361-44CE-A556-723AEC47A33D}"/>
          </ac:picMkLst>
        </pc:picChg>
        <pc:picChg chg="mod">
          <ac:chgData name="Kylie" userId="d58a86503aa0c486" providerId="LiveId" clId="{D2842C85-4F98-4844-8C6C-33CFC4C70103}" dt="2020-11-07T02:31:14.583" v="1017" actId="1076"/>
          <ac:picMkLst>
            <pc:docMk/>
            <pc:sldMk cId="2649189004" sldId="262"/>
            <ac:picMk id="7" creationId="{6F40EB38-7D1C-4F41-B92C-9E31B0E9C441}"/>
          </ac:picMkLst>
        </pc:picChg>
        <pc:picChg chg="add del mod">
          <ac:chgData name="Kylie" userId="d58a86503aa0c486" providerId="LiveId" clId="{D2842C85-4F98-4844-8C6C-33CFC4C70103}" dt="2020-11-05T08:56:05.622" v="273" actId="22"/>
          <ac:picMkLst>
            <pc:docMk/>
            <pc:sldMk cId="2649189004" sldId="262"/>
            <ac:picMk id="9" creationId="{B18CEC1E-5377-4E5D-B108-8CAE04248BDA}"/>
          </ac:picMkLst>
        </pc:picChg>
        <pc:cxnChg chg="add">
          <ac:chgData name="Kylie" userId="d58a86503aa0c486" providerId="LiveId" clId="{D2842C85-4F98-4844-8C6C-33CFC4C70103}" dt="2020-11-07T00:56:34.331" v="712" actId="26606"/>
          <ac:cxnSpMkLst>
            <pc:docMk/>
            <pc:sldMk cId="2649189004" sldId="262"/>
            <ac:cxnSpMk id="16" creationId="{7E1D4427-852B-4B37-8E76-0E9F1810BA2A}"/>
          </ac:cxnSpMkLst>
        </pc:cxnChg>
        <pc:cxnChg chg="add">
          <ac:chgData name="Kylie" userId="d58a86503aa0c486" providerId="LiveId" clId="{D2842C85-4F98-4844-8C6C-33CFC4C70103}" dt="2020-11-07T00:56:34.331" v="712" actId="26606"/>
          <ac:cxnSpMkLst>
            <pc:docMk/>
            <pc:sldMk cId="2649189004" sldId="262"/>
            <ac:cxnSpMk id="20" creationId="{5C6A2BAE-B461-4B55-8E1F-0722ABDD1393}"/>
          </ac:cxnSpMkLst>
        </pc:cxnChg>
      </pc:sldChg>
      <pc:sldChg chg="addSp modSp mod setBg">
        <pc:chgData name="Kylie" userId="d58a86503aa0c486" providerId="LiveId" clId="{D2842C85-4F98-4844-8C6C-33CFC4C70103}" dt="2020-11-07T04:58:02.466" v="2475" actId="20577"/>
        <pc:sldMkLst>
          <pc:docMk/>
          <pc:sldMk cId="3637781760" sldId="263"/>
        </pc:sldMkLst>
        <pc:spChg chg="mo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2" creationId="{D9AF323F-BB39-47FB-8C61-FBDC07E5BF15}"/>
          </ac:spMkLst>
        </pc:spChg>
        <pc:spChg chg="mod ord">
          <ac:chgData name="Kylie" userId="d58a86503aa0c486" providerId="LiveId" clId="{D2842C85-4F98-4844-8C6C-33CFC4C70103}" dt="2020-11-07T04:58:02.466" v="2475" actId="20577"/>
          <ac:spMkLst>
            <pc:docMk/>
            <pc:sldMk cId="3637781760" sldId="263"/>
            <ac:spMk id="3" creationId="{0EB76513-B67E-4F54-9099-B8DB150A314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0" creationId="{C33BF9DD-8A45-4EEE-B231-0A14D322E5F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4" creationId="{D5FBCAC9-BD8B-4F3B-AD74-EF37D4211349}"/>
          </ac:spMkLst>
        </pc:spChg>
        <pc:spChg chg="add">
          <ac:chgData name="Kylie" userId="d58a86503aa0c486" providerId="LiveId" clId="{D2842C85-4F98-4844-8C6C-33CFC4C70103}" dt="2020-11-05T08:55:01.713" v="263" actId="26606"/>
          <ac:spMkLst>
            <pc:docMk/>
            <pc:sldMk cId="3637781760" sldId="263"/>
            <ac:spMk id="16" creationId="{9556C5A8-AD7E-4CE7-87BE-9EA3B5E1786F}"/>
          </ac:spMkLst>
        </pc:spChg>
        <pc:picChg chg="add mod">
          <ac:chgData name="Kylie" userId="d58a86503aa0c486" providerId="LiveId" clId="{D2842C85-4F98-4844-8C6C-33CFC4C70103}" dt="2020-11-05T08:55:19.605" v="267" actId="14100"/>
          <ac:picMkLst>
            <pc:docMk/>
            <pc:sldMk cId="3637781760" sldId="263"/>
            <ac:picMk id="5" creationId="{05C8F0E8-F57D-4E39-81B8-DD00E3780A7B}"/>
          </ac:picMkLst>
        </pc:picChg>
        <pc:cxnChg chg="add">
          <ac:chgData name="Kylie" userId="d58a86503aa0c486" providerId="LiveId" clId="{D2842C85-4F98-4844-8C6C-33CFC4C70103}" dt="2020-11-05T08:55:01.713" v="263" actId="26606"/>
          <ac:cxnSpMkLst>
            <pc:docMk/>
            <pc:sldMk cId="3637781760" sldId="263"/>
            <ac:cxnSpMk id="12" creationId="{9020DCC9-F851-4562-BB20-1AB3C51BFD08}"/>
          </ac:cxnSpMkLst>
        </pc:cxnChg>
      </pc:sldChg>
      <pc:sldChg chg="addSp delSp modSp new mod ord setBg modClrScheme delDesignElem chgLayout">
        <pc:chgData name="Kylie" userId="d58a86503aa0c486" providerId="LiveId" clId="{D2842C85-4F98-4844-8C6C-33CFC4C70103}" dt="2020-11-07T03:33:46.220" v="2251"/>
        <pc:sldMkLst>
          <pc:docMk/>
          <pc:sldMk cId="1447097351" sldId="264"/>
        </pc:sldMkLst>
        <pc:spChg chg="del mod ord">
          <ac:chgData name="Kylie" userId="d58a86503aa0c486" providerId="LiveId" clId="{D2842C85-4F98-4844-8C6C-33CFC4C70103}" dt="2020-11-07T00:57:10.030" v="717" actId="478"/>
          <ac:spMkLst>
            <pc:docMk/>
            <pc:sldMk cId="1447097351" sldId="264"/>
            <ac:spMk id="2" creationId="{9D9F795F-DDCC-4831-8498-8E3514F66C7F}"/>
          </ac:spMkLst>
        </pc:spChg>
        <pc:spChg chg="del">
          <ac:chgData name="Kylie" userId="d58a86503aa0c486" providerId="LiveId" clId="{D2842C85-4F98-4844-8C6C-33CFC4C70103}" dt="2020-11-06T05:33:49.446" v="280"/>
          <ac:spMkLst>
            <pc:docMk/>
            <pc:sldMk cId="1447097351" sldId="264"/>
            <ac:spMk id="3" creationId="{8D656292-BAD5-407E-8B17-D0DB6D03E237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7" creationId="{5CCC70ED-6C63-4537-B7EB-51990D6C0A6F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8" creationId="{B76E24C1-2968-40DC-A36E-F6B85F0F0752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9" creationId="{5F599DCE-8DB9-47A7-BA59-B23E8F77226A}"/>
          </ac:spMkLst>
        </pc:spChg>
        <pc:spChg chg="add">
          <ac:chgData name="Kylie" userId="d58a86503aa0c486" providerId="LiveId" clId="{D2842C85-4F98-4844-8C6C-33CFC4C70103}" dt="2020-11-07T00:57:16.983" v="720" actId="26606"/>
          <ac:spMkLst>
            <pc:docMk/>
            <pc:sldMk cId="1447097351" sldId="264"/>
            <ac:spMk id="10" creationId="{41497DE5-0939-4D1D-9350-0C5E1B209C68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2" creationId="{284B70D5-875B-433D-BDBD-1522A85D6C1D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6" creationId="{1E299956-A9E7-4FC1-A0B1-D590CA9730E8}"/>
          </ac:spMkLst>
        </pc:spChg>
        <pc:spChg chg="add del">
          <ac:chgData name="Kylie" userId="d58a86503aa0c486" providerId="LiveId" clId="{D2842C85-4F98-4844-8C6C-33CFC4C70103}" dt="2020-11-07T00:57:01.138" v="714" actId="700"/>
          <ac:spMkLst>
            <pc:docMk/>
            <pc:sldMk cId="1447097351" sldId="264"/>
            <ac:spMk id="18" creationId="{17FC539C-B783-4B03-9F9E-D13430F3F64F}"/>
          </ac:spMkLst>
        </pc:spChg>
        <pc:picChg chg="add mod">
          <ac:chgData name="Kylie" userId="d58a86503aa0c486" providerId="LiveId" clId="{D2842C85-4F98-4844-8C6C-33CFC4C70103}" dt="2020-11-07T03:15:58.831" v="2249" actId="1076"/>
          <ac:picMkLst>
            <pc:docMk/>
            <pc:sldMk cId="1447097351" sldId="264"/>
            <ac:picMk id="2" creationId="{2D428403-21CE-4016-BE50-044A06DB3ABA}"/>
          </ac:picMkLst>
        </pc:picChg>
        <pc:picChg chg="add del mod">
          <ac:chgData name="Kylie" userId="d58a86503aa0c486" providerId="LiveId" clId="{D2842C85-4F98-4844-8C6C-33CFC4C70103}" dt="2020-11-07T03:15:49.749" v="2244" actId="478"/>
          <ac:picMkLst>
            <pc:docMk/>
            <pc:sldMk cId="1447097351" sldId="264"/>
            <ac:picMk id="5" creationId="{FA9C4B75-03EA-4204-BA05-E92CF3C8261D}"/>
          </ac:picMkLst>
        </pc:picChg>
        <pc:cxnChg chg="add del">
          <ac:chgData name="Kylie" userId="d58a86503aa0c486" providerId="LiveId" clId="{D2842C85-4F98-4844-8C6C-33CFC4C70103}" dt="2020-11-07T00:57:01.138" v="714" actId="700"/>
          <ac:cxnSpMkLst>
            <pc:docMk/>
            <pc:sldMk cId="1447097351" sldId="264"/>
            <ac:cxnSpMk id="14" creationId="{C947DF4A-614C-4B4C-8B80-E5B9D8E8CFED}"/>
          </ac:cxnSpMkLst>
        </pc:cxnChg>
      </pc:sldChg>
      <pc:sldChg chg="addSp delSp modSp new del mod ord setBg">
        <pc:chgData name="Kylie" userId="d58a86503aa0c486" providerId="LiveId" clId="{D2842C85-4F98-4844-8C6C-33CFC4C70103}" dt="2020-11-07T01:00:48.994" v="761" actId="47"/>
        <pc:sldMkLst>
          <pc:docMk/>
          <pc:sldMk cId="3853126967" sldId="265"/>
        </pc:sldMkLst>
        <pc:spChg chg="add del mod">
          <ac:chgData name="Kylie" userId="d58a86503aa0c486" providerId="LiveId" clId="{D2842C85-4F98-4844-8C6C-33CFC4C70103}" dt="2020-11-07T00:53:25.137" v="695" actId="26606"/>
          <ac:spMkLst>
            <pc:docMk/>
            <pc:sldMk cId="3853126967" sldId="265"/>
            <ac:spMk id="2" creationId="{85220C82-2568-414A-ABCD-1E3F7BF0939D}"/>
          </ac:spMkLst>
        </pc:spChg>
        <pc:spChg chg="add del mod ord">
          <ac:chgData name="Kylie" userId="d58a86503aa0c486" providerId="LiveId" clId="{D2842C85-4F98-4844-8C6C-33CFC4C70103}" dt="2020-11-07T00:53:25.137" v="695" actId="26606"/>
          <ac:spMkLst>
            <pc:docMk/>
            <pc:sldMk cId="3853126967" sldId="265"/>
            <ac:spMk id="3" creationId="{0E21E49F-7A24-4A0A-880F-C3D9CE4CCE92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6" creationId="{C2579DAE-C141-48DB-810E-C070C300819E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7" creationId="{02FD90C3-6350-4D5B-9738-6E94EDF30F74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8" creationId="{41497DE5-0939-4D1D-9350-0C5E1B209C68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9" creationId="{52ABB703-2B0E-4C3B-B4A2-F3973548E561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10" creationId="{5CCC70ED-6C63-4537-B7EB-51990D6C0A6F}"/>
          </ac:spMkLst>
        </pc:spChg>
        <pc:spChg chg="add del mod">
          <ac:chgData name="Kylie" userId="d58a86503aa0c486" providerId="LiveId" clId="{D2842C85-4F98-4844-8C6C-33CFC4C70103}" dt="2020-11-07T00:54:35.581" v="703" actId="478"/>
          <ac:spMkLst>
            <pc:docMk/>
            <pc:sldMk cId="3853126967" sldId="265"/>
            <ac:spMk id="12" creationId="{0E08DE50-37FF-488A-BC00-BCF281646DBF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13" creationId="{E95DA498-D9A2-4DA9-B9DA-B3776E08CF7E}"/>
          </ac:spMkLst>
        </pc:spChg>
        <pc:spChg chg="add del">
          <ac:chgData name="Kylie" userId="d58a86503aa0c486" providerId="LiveId" clId="{D2842C85-4F98-4844-8C6C-33CFC4C70103}" dt="2020-11-07T00:52:52.273" v="689" actId="26606"/>
          <ac:spMkLst>
            <pc:docMk/>
            <pc:sldMk cId="3853126967" sldId="265"/>
            <ac:spMk id="15" creationId="{82A73093-4B9D-420D-B17E-52293703A1D4}"/>
          </ac:spMkLst>
        </pc:spChg>
        <pc:spChg chg="add del">
          <ac:chgData name="Kylie" userId="d58a86503aa0c486" providerId="LiveId" clId="{D2842C85-4F98-4844-8C6C-33CFC4C70103}" dt="2020-11-07T00:53:16.041" v="692" actId="26606"/>
          <ac:spMkLst>
            <pc:docMk/>
            <pc:sldMk cId="3853126967" sldId="265"/>
            <ac:spMk id="17" creationId="{B76E24C1-2968-40DC-A36E-F6B85F0F0752}"/>
          </ac:spMkLst>
        </pc:spChg>
        <pc:spChg chg="add del">
          <ac:chgData name="Kylie" userId="d58a86503aa0c486" providerId="LiveId" clId="{D2842C85-4F98-4844-8C6C-33CFC4C70103}" dt="2020-11-07T00:53:25.128" v="694" actId="26606"/>
          <ac:spMkLst>
            <pc:docMk/>
            <pc:sldMk cId="3853126967" sldId="265"/>
            <ac:spMk id="19" creationId="{C2579DAE-C141-48DB-810E-C070C300819E}"/>
          </ac:spMkLst>
        </pc:spChg>
        <pc:spChg chg="add del">
          <ac:chgData name="Kylie" userId="d58a86503aa0c486" providerId="LiveId" clId="{D2842C85-4F98-4844-8C6C-33CFC4C70103}" dt="2020-11-07T00:53:25.128" v="694" actId="26606"/>
          <ac:spMkLst>
            <pc:docMk/>
            <pc:sldMk cId="3853126967" sldId="265"/>
            <ac:spMk id="20" creationId="{02FD90C3-6350-4D5B-9738-6E94EDF30F74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2" creationId="{C2579DAE-C141-48DB-810E-C070C300819E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3" creationId="{02FD90C3-6350-4D5B-9738-6E94EDF30F74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4" creationId="{41497DE5-0939-4D1D-9350-0C5E1B209C68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5" creationId="{5CCC70ED-6C63-4537-B7EB-51990D6C0A6F}"/>
          </ac:spMkLst>
        </pc:spChg>
        <pc:spChg chg="add del">
          <ac:chgData name="Kylie" userId="d58a86503aa0c486" providerId="LiveId" clId="{D2842C85-4F98-4844-8C6C-33CFC4C70103}" dt="2020-11-07T00:58:59.602" v="736" actId="26606"/>
          <ac:spMkLst>
            <pc:docMk/>
            <pc:sldMk cId="3853126967" sldId="265"/>
            <ac:spMk id="26" creationId="{B76E24C1-2968-40DC-A36E-F6B85F0F0752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1" creationId="{6E14809C-AB06-455C-9E09-733EC00DDEBC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3" creationId="{F9612D73-1056-4289-A977-92C9190C7AEF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5" creationId="{44C5A9E5-0F35-4AA6-AF26-B90A2D47BC43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7" creationId="{4D9DB69D-7E48-4FDF-806E-F0B4BF0053DD}"/>
          </ac:spMkLst>
        </pc:spChg>
        <pc:spChg chg="add del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39" creationId="{846BF69C-4724-4F8D-8EA6-1487E9C9C4FD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4" creationId="{C2579DAE-C141-48DB-810E-C070C300819E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6" creationId="{02FD90C3-6350-4D5B-9738-6E94EDF30F74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48" creationId="{41497DE5-0939-4D1D-9350-0C5E1B209C68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50" creationId="{5CCC70ED-6C63-4537-B7EB-51990D6C0A6F}"/>
          </ac:spMkLst>
        </pc:spChg>
        <pc:spChg chg="add">
          <ac:chgData name="Kylie" userId="d58a86503aa0c486" providerId="LiveId" clId="{D2842C85-4F98-4844-8C6C-33CFC4C70103}" dt="2020-11-07T00:59:55.454" v="750" actId="26606"/>
          <ac:spMkLst>
            <pc:docMk/>
            <pc:sldMk cId="3853126967" sldId="265"/>
            <ac:spMk id="52" creationId="{B76E24C1-2968-40DC-A36E-F6B85F0F0752}"/>
          </ac:spMkLst>
        </pc:spChg>
        <pc:picChg chg="add del mod">
          <ac:chgData name="Kylie" userId="d58a86503aa0c486" providerId="LiveId" clId="{D2842C85-4F98-4844-8C6C-33CFC4C70103}" dt="2020-11-07T00:53:33.262" v="696" actId="478"/>
          <ac:picMkLst>
            <pc:docMk/>
            <pc:sldMk cId="3853126967" sldId="265"/>
            <ac:picMk id="4" creationId="{78BC6FF4-9842-43BA-BEBC-8CE6579D2143}"/>
          </ac:picMkLst>
        </pc:picChg>
        <pc:picChg chg="add del mod">
          <ac:chgData name="Kylie" userId="d58a86503aa0c486" providerId="LiveId" clId="{D2842C85-4F98-4844-8C6C-33CFC4C70103}" dt="2020-11-07T00:58:26.890" v="727" actId="478"/>
          <ac:picMkLst>
            <pc:docMk/>
            <pc:sldMk cId="3853126967" sldId="265"/>
            <ac:picMk id="14" creationId="{2D548E40-D463-4C9B-B420-34C6FB7EF980}"/>
          </ac:picMkLst>
        </pc:picChg>
        <pc:picChg chg="add mod ord">
          <ac:chgData name="Kylie" userId="d58a86503aa0c486" providerId="LiveId" clId="{D2842C85-4F98-4844-8C6C-33CFC4C70103}" dt="2020-11-07T01:00:02.551" v="752" actId="1076"/>
          <ac:picMkLst>
            <pc:docMk/>
            <pc:sldMk cId="3853126967" sldId="265"/>
            <ac:picMk id="16" creationId="{5EB2ED19-3BAB-4769-82EE-60773AC3C9AE}"/>
          </ac:picMkLst>
        </pc:picChg>
        <pc:picChg chg="add del mod">
          <ac:chgData name="Kylie" userId="d58a86503aa0c486" providerId="LiveId" clId="{D2842C85-4F98-4844-8C6C-33CFC4C70103}" dt="2020-11-07T00:59:53.319" v="748" actId="478"/>
          <ac:picMkLst>
            <pc:docMk/>
            <pc:sldMk cId="3853126967" sldId="265"/>
            <ac:picMk id="18" creationId="{71D292BF-DD3B-4488-A6E8-C376BA58C1F3}"/>
          </ac:picMkLst>
        </pc:picChg>
        <pc:picChg chg="add del mod">
          <ac:chgData name="Kylie" userId="d58a86503aa0c486" providerId="LiveId" clId="{D2842C85-4F98-4844-8C6C-33CFC4C70103}" dt="2020-11-07T00:59:53.895" v="749" actId="478"/>
          <ac:picMkLst>
            <pc:docMk/>
            <pc:sldMk cId="3853126967" sldId="265"/>
            <ac:picMk id="21" creationId="{8FDFABEB-E83A-42F0-AC28-C7DA8D3D0684}"/>
          </ac:picMkLst>
        </pc:picChg>
        <pc:cxnChg chg="add del">
          <ac:chgData name="Kylie" userId="d58a86503aa0c486" providerId="LiveId" clId="{D2842C85-4F98-4844-8C6C-33CFC4C70103}" dt="2020-11-07T00:52:52.273" v="689" actId="26606"/>
          <ac:cxnSpMkLst>
            <pc:docMk/>
            <pc:sldMk cId="3853126967" sldId="265"/>
            <ac:cxnSpMk id="11" creationId="{9C21570E-E159-49A6-9891-FA397B7A92D3}"/>
          </ac:cxnSpMkLst>
        </pc:cxnChg>
      </pc:sldChg>
      <pc:sldChg chg="add del">
        <pc:chgData name="Kylie" userId="d58a86503aa0c486" providerId="LiveId" clId="{D2842C85-4F98-4844-8C6C-33CFC4C70103}" dt="2020-11-07T01:58:49.867" v="824" actId="2696"/>
        <pc:sldMkLst>
          <pc:docMk/>
          <pc:sldMk cId="2400770556" sldId="266"/>
        </pc:sldMkLst>
      </pc:sldChg>
      <pc:sldChg chg="addSp delSp modSp new mod setBg modClrScheme delDesignElem chgLayout">
        <pc:chgData name="Kylie" userId="d58a86503aa0c486" providerId="LiveId" clId="{D2842C85-4F98-4844-8C6C-33CFC4C70103}" dt="2020-11-07T02:26:58.178" v="997" actId="20577"/>
        <pc:sldMkLst>
          <pc:docMk/>
          <pc:sldMk cId="3797962433" sldId="267"/>
        </pc:sldMkLst>
        <pc:spChg chg="del">
          <ac:chgData name="Kylie" userId="d58a86503aa0c486" providerId="LiveId" clId="{D2842C85-4F98-4844-8C6C-33CFC4C70103}" dt="2020-11-07T01:10:18.057" v="766" actId="26606"/>
          <ac:spMkLst>
            <pc:docMk/>
            <pc:sldMk cId="3797962433" sldId="267"/>
            <ac:spMk id="2" creationId="{4C2473EA-08CF-4AB4-AA15-B4E50A7E703D}"/>
          </ac:spMkLst>
        </pc:spChg>
        <pc:spChg chg="del">
          <ac:chgData name="Kylie" userId="d58a86503aa0c486" providerId="LiveId" clId="{D2842C85-4F98-4844-8C6C-33CFC4C70103}" dt="2020-11-07T01:10:18.057" v="766" actId="26606"/>
          <ac:spMkLst>
            <pc:docMk/>
            <pc:sldMk cId="3797962433" sldId="267"/>
            <ac:spMk id="3" creationId="{08EAFA86-EDC9-4CC6-8BD0-86FB3A915CAA}"/>
          </ac:spMkLst>
        </pc:spChg>
        <pc:spChg chg="add del mod">
          <ac:chgData name="Kylie" userId="d58a86503aa0c486" providerId="LiveId" clId="{D2842C85-4F98-4844-8C6C-33CFC4C70103}" dt="2020-11-07T01:47:55.591" v="808" actId="478"/>
          <ac:spMkLst>
            <pc:docMk/>
            <pc:sldMk cId="3797962433" sldId="267"/>
            <ac:spMk id="8" creationId="{90CBA128-FF80-41D5-AA81-9A36A7C1E983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0" creationId="{C2579DAE-C141-48DB-810E-C070C300819E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2" creationId="{02FD90C3-6350-4D5B-9738-6E94EDF30F74}"/>
          </ac:spMkLst>
        </pc:spChg>
        <pc:spChg chg="add mod ord">
          <ac:chgData name="Kylie" userId="d58a86503aa0c486" providerId="LiveId" clId="{D2842C85-4F98-4844-8C6C-33CFC4C70103}" dt="2020-11-07T02:26:58.178" v="997" actId="20577"/>
          <ac:spMkLst>
            <pc:docMk/>
            <pc:sldMk cId="3797962433" sldId="267"/>
            <ac:spMk id="13" creationId="{8DE09786-3A64-427D-816A-B17CA7C4C66F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4" creationId="{41497DE5-0939-4D1D-9350-0C5E1B209C68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6" creationId="{5CCC70ED-6C63-4537-B7EB-51990D6C0A6F}"/>
          </ac:spMkLst>
        </pc:spChg>
        <pc:spChg chg="add del">
          <ac:chgData name="Kylie" userId="d58a86503aa0c486" providerId="LiveId" clId="{D2842C85-4F98-4844-8C6C-33CFC4C70103}" dt="2020-11-07T01:11:16.438" v="780" actId="26606"/>
          <ac:spMkLst>
            <pc:docMk/>
            <pc:sldMk cId="3797962433" sldId="267"/>
            <ac:spMk id="18" creationId="{B76E24C1-2968-40DC-A36E-F6B85F0F0752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3" creationId="{6E14809C-AB06-455C-9E09-733EC00DDEBC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5" creationId="{F9612D73-1056-4289-A977-92C9190C7AEF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7" creationId="{44C5A9E5-0F35-4AA6-AF26-B90A2D47BC43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29" creationId="{4D9DB69D-7E48-4FDF-806E-F0B4BF0053DD}"/>
          </ac:spMkLst>
        </pc:spChg>
        <pc:spChg chg="add del">
          <ac:chgData name="Kylie" userId="d58a86503aa0c486" providerId="LiveId" clId="{D2842C85-4F98-4844-8C6C-33CFC4C70103}" dt="2020-11-07T02:25:57.222" v="930" actId="700"/>
          <ac:spMkLst>
            <pc:docMk/>
            <pc:sldMk cId="3797962433" sldId="267"/>
            <ac:spMk id="31" creationId="{846BF69C-4724-4F8D-8EA6-1487E9C9C4FD}"/>
          </ac:spMkLst>
        </pc:spChg>
        <pc:picChg chg="add del mod">
          <ac:chgData name="Kylie" userId="d58a86503aa0c486" providerId="LiveId" clId="{D2842C85-4F98-4844-8C6C-33CFC4C70103}" dt="2020-11-07T01:44:24.449" v="806" actId="478"/>
          <ac:picMkLst>
            <pc:docMk/>
            <pc:sldMk cId="3797962433" sldId="267"/>
            <ac:picMk id="5" creationId="{2CFBBB3F-ABE2-4045-9502-ADB478C3EE60}"/>
          </ac:picMkLst>
        </pc:picChg>
        <pc:picChg chg="add mod">
          <ac:chgData name="Kylie" userId="d58a86503aa0c486" providerId="LiveId" clId="{D2842C85-4F98-4844-8C6C-33CFC4C70103}" dt="2020-11-07T02:26:00.267" v="931" actId="1076"/>
          <ac:picMkLst>
            <pc:docMk/>
            <pc:sldMk cId="3797962433" sldId="267"/>
            <ac:picMk id="6" creationId="{7DECCE1B-792F-4670-98B3-64CF46E50160}"/>
          </ac:picMkLst>
        </pc:picChg>
        <pc:picChg chg="add mod">
          <ac:chgData name="Kylie" userId="d58a86503aa0c486" providerId="LiveId" clId="{D2842C85-4F98-4844-8C6C-33CFC4C70103}" dt="2020-11-07T02:26:02.687" v="932" actId="1076"/>
          <ac:picMkLst>
            <pc:docMk/>
            <pc:sldMk cId="3797962433" sldId="267"/>
            <ac:picMk id="9" creationId="{76EDE77B-D6EB-44F5-A725-238C63561E50}"/>
          </ac:picMkLst>
        </pc:picChg>
      </pc:sldChg>
      <pc:sldChg chg="addSp delSp modSp new mod modClrScheme chgLayout">
        <pc:chgData name="Kylie" userId="d58a86503aa0c486" providerId="LiveId" clId="{D2842C85-4F98-4844-8C6C-33CFC4C70103}" dt="2020-11-07T05:11:27.908" v="2517" actId="14100"/>
        <pc:sldMkLst>
          <pc:docMk/>
          <pc:sldMk cId="1699766520" sldId="268"/>
        </pc:sldMkLst>
        <pc:spChg chg="del">
          <ac:chgData name="Kylie" userId="d58a86503aa0c486" providerId="LiveId" clId="{D2842C85-4F98-4844-8C6C-33CFC4C70103}" dt="2020-11-07T02:28:39.116" v="1006" actId="700"/>
          <ac:spMkLst>
            <pc:docMk/>
            <pc:sldMk cId="1699766520" sldId="268"/>
            <ac:spMk id="2" creationId="{828DCF41-DEB9-4820-B228-533C841CD886}"/>
          </ac:spMkLst>
        </pc:spChg>
        <pc:picChg chg="add del">
          <ac:chgData name="Kylie" userId="d58a86503aa0c486" providerId="LiveId" clId="{D2842C85-4F98-4844-8C6C-33CFC4C70103}" dt="2020-11-07T05:10:59.415" v="2508" actId="478"/>
          <ac:picMkLst>
            <pc:docMk/>
            <pc:sldMk cId="1699766520" sldId="268"/>
            <ac:picMk id="2" creationId="{DD202068-5DEE-4C3A-B136-119AAF753864}"/>
          </ac:picMkLst>
        </pc:picChg>
        <pc:picChg chg="add mod">
          <ac:chgData name="Kylie" userId="d58a86503aa0c486" providerId="LiveId" clId="{D2842C85-4F98-4844-8C6C-33CFC4C70103}" dt="2020-11-07T05:11:20.935" v="2515" actId="1076"/>
          <ac:picMkLst>
            <pc:docMk/>
            <pc:sldMk cId="1699766520" sldId="268"/>
            <ac:picMk id="3" creationId="{B2BCD471-5EE4-40B1-A673-68515DA4E709}"/>
          </ac:picMkLst>
        </pc:picChg>
        <pc:picChg chg="add mod">
          <ac:chgData name="Kylie" userId="d58a86503aa0c486" providerId="LiveId" clId="{D2842C85-4F98-4844-8C6C-33CFC4C70103}" dt="2020-11-07T02:28:43.209" v="1008" actId="1076"/>
          <ac:picMkLst>
            <pc:docMk/>
            <pc:sldMk cId="1699766520" sldId="268"/>
            <ac:picMk id="4" creationId="{93AD3B15-B88F-45CD-ADD6-AE2AF604B6D9}"/>
          </ac:picMkLst>
        </pc:picChg>
        <pc:picChg chg="add del mod">
          <ac:chgData name="Kylie" userId="d58a86503aa0c486" providerId="LiveId" clId="{D2842C85-4F98-4844-8C6C-33CFC4C70103}" dt="2020-11-07T05:10:54.390" v="2504" actId="478"/>
          <ac:picMkLst>
            <pc:docMk/>
            <pc:sldMk cId="1699766520" sldId="268"/>
            <ac:picMk id="6" creationId="{2BFD4636-1B41-497A-A8D1-44556214B6E9}"/>
          </ac:picMkLst>
        </pc:picChg>
        <pc:picChg chg="add del mod">
          <ac:chgData name="Kylie" userId="d58a86503aa0c486" providerId="LiveId" clId="{D2842C85-4F98-4844-8C6C-33CFC4C70103}" dt="2020-11-07T05:11:16.492" v="2514" actId="478"/>
          <ac:picMkLst>
            <pc:docMk/>
            <pc:sldMk cId="1699766520" sldId="268"/>
            <ac:picMk id="8" creationId="{51A4983D-DC68-4D1B-AABC-9B0B4939F2A9}"/>
          </ac:picMkLst>
        </pc:picChg>
        <pc:picChg chg="add mod">
          <ac:chgData name="Kylie" userId="d58a86503aa0c486" providerId="LiveId" clId="{D2842C85-4F98-4844-8C6C-33CFC4C70103}" dt="2020-11-07T05:11:27.908" v="2517" actId="14100"/>
          <ac:picMkLst>
            <pc:docMk/>
            <pc:sldMk cId="1699766520" sldId="268"/>
            <ac:picMk id="9" creationId="{FB58F832-FFB6-4E03-874B-5CA2E317E6D4}"/>
          </ac:picMkLst>
        </pc:picChg>
      </pc:sldChg>
      <pc:sldChg chg="addSp delSp modSp new mod setBg">
        <pc:chgData name="Kylie" userId="d58a86503aa0c486" providerId="LiveId" clId="{D2842C85-4F98-4844-8C6C-33CFC4C70103}" dt="2020-11-07T04:56:24.279" v="2457" actId="14100"/>
        <pc:sldMkLst>
          <pc:docMk/>
          <pc:sldMk cId="2116139608" sldId="269"/>
        </pc:sldMkLst>
        <pc:spChg chg="mod">
          <ac:chgData name="Kylie" userId="d58a86503aa0c486" providerId="LiveId" clId="{D2842C85-4F98-4844-8C6C-33CFC4C70103}" dt="2020-11-07T02:54:39.160" v="2208" actId="14100"/>
          <ac:spMkLst>
            <pc:docMk/>
            <pc:sldMk cId="2116139608" sldId="269"/>
            <ac:spMk id="2" creationId="{FD38A2F2-8F00-4CC0-9170-5F50E0EE5CB5}"/>
          </ac:spMkLst>
        </pc:spChg>
        <pc:spChg chg="del mod ord">
          <ac:chgData name="Kylie" userId="d58a86503aa0c486" providerId="LiveId" clId="{D2842C85-4F98-4844-8C6C-33CFC4C70103}" dt="2020-11-07T02:54:28.915" v="2182" actId="478"/>
          <ac:spMkLst>
            <pc:docMk/>
            <pc:sldMk cId="2116139608" sldId="269"/>
            <ac:spMk id="3" creationId="{17AD1118-B4BC-49C3-A2DC-95F69E485ED8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9" creationId="{284B70D5-875B-433D-BDBD-1522A85D6C1D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13" creationId="{1E299956-A9E7-4FC1-A0B1-D590CA9730E8}"/>
          </ac:spMkLst>
        </pc:spChg>
        <pc:spChg chg="add">
          <ac:chgData name="Kylie" userId="d58a86503aa0c486" providerId="LiveId" clId="{D2842C85-4F98-4844-8C6C-33CFC4C70103}" dt="2020-11-07T02:53:47.263" v="2157" actId="26606"/>
          <ac:spMkLst>
            <pc:docMk/>
            <pc:sldMk cId="2116139608" sldId="269"/>
            <ac:spMk id="15" creationId="{17FC539C-B783-4B03-9F9E-D13430F3F64F}"/>
          </ac:spMkLst>
        </pc:spChg>
        <pc:picChg chg="add mod">
          <ac:chgData name="Kylie" userId="d58a86503aa0c486" providerId="LiveId" clId="{D2842C85-4F98-4844-8C6C-33CFC4C70103}" dt="2020-11-07T04:56:24.279" v="2457" actId="14100"/>
          <ac:picMkLst>
            <pc:docMk/>
            <pc:sldMk cId="2116139608" sldId="269"/>
            <ac:picMk id="3" creationId="{5CB560AF-69E6-4E14-92C4-6B6C50027BF0}"/>
          </ac:picMkLst>
        </pc:picChg>
        <pc:picChg chg="add mod">
          <ac:chgData name="Kylie" userId="d58a86503aa0c486" providerId="LiveId" clId="{D2842C85-4F98-4844-8C6C-33CFC4C70103}" dt="2020-11-07T02:54:56.002" v="2214" actId="1076"/>
          <ac:picMkLst>
            <pc:docMk/>
            <pc:sldMk cId="2116139608" sldId="269"/>
            <ac:picMk id="4" creationId="{988CB66E-43AE-4EB5-987C-5CC936B13ACA}"/>
          </ac:picMkLst>
        </pc:picChg>
        <pc:picChg chg="add del mod">
          <ac:chgData name="Kylie" userId="d58a86503aa0c486" providerId="LiveId" clId="{D2842C85-4F98-4844-8C6C-33CFC4C70103}" dt="2020-11-07T04:44:37.552" v="2452" actId="478"/>
          <ac:picMkLst>
            <pc:docMk/>
            <pc:sldMk cId="2116139608" sldId="269"/>
            <ac:picMk id="5" creationId="{6367D70F-7546-4F37-ADFC-C0E72FF40E3F}"/>
          </ac:picMkLst>
        </pc:picChg>
        <pc:picChg chg="add del mod">
          <ac:chgData name="Kylie" userId="d58a86503aa0c486" providerId="LiveId" clId="{D2842C85-4F98-4844-8C6C-33CFC4C70103}" dt="2020-11-07T04:44:07.693" v="2442" actId="478"/>
          <ac:picMkLst>
            <pc:docMk/>
            <pc:sldMk cId="2116139608" sldId="269"/>
            <ac:picMk id="6" creationId="{4B8369C4-19D9-4DDA-A72F-6C02CE0A8809}"/>
          </ac:picMkLst>
        </pc:picChg>
        <pc:picChg chg="add mod">
          <ac:chgData name="Kylie" userId="d58a86503aa0c486" providerId="LiveId" clId="{D2842C85-4F98-4844-8C6C-33CFC4C70103}" dt="2020-11-07T04:56:21.676" v="2456" actId="14100"/>
          <ac:picMkLst>
            <pc:docMk/>
            <pc:sldMk cId="2116139608" sldId="269"/>
            <ac:picMk id="7" creationId="{89411E48-0475-4E6E-A3F6-1542ED0BB2CF}"/>
          </ac:picMkLst>
        </pc:picChg>
        <pc:cxnChg chg="add">
          <ac:chgData name="Kylie" userId="d58a86503aa0c486" providerId="LiveId" clId="{D2842C85-4F98-4844-8C6C-33CFC4C70103}" dt="2020-11-07T02:53:47.263" v="2157" actId="26606"/>
          <ac:cxnSpMkLst>
            <pc:docMk/>
            <pc:sldMk cId="2116139608" sldId="269"/>
            <ac:cxnSpMk id="11" creationId="{C947DF4A-614C-4B4C-8B80-E5B9D8E8CF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0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9A355-588A-44C5-A58E-A15A2EE7AE11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5177AA-22B5-489C-A19B-91C94D771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8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B6B5-2FD2-4D35-B9B2-D66ADDC7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Baseball and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6F2DE-99F6-4F3A-A9B8-E4CB1ED2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16" y="4325112"/>
            <a:ext cx="9821504" cy="932688"/>
          </a:xfrm>
        </p:spPr>
        <p:txBody>
          <a:bodyPr/>
          <a:lstStyle/>
          <a:p>
            <a:pPr algn="ctr"/>
            <a:r>
              <a:rPr lang="en-US" dirty="0"/>
              <a:t>Effect of Money and Star Players on the success of Playoff Teams from 2005-2015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5AD70-96C5-452E-B031-9BE5F46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49" y="384701"/>
            <a:ext cx="2752484" cy="283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61B4D6-25FA-4D9E-B1BF-CDE64064EAAF}"/>
              </a:ext>
            </a:extLst>
          </p:cNvPr>
          <p:cNvSpPr txBox="1"/>
          <p:nvPr/>
        </p:nvSpPr>
        <p:spPr>
          <a:xfrm>
            <a:off x="7783034" y="5931405"/>
            <a:ext cx="459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“Dertroit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Beisbolcats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” Image credit Jeff Arcel at beisbolcats.com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“Money Vectors” Image credit Vecteezy at www.vecteezy.com/free-vector/money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7F124-744E-4244-9B87-9A309C02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0" y="572075"/>
            <a:ext cx="2357938" cy="257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77DB-9347-4094-843A-8BB47C62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957" y="572075"/>
            <a:ext cx="2752484" cy="2719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FCD7-5680-46CB-83F8-F179D9B68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639" y="5120546"/>
            <a:ext cx="1136722" cy="1099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86958-30B5-4ED3-B372-549FA4938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033" y="527526"/>
            <a:ext cx="2826322" cy="26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A2F2-8F00-4CC0-9170-5F50E0E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243068"/>
            <a:ext cx="3690257" cy="1842635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Series Results and Star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CB66E-43AE-4EB5-987C-5CC936B1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92" y="2152187"/>
            <a:ext cx="2716927" cy="39977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560AF-69E6-4E14-92C4-6B6C5002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0" y="3110787"/>
            <a:ext cx="5234651" cy="311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11E48-0475-4E6E-A3F6-1542ED0B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8679"/>
            <a:ext cx="5234651" cy="28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F323F-BB39-47FB-8C61-FBDC07E5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Conclusions and 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8F0E8-F57D-4E39-81B8-DD00E378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36001"/>
            <a:ext cx="4001315" cy="41225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513-B67E-4F54-9099-B8DB150A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3"/>
            <a:ext cx="6574973" cy="3925435"/>
          </a:xfrm>
        </p:spPr>
        <p:txBody>
          <a:bodyPr>
            <a:normAutofit/>
          </a:bodyPr>
          <a:lstStyle/>
          <a:p>
            <a:r>
              <a:rPr lang="en-US" dirty="0"/>
              <a:t>1) Money isn’t everything in life or baseball, but it sure helps.</a:t>
            </a:r>
          </a:p>
          <a:p>
            <a:r>
              <a:rPr lang="en-US" dirty="0"/>
              <a:t>2) There are factors outside of our dataset: farm teams, injuries, length of contracts (as well as back and front-end contracts), impact of the managers, power of friendship, etc.</a:t>
            </a:r>
          </a:p>
          <a:p>
            <a:r>
              <a:rPr lang="en-US" dirty="0"/>
              <a:t>3) The St. Louis Cardinals were a wildly successful team in this time period despite not having the largest budget of the payoff teams. Our data does not identify the “secret sauce" of their success, however.</a:t>
            </a:r>
          </a:p>
          <a:p>
            <a:r>
              <a:rPr lang="en-US" dirty="0"/>
              <a:t>4) Star players might make a difference, but it’s difficult to isolate the impact of an individual on the entire team. We only identified two instances where a player being added to a team coincided with better team performance.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7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E52EB-A062-4FFF-8B24-B513AB4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67894"/>
            <a:ext cx="4380851" cy="39917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0B8112-254C-4B32-9447-43EC3A8F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Number </a:t>
            </a:r>
            <a:r>
              <a:rPr lang="en-US" sz="4000" dirty="0"/>
              <a:t>of ALCS and NLCS Appearances from 2005 to 2015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E1656-8881-49D5-9627-27E0BC97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06" y="1967895"/>
            <a:ext cx="4380852" cy="41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8BAA-42AA-47DA-B000-3D49307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A4117-E868-4410-97D8-0419F9EA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451394"/>
            <a:ext cx="4336626" cy="52724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2E67-B3DD-4309-977E-72A12569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1) For teams that make it to the playoffs, does high spending on player salaries mean they win more often?</a:t>
            </a:r>
          </a:p>
          <a:p>
            <a:endParaRPr lang="en-US" dirty="0"/>
          </a:p>
          <a:p>
            <a:r>
              <a:rPr lang="en-US" dirty="0"/>
              <a:t>2) Do “star players” make a big enough difference that they justify their contracts?</a:t>
            </a:r>
          </a:p>
          <a:p>
            <a:endParaRPr lang="en-US" dirty="0"/>
          </a:p>
          <a:p>
            <a:r>
              <a:rPr lang="en-US" dirty="0"/>
              <a:t>3) Do specific players make a noticeable difference when they change teams?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49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4EF5-6512-4061-81D4-1F6C5273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Winners and Big Spenders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38DC0-E300-4184-9D3A-65D70AB3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31" y="1956123"/>
            <a:ext cx="5735769" cy="4051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66103-03D2-4335-96C8-2FBA0FD1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169795"/>
            <a:ext cx="5509260" cy="39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2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D848-3D38-4BA4-B865-466E0FB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Performance over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6D48E-9677-4087-99E9-9BCB1379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52" y="3851315"/>
            <a:ext cx="2964198" cy="2064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ACAF9-9F2A-4DFA-B260-6CACF87B5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0" y="1999497"/>
            <a:ext cx="5491862" cy="3838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65411-AC49-4BAC-AEE1-091B8459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32" y="1772025"/>
            <a:ext cx="2985316" cy="2074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DC1CB-DB28-42D1-ABD0-2F992B246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96" y="1757681"/>
            <a:ext cx="2984431" cy="211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412B0-037E-4F42-B422-070CC99C9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053" y="3890946"/>
            <a:ext cx="2936441" cy="20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CCE1B-792F-4670-98B3-64CF46E5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3" y="1737360"/>
            <a:ext cx="5618535" cy="3876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DE77B-D6EB-44F5-A725-238C6356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08" y="1721801"/>
            <a:ext cx="5848874" cy="3892348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DE09786-3A64-427D-816A-B17CA7C4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Mean vs. Sum in Team Salaries</a:t>
            </a:r>
          </a:p>
        </p:txBody>
      </p:sp>
    </p:spTree>
    <p:extLst>
      <p:ext uri="{BB962C8B-B14F-4D97-AF65-F5344CB8AC3E}">
        <p14:creationId xmlns:p14="http://schemas.microsoft.com/office/powerpoint/2010/main" val="379796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D3B15-B88F-45CD-ADD6-AE2AF604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22" y="833377"/>
            <a:ext cx="7465797" cy="4968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BCD471-5EE4-40B1-A673-68515DA4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1" y="3232548"/>
            <a:ext cx="3975393" cy="2761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8F832-FFB6-4E03-874B-5CA2E317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81" y="289187"/>
            <a:ext cx="3975393" cy="27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9BC24-FE50-44B7-B930-E9F4FD62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Players Making Cash Money</a:t>
            </a:r>
            <a:endParaRPr lang="en-US" sz="5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0EB38-7D1C-4F41-B92C-9E31B0E9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8152"/>
            <a:ext cx="7846254" cy="54727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391C6-A361-44CE-A556-723AEC47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6" y="4409885"/>
            <a:ext cx="1766304" cy="1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28403-21CE-4016-BE50-044A06DB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3" y="689714"/>
            <a:ext cx="9807794" cy="54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7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Baseball and Money</vt:lpstr>
      <vt:lpstr>Number of ALCS and NLCS Appearances from 2005 to 2015</vt:lpstr>
      <vt:lpstr>Questions</vt:lpstr>
      <vt:lpstr>Big Winners and Big Spenders</vt:lpstr>
      <vt:lpstr>Team Performance over Time</vt:lpstr>
      <vt:lpstr>Mean vs. Sum in Team Salaries</vt:lpstr>
      <vt:lpstr>PowerPoint Presentation</vt:lpstr>
      <vt:lpstr>Players Making Cash Money</vt:lpstr>
      <vt:lpstr>PowerPoint Presentation</vt:lpstr>
      <vt:lpstr>World Series Results and Star Players</vt:lpstr>
      <vt:lpstr>Conclusions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and Money</dc:title>
  <dc:creator>Kylie</dc:creator>
  <cp:lastModifiedBy>Kylie</cp:lastModifiedBy>
  <cp:revision>1</cp:revision>
  <dcterms:created xsi:type="dcterms:W3CDTF">2020-11-07T02:53:47Z</dcterms:created>
  <dcterms:modified xsi:type="dcterms:W3CDTF">2020-11-07T05:13:43Z</dcterms:modified>
</cp:coreProperties>
</file>