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7" r:id="rId6"/>
    <p:sldId id="271" r:id="rId7"/>
    <p:sldId id="259" r:id="rId8"/>
    <p:sldId id="270" r:id="rId9"/>
    <p:sldId id="27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40FA8-190C-43B5-8574-7120EC35F213}" v="18" dt="2020-12-17T01:38:16.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145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ie" userId="d58a86503aa0c486" providerId="LiveId" clId="{36A40FA8-190C-43B5-8574-7120EC35F213}"/>
    <pc:docChg chg="undo custSel mod addSld delSld modSld sldOrd">
      <pc:chgData name="Kylie" userId="d58a86503aa0c486" providerId="LiveId" clId="{36A40FA8-190C-43B5-8574-7120EC35F213}" dt="2020-12-17T01:57:43.246" v="2039" actId="20577"/>
      <pc:docMkLst>
        <pc:docMk/>
      </pc:docMkLst>
      <pc:sldChg chg="addSp delSp modSp mod setBg">
        <pc:chgData name="Kylie" userId="d58a86503aa0c486" providerId="LiveId" clId="{36A40FA8-190C-43B5-8574-7120EC35F213}" dt="2020-12-16T06:11:26.417" v="165" actId="20577"/>
        <pc:sldMkLst>
          <pc:docMk/>
          <pc:sldMk cId="878686471" sldId="256"/>
        </pc:sldMkLst>
        <pc:spChg chg="mod">
          <ac:chgData name="Kylie" userId="d58a86503aa0c486" providerId="LiveId" clId="{36A40FA8-190C-43B5-8574-7120EC35F213}" dt="2020-12-16T03:47:11.005" v="98" actId="20577"/>
          <ac:spMkLst>
            <pc:docMk/>
            <pc:sldMk cId="878686471" sldId="256"/>
            <ac:spMk id="2" creationId="{C9F7B6B5-2FD2-4D35-B9B2-D66ADDC70A02}"/>
          </ac:spMkLst>
        </pc:spChg>
        <pc:spChg chg="mod">
          <ac:chgData name="Kylie" userId="d58a86503aa0c486" providerId="LiveId" clId="{36A40FA8-190C-43B5-8574-7120EC35F213}" dt="2020-12-16T06:11:26.417" v="165" actId="20577"/>
          <ac:spMkLst>
            <pc:docMk/>
            <pc:sldMk cId="878686471" sldId="256"/>
            <ac:spMk id="3" creationId="{4AD6F2DE-99F6-4F3A-A9B8-E4CB1ED225CA}"/>
          </ac:spMkLst>
        </pc:spChg>
        <pc:spChg chg="mod ord">
          <ac:chgData name="Kylie" userId="d58a86503aa0c486" providerId="LiveId" clId="{36A40FA8-190C-43B5-8574-7120EC35F213}" dt="2020-12-16T03:47:27.878" v="99" actId="14100"/>
          <ac:spMkLst>
            <pc:docMk/>
            <pc:sldMk cId="878686471" sldId="256"/>
            <ac:spMk id="5" creationId="{A461B4D6-25FA-4D9E-B1BF-CDE64064EAAF}"/>
          </ac:spMkLst>
        </pc:spChg>
        <pc:spChg chg="add del">
          <ac:chgData name="Kylie" userId="d58a86503aa0c486" providerId="LiveId" clId="{36A40FA8-190C-43B5-8574-7120EC35F213}" dt="2020-12-16T03:46:54.781" v="89" actId="26606"/>
          <ac:spMkLst>
            <pc:docMk/>
            <pc:sldMk cId="878686471" sldId="256"/>
            <ac:spMk id="19" creationId="{DA9FCA0C-D833-41D4-A6D3-C5B05C5183C8}"/>
          </ac:spMkLst>
        </pc:spChg>
        <pc:spChg chg="add del">
          <ac:chgData name="Kylie" userId="d58a86503aa0c486" providerId="LiveId" clId="{36A40FA8-190C-43B5-8574-7120EC35F213}" dt="2020-12-16T03:46:54.781" v="89" actId="26606"/>
          <ac:spMkLst>
            <pc:docMk/>
            <pc:sldMk cId="878686471" sldId="256"/>
            <ac:spMk id="20" creationId="{A84874A0-9D39-46A4-A8E8-E41822A64F3B}"/>
          </ac:spMkLst>
        </pc:spChg>
        <pc:spChg chg="add del">
          <ac:chgData name="Kylie" userId="d58a86503aa0c486" providerId="LiveId" clId="{36A40FA8-190C-43B5-8574-7120EC35F213}" dt="2020-12-16T03:45:54.545" v="78" actId="26606"/>
          <ac:spMkLst>
            <pc:docMk/>
            <pc:sldMk cId="878686471" sldId="256"/>
            <ac:spMk id="22" creationId="{DA9FCA0C-D833-41D4-A6D3-C5B05C5183C8}"/>
          </ac:spMkLst>
        </pc:spChg>
        <pc:spChg chg="add del">
          <ac:chgData name="Kylie" userId="d58a86503aa0c486" providerId="LiveId" clId="{36A40FA8-190C-43B5-8574-7120EC35F213}" dt="2020-12-16T03:46:54.781" v="89" actId="26606"/>
          <ac:spMkLst>
            <pc:docMk/>
            <pc:sldMk cId="878686471" sldId="256"/>
            <ac:spMk id="23" creationId="{DB2E8E10-C15A-4C43-AA38-E75879A4A8C3}"/>
          </ac:spMkLst>
        </pc:spChg>
        <pc:spChg chg="add del">
          <ac:chgData name="Kylie" userId="d58a86503aa0c486" providerId="LiveId" clId="{36A40FA8-190C-43B5-8574-7120EC35F213}" dt="2020-12-16T03:45:54.545" v="78" actId="26606"/>
          <ac:spMkLst>
            <pc:docMk/>
            <pc:sldMk cId="878686471" sldId="256"/>
            <ac:spMk id="24" creationId="{A84874A0-9D39-46A4-A8E8-E41822A64F3B}"/>
          </ac:spMkLst>
        </pc:spChg>
        <pc:spChg chg="add">
          <ac:chgData name="Kylie" userId="d58a86503aa0c486" providerId="LiveId" clId="{36A40FA8-190C-43B5-8574-7120EC35F213}" dt="2020-12-16T03:47:00.070" v="90" actId="26606"/>
          <ac:spMkLst>
            <pc:docMk/>
            <pc:sldMk cId="878686471" sldId="256"/>
            <ac:spMk id="27" creationId="{0C75B684-0B84-4920-979E-096FB4584BEE}"/>
          </ac:spMkLst>
        </pc:spChg>
        <pc:spChg chg="add del">
          <ac:chgData name="Kylie" userId="d58a86503aa0c486" providerId="LiveId" clId="{36A40FA8-190C-43B5-8574-7120EC35F213}" dt="2020-12-16T03:45:54.545" v="78" actId="26606"/>
          <ac:spMkLst>
            <pc:docMk/>
            <pc:sldMk cId="878686471" sldId="256"/>
            <ac:spMk id="28" creationId="{DB2E8E10-C15A-4C43-AA38-E75879A4A8C3}"/>
          </ac:spMkLst>
        </pc:spChg>
        <pc:spChg chg="add">
          <ac:chgData name="Kylie" userId="d58a86503aa0c486" providerId="LiveId" clId="{36A40FA8-190C-43B5-8574-7120EC35F213}" dt="2020-12-16T03:47:00.070" v="90" actId="26606"/>
          <ac:spMkLst>
            <pc:docMk/>
            <pc:sldMk cId="878686471" sldId="256"/>
            <ac:spMk id="29" creationId="{AC336997-1B90-44EB-ADD7-B55CAA368D8F}"/>
          </ac:spMkLst>
        </pc:spChg>
        <pc:spChg chg="add">
          <ac:chgData name="Kylie" userId="d58a86503aa0c486" providerId="LiveId" clId="{36A40FA8-190C-43B5-8574-7120EC35F213}" dt="2020-12-16T03:47:00.070" v="90" actId="26606"/>
          <ac:spMkLst>
            <pc:docMk/>
            <pc:sldMk cId="878686471" sldId="256"/>
            <ac:spMk id="31" creationId="{7886323F-63FC-4100-A0DE-82486E0E0129}"/>
          </ac:spMkLst>
        </pc:spChg>
        <pc:spChg chg="add">
          <ac:chgData name="Kylie" userId="d58a86503aa0c486" providerId="LiveId" clId="{36A40FA8-190C-43B5-8574-7120EC35F213}" dt="2020-12-16T03:47:00.070" v="90" actId="26606"/>
          <ac:spMkLst>
            <pc:docMk/>
            <pc:sldMk cId="878686471" sldId="256"/>
            <ac:spMk id="33" creationId="{D8B19D67-02C1-494A-86ED-244E2D4CC11F}"/>
          </ac:spMkLst>
        </pc:spChg>
        <pc:spChg chg="add">
          <ac:chgData name="Kylie" userId="d58a86503aa0c486" providerId="LiveId" clId="{36A40FA8-190C-43B5-8574-7120EC35F213}" dt="2020-12-16T03:47:00.070" v="90" actId="26606"/>
          <ac:spMkLst>
            <pc:docMk/>
            <pc:sldMk cId="878686471" sldId="256"/>
            <ac:spMk id="34" creationId="{DB5A7164-399D-4F28-989C-442961B39173}"/>
          </ac:spMkLst>
        </pc:spChg>
        <pc:spChg chg="add">
          <ac:chgData name="Kylie" userId="d58a86503aa0c486" providerId="LiveId" clId="{36A40FA8-190C-43B5-8574-7120EC35F213}" dt="2020-12-16T03:47:00.070" v="90" actId="26606"/>
          <ac:spMkLst>
            <pc:docMk/>
            <pc:sldMk cId="878686471" sldId="256"/>
            <ac:spMk id="35" creationId="{649E456D-8316-4C5A-B4F3-7DA1E13D02B2}"/>
          </ac:spMkLst>
        </pc:spChg>
        <pc:spChg chg="add">
          <ac:chgData name="Kylie" userId="d58a86503aa0c486" providerId="LiveId" clId="{36A40FA8-190C-43B5-8574-7120EC35F213}" dt="2020-12-16T03:47:00.070" v="90" actId="26606"/>
          <ac:spMkLst>
            <pc:docMk/>
            <pc:sldMk cId="878686471" sldId="256"/>
            <ac:spMk id="36" creationId="{2E024D85-0C22-4FAB-9D86-254991361665}"/>
          </ac:spMkLst>
        </pc:spChg>
        <pc:spChg chg="add del">
          <ac:chgData name="Kylie" userId="d58a86503aa0c486" providerId="LiveId" clId="{36A40FA8-190C-43B5-8574-7120EC35F213}" dt="2020-12-16T03:46:53.113" v="86" actId="26606"/>
          <ac:spMkLst>
            <pc:docMk/>
            <pc:sldMk cId="878686471" sldId="256"/>
            <ac:spMk id="37" creationId="{2B399A60-3405-4647-A976-4CBC707A9B36}"/>
          </ac:spMkLst>
        </pc:spChg>
        <pc:spChg chg="add del">
          <ac:chgData name="Kylie" userId="d58a86503aa0c486" providerId="LiveId" clId="{36A40FA8-190C-43B5-8574-7120EC35F213}" dt="2020-12-16T03:46:53.113" v="86" actId="26606"/>
          <ac:spMkLst>
            <pc:docMk/>
            <pc:sldMk cId="878686471" sldId="256"/>
            <ac:spMk id="39" creationId="{FE8FF351-900B-4AA7-B3CB-AA23F3577ED6}"/>
          </ac:spMkLst>
        </pc:spChg>
        <pc:spChg chg="add del">
          <ac:chgData name="Kylie" userId="d58a86503aa0c486" providerId="LiveId" clId="{36A40FA8-190C-43B5-8574-7120EC35F213}" dt="2020-12-16T03:46:53.113" v="86" actId="26606"/>
          <ac:spMkLst>
            <pc:docMk/>
            <pc:sldMk cId="878686471" sldId="256"/>
            <ac:spMk id="41" creationId="{E0D90A09-10D4-4340-AC70-0AFDB3810B61}"/>
          </ac:spMkLst>
        </pc:spChg>
        <pc:spChg chg="add del">
          <ac:chgData name="Kylie" userId="d58a86503aa0c486" providerId="LiveId" clId="{36A40FA8-190C-43B5-8574-7120EC35F213}" dt="2020-12-16T03:46:53.113" v="86" actId="26606"/>
          <ac:spMkLst>
            <pc:docMk/>
            <pc:sldMk cId="878686471" sldId="256"/>
            <ac:spMk id="43" creationId="{062DB908-A871-49E3-A635-30ADFEBCFE6B}"/>
          </ac:spMkLst>
        </pc:spChg>
        <pc:spChg chg="add del">
          <ac:chgData name="Kylie" userId="d58a86503aa0c486" providerId="LiveId" clId="{36A40FA8-190C-43B5-8574-7120EC35F213}" dt="2020-12-16T03:46:53.113" v="86" actId="26606"/>
          <ac:spMkLst>
            <pc:docMk/>
            <pc:sldMk cId="878686471" sldId="256"/>
            <ac:spMk id="45" creationId="{8B2C4FD5-C5A9-45B4-83C5-3310D4EDEB4F}"/>
          </ac:spMkLst>
        </pc:spChg>
        <pc:spChg chg="add del">
          <ac:chgData name="Kylie" userId="d58a86503aa0c486" providerId="LiveId" clId="{36A40FA8-190C-43B5-8574-7120EC35F213}" dt="2020-12-16T03:46:53.113" v="86" actId="26606"/>
          <ac:spMkLst>
            <pc:docMk/>
            <pc:sldMk cId="878686471" sldId="256"/>
            <ac:spMk id="47" creationId="{3E5F8535-F3B4-43C3-8595-D163FAA6BB2D}"/>
          </ac:spMkLst>
        </pc:spChg>
        <pc:spChg chg="add del">
          <ac:chgData name="Kylie" userId="d58a86503aa0c486" providerId="LiveId" clId="{36A40FA8-190C-43B5-8574-7120EC35F213}" dt="2020-12-16T03:46:53.113" v="86" actId="26606"/>
          <ac:spMkLst>
            <pc:docMk/>
            <pc:sldMk cId="878686471" sldId="256"/>
            <ac:spMk id="49" creationId="{4F3F6827-0043-4CFE-98A8-95CE1B69B005}"/>
          </ac:spMkLst>
        </pc:spChg>
        <pc:grpChg chg="add del">
          <ac:chgData name="Kylie" userId="d58a86503aa0c486" providerId="LiveId" clId="{36A40FA8-190C-43B5-8574-7120EC35F213}" dt="2020-12-16T03:46:54.781" v="89" actId="26606"/>
          <ac:grpSpMkLst>
            <pc:docMk/>
            <pc:sldMk cId="878686471" sldId="256"/>
            <ac:grpSpMk id="25" creationId="{8D8E4AB0-9F68-48F8-9745-2EEBA99B523D}"/>
          </ac:grpSpMkLst>
        </pc:grpChg>
        <pc:grpChg chg="add del">
          <ac:chgData name="Kylie" userId="d58a86503aa0c486" providerId="LiveId" clId="{36A40FA8-190C-43B5-8574-7120EC35F213}" dt="2020-12-16T03:45:54.545" v="78" actId="26606"/>
          <ac:grpSpMkLst>
            <pc:docMk/>
            <pc:sldMk cId="878686471" sldId="256"/>
            <ac:grpSpMk id="30" creationId="{8D8E4AB0-9F68-48F8-9745-2EEBA99B523D}"/>
          </ac:grpSpMkLst>
        </pc:grpChg>
        <pc:picChg chg="del">
          <ac:chgData name="Kylie" userId="d58a86503aa0c486" providerId="LiveId" clId="{36A40FA8-190C-43B5-8574-7120EC35F213}" dt="2020-12-16T03:40:02.517" v="11" actId="478"/>
          <ac:picMkLst>
            <pc:docMk/>
            <pc:sldMk cId="878686471" sldId="256"/>
            <ac:picMk id="7" creationId="{8B27F124-744E-4244-9B87-9A309C024A2C}"/>
          </ac:picMkLst>
        </pc:picChg>
        <pc:picChg chg="del">
          <ac:chgData name="Kylie" userId="d58a86503aa0c486" providerId="LiveId" clId="{36A40FA8-190C-43B5-8574-7120EC35F213}" dt="2020-12-16T03:41:21.005" v="18" actId="478"/>
          <ac:picMkLst>
            <pc:docMk/>
            <pc:sldMk cId="878686471" sldId="256"/>
            <ac:picMk id="8" creationId="{5A4477DB-9347-4094-843A-8BB47C62223B}"/>
          </ac:picMkLst>
        </pc:picChg>
        <pc:picChg chg="mod ord">
          <ac:chgData name="Kylie" userId="d58a86503aa0c486" providerId="LiveId" clId="{36A40FA8-190C-43B5-8574-7120EC35F213}" dt="2020-12-16T03:47:05.511" v="94" actId="27614"/>
          <ac:picMkLst>
            <pc:docMk/>
            <pc:sldMk cId="878686471" sldId="256"/>
            <ac:picMk id="9" creationId="{8A03AF69-5D0F-41C8-B889-881177EA23F0}"/>
          </ac:picMkLst>
        </pc:picChg>
        <pc:picChg chg="mod ord">
          <ac:chgData name="Kylie" userId="d58a86503aa0c486" providerId="LiveId" clId="{36A40FA8-190C-43B5-8574-7120EC35F213}" dt="2020-12-16T03:47:00.070" v="90" actId="26606"/>
          <ac:picMkLst>
            <pc:docMk/>
            <pc:sldMk cId="878686471" sldId="256"/>
            <ac:picMk id="10" creationId="{7E31FCD7-5680-46CB-83F8-F179D9B68E27}"/>
          </ac:picMkLst>
        </pc:picChg>
        <pc:picChg chg="add del mod">
          <ac:chgData name="Kylie" userId="d58a86503aa0c486" providerId="LiveId" clId="{36A40FA8-190C-43B5-8574-7120EC35F213}" dt="2020-12-16T03:41:35.484" v="24" actId="478"/>
          <ac:picMkLst>
            <pc:docMk/>
            <pc:sldMk cId="878686471" sldId="256"/>
            <ac:picMk id="13" creationId="{CAA73472-E87A-4C3D-9D7A-CE3C40B0D9E3}"/>
          </ac:picMkLst>
        </pc:picChg>
        <pc:picChg chg="add mod ord">
          <ac:chgData name="Kylie" userId="d58a86503aa0c486" providerId="LiveId" clId="{36A40FA8-190C-43B5-8574-7120EC35F213}" dt="2020-12-16T03:47:05.330" v="92" actId="27614"/>
          <ac:picMkLst>
            <pc:docMk/>
            <pc:sldMk cId="878686471" sldId="256"/>
            <ac:picMk id="15" creationId="{22AC2018-E7E1-4825-B4D2-249ED1DD7E0F}"/>
          </ac:picMkLst>
        </pc:picChg>
        <pc:picChg chg="add mod ord">
          <ac:chgData name="Kylie" userId="d58a86503aa0c486" providerId="LiveId" clId="{36A40FA8-190C-43B5-8574-7120EC35F213}" dt="2020-12-16T03:47:05.515" v="96" actId="27614"/>
          <ac:picMkLst>
            <pc:docMk/>
            <pc:sldMk cId="878686471" sldId="256"/>
            <ac:picMk id="17" creationId="{2FAF3820-B68D-46E7-8ED2-067B2CDEFF71}"/>
          </ac:picMkLst>
        </pc:picChg>
        <pc:cxnChg chg="add del">
          <ac:chgData name="Kylie" userId="d58a86503aa0c486" providerId="LiveId" clId="{36A40FA8-190C-43B5-8574-7120EC35F213}" dt="2020-12-16T03:46:54.781" v="89" actId="26606"/>
          <ac:cxnSpMkLst>
            <pc:docMk/>
            <pc:sldMk cId="878686471" sldId="256"/>
            <ac:cxnSpMk id="21" creationId="{343A7E23-A41A-49BF-99D4-7E4B6CE1ED31}"/>
          </ac:cxnSpMkLst>
        </pc:cxnChg>
        <pc:cxnChg chg="add del">
          <ac:chgData name="Kylie" userId="d58a86503aa0c486" providerId="LiveId" clId="{36A40FA8-190C-43B5-8574-7120EC35F213}" dt="2020-12-16T03:45:54.545" v="78" actId="26606"/>
          <ac:cxnSpMkLst>
            <pc:docMk/>
            <pc:sldMk cId="878686471" sldId="256"/>
            <ac:cxnSpMk id="26" creationId="{343A7E23-A41A-49BF-99D4-7E4B6CE1ED31}"/>
          </ac:cxnSpMkLst>
        </pc:cxnChg>
        <pc:cxnChg chg="add">
          <ac:chgData name="Kylie" userId="d58a86503aa0c486" providerId="LiveId" clId="{36A40FA8-190C-43B5-8574-7120EC35F213}" dt="2020-12-16T03:47:00.070" v="90" actId="26606"/>
          <ac:cxnSpMkLst>
            <pc:docMk/>
            <pc:sldMk cId="878686471" sldId="256"/>
            <ac:cxnSpMk id="32" creationId="{E7ED7221-BBA6-4CD0-A36B-A1FF67F7F49A}"/>
          </ac:cxnSpMkLst>
        </pc:cxnChg>
      </pc:sldChg>
      <pc:sldChg chg="addSp delSp modSp mod">
        <pc:chgData name="Kylie" userId="d58a86503aa0c486" providerId="LiveId" clId="{36A40FA8-190C-43B5-8574-7120EC35F213}" dt="2020-12-16T06:12:25.706" v="340" actId="20577"/>
        <pc:sldMkLst>
          <pc:docMk/>
          <pc:sldMk cId="2134914202" sldId="257"/>
        </pc:sldMkLst>
        <pc:spChg chg="mod">
          <ac:chgData name="Kylie" userId="d58a86503aa0c486" providerId="LiveId" clId="{36A40FA8-190C-43B5-8574-7120EC35F213}" dt="2020-12-16T06:11:43.556" v="176" actId="20577"/>
          <ac:spMkLst>
            <pc:docMk/>
            <pc:sldMk cId="2134914202" sldId="257"/>
            <ac:spMk id="2" creationId="{2C738BAA-42AA-47DA-B000-3D49307659F2}"/>
          </ac:spMkLst>
        </pc:spChg>
        <pc:spChg chg="mod ord">
          <ac:chgData name="Kylie" userId="d58a86503aa0c486" providerId="LiveId" clId="{36A40FA8-190C-43B5-8574-7120EC35F213}" dt="2020-12-16T06:12:25.706" v="340" actId="20577"/>
          <ac:spMkLst>
            <pc:docMk/>
            <pc:sldMk cId="2134914202" sldId="257"/>
            <ac:spMk id="3" creationId="{A9B22E67-B3DD-4309-977E-72A12569AF6E}"/>
          </ac:spMkLst>
        </pc:spChg>
        <pc:spChg chg="del">
          <ac:chgData name="Kylie" userId="d58a86503aa0c486" providerId="LiveId" clId="{36A40FA8-190C-43B5-8574-7120EC35F213}" dt="2020-12-16T03:50:05.837" v="108" actId="26606"/>
          <ac:spMkLst>
            <pc:docMk/>
            <pc:sldMk cId="2134914202" sldId="257"/>
            <ac:spMk id="10" creationId="{C33BF9DD-8A45-4EEE-B231-0A14D322E5F9}"/>
          </ac:spMkLst>
        </pc:spChg>
        <pc:spChg chg="del">
          <ac:chgData name="Kylie" userId="d58a86503aa0c486" providerId="LiveId" clId="{36A40FA8-190C-43B5-8574-7120EC35F213}" dt="2020-12-16T03:50:05.837" v="108" actId="26606"/>
          <ac:spMkLst>
            <pc:docMk/>
            <pc:sldMk cId="2134914202" sldId="257"/>
            <ac:spMk id="14" creationId="{D5FBCAC9-BD8B-4F3B-AD74-EF37D4211349}"/>
          </ac:spMkLst>
        </pc:spChg>
        <pc:spChg chg="del">
          <ac:chgData name="Kylie" userId="d58a86503aa0c486" providerId="LiveId" clId="{36A40FA8-190C-43B5-8574-7120EC35F213}" dt="2020-12-16T03:50:05.837" v="108" actId="26606"/>
          <ac:spMkLst>
            <pc:docMk/>
            <pc:sldMk cId="2134914202" sldId="257"/>
            <ac:spMk id="16" creationId="{9556C5A8-AD7E-4CE7-87BE-9EA3B5E1786F}"/>
          </ac:spMkLst>
        </pc:spChg>
        <pc:spChg chg="add del">
          <ac:chgData name="Kylie" userId="d58a86503aa0c486" providerId="LiveId" clId="{36A40FA8-190C-43B5-8574-7120EC35F213}" dt="2020-12-16T03:50:27.891" v="109" actId="26606"/>
          <ac:spMkLst>
            <pc:docMk/>
            <pc:sldMk cId="2134914202" sldId="257"/>
            <ac:spMk id="21" creationId="{4CFCD50F-4BF3-4733-BD42-5567080A7017}"/>
          </ac:spMkLst>
        </pc:spChg>
        <pc:spChg chg="add del">
          <ac:chgData name="Kylie" userId="d58a86503aa0c486" providerId="LiveId" clId="{36A40FA8-190C-43B5-8574-7120EC35F213}" dt="2020-12-16T03:50:27.891" v="109" actId="26606"/>
          <ac:spMkLst>
            <pc:docMk/>
            <pc:sldMk cId="2134914202" sldId="257"/>
            <ac:spMk id="23" creationId="{97C2466A-2320-4205-BDC2-056CD8BC2C53}"/>
          </ac:spMkLst>
        </pc:spChg>
        <pc:spChg chg="add del">
          <ac:chgData name="Kylie" userId="d58a86503aa0c486" providerId="LiveId" clId="{36A40FA8-190C-43B5-8574-7120EC35F213}" dt="2020-12-16T03:50:27.891" v="109" actId="26606"/>
          <ac:spMkLst>
            <pc:docMk/>
            <pc:sldMk cId="2134914202" sldId="257"/>
            <ac:spMk id="25" creationId="{C24F77B6-3AFC-4981-A39A-15994073E10F}"/>
          </ac:spMkLst>
        </pc:spChg>
        <pc:spChg chg="add del">
          <ac:chgData name="Kylie" userId="d58a86503aa0c486" providerId="LiveId" clId="{36A40FA8-190C-43B5-8574-7120EC35F213}" dt="2020-12-16T03:50:27.891" v="109" actId="26606"/>
          <ac:spMkLst>
            <pc:docMk/>
            <pc:sldMk cId="2134914202" sldId="257"/>
            <ac:spMk id="29" creationId="{B7D21A87-2874-4438-84BA-E02F7C632784}"/>
          </ac:spMkLst>
        </pc:spChg>
        <pc:spChg chg="add del">
          <ac:chgData name="Kylie" userId="d58a86503aa0c486" providerId="LiveId" clId="{36A40FA8-190C-43B5-8574-7120EC35F213}" dt="2020-12-16T03:50:27.891" v="109" actId="26606"/>
          <ac:spMkLst>
            <pc:docMk/>
            <pc:sldMk cId="2134914202" sldId="257"/>
            <ac:spMk id="31" creationId="{0B0A69F5-520C-404C-9614-071AAE13870F}"/>
          </ac:spMkLst>
        </pc:spChg>
        <pc:spChg chg="add del">
          <ac:chgData name="Kylie" userId="d58a86503aa0c486" providerId="LiveId" clId="{36A40FA8-190C-43B5-8574-7120EC35F213}" dt="2020-12-16T03:50:27.891" v="109" actId="26606"/>
          <ac:spMkLst>
            <pc:docMk/>
            <pc:sldMk cId="2134914202" sldId="257"/>
            <ac:spMk id="33" creationId="{54D683B1-E7B7-4AF5-8BF1-00757F13FBE1}"/>
          </ac:spMkLst>
        </pc:spChg>
        <pc:spChg chg="add del">
          <ac:chgData name="Kylie" userId="d58a86503aa0c486" providerId="LiveId" clId="{36A40FA8-190C-43B5-8574-7120EC35F213}" dt="2020-12-16T03:50:27.891" v="109" actId="26606"/>
          <ac:spMkLst>
            <pc:docMk/>
            <pc:sldMk cId="2134914202" sldId="257"/>
            <ac:spMk id="35" creationId="{7B07ECB0-AC96-4F4F-AB0C-44EA1353CE09}"/>
          </ac:spMkLst>
        </pc:spChg>
        <pc:spChg chg="add">
          <ac:chgData name="Kylie" userId="d58a86503aa0c486" providerId="LiveId" clId="{36A40FA8-190C-43B5-8574-7120EC35F213}" dt="2020-12-16T03:50:27.891" v="109" actId="26606"/>
          <ac:spMkLst>
            <pc:docMk/>
            <pc:sldMk cId="2134914202" sldId="257"/>
            <ac:spMk id="40" creationId="{BB2B8762-61F0-4F1B-9364-D633EE9D6AF5}"/>
          </ac:spMkLst>
        </pc:spChg>
        <pc:spChg chg="add">
          <ac:chgData name="Kylie" userId="d58a86503aa0c486" providerId="LiveId" clId="{36A40FA8-190C-43B5-8574-7120EC35F213}" dt="2020-12-16T03:50:27.891" v="109" actId="26606"/>
          <ac:spMkLst>
            <pc:docMk/>
            <pc:sldMk cId="2134914202" sldId="257"/>
            <ac:spMk id="42" creationId="{E97675C8-1328-460C-9EBF-6B446B67EAD3}"/>
          </ac:spMkLst>
        </pc:spChg>
        <pc:spChg chg="add">
          <ac:chgData name="Kylie" userId="d58a86503aa0c486" providerId="LiveId" clId="{36A40FA8-190C-43B5-8574-7120EC35F213}" dt="2020-12-16T03:50:27.891" v="109" actId="26606"/>
          <ac:spMkLst>
            <pc:docMk/>
            <pc:sldMk cId="2134914202" sldId="257"/>
            <ac:spMk id="46" creationId="{20136764-CEC5-462E-AEA9-4AA1CF15E312}"/>
          </ac:spMkLst>
        </pc:spChg>
        <pc:spChg chg="add">
          <ac:chgData name="Kylie" userId="d58a86503aa0c486" providerId="LiveId" clId="{36A40FA8-190C-43B5-8574-7120EC35F213}" dt="2020-12-16T03:50:27.891" v="109" actId="26606"/>
          <ac:spMkLst>
            <pc:docMk/>
            <pc:sldMk cId="2134914202" sldId="257"/>
            <ac:spMk id="48" creationId="{12E2F1EB-DD93-49F9-8F7D-3DE282902466}"/>
          </ac:spMkLst>
        </pc:spChg>
        <pc:spChg chg="add">
          <ac:chgData name="Kylie" userId="d58a86503aa0c486" providerId="LiveId" clId="{36A40FA8-190C-43B5-8574-7120EC35F213}" dt="2020-12-16T03:50:27.891" v="109" actId="26606"/>
          <ac:spMkLst>
            <pc:docMk/>
            <pc:sldMk cId="2134914202" sldId="257"/>
            <ac:spMk id="50" creationId="{10D82C66-EAC6-46C6-AC04-27A5632D486D}"/>
          </ac:spMkLst>
        </pc:spChg>
        <pc:spChg chg="add">
          <ac:chgData name="Kylie" userId="d58a86503aa0c486" providerId="LiveId" clId="{36A40FA8-190C-43B5-8574-7120EC35F213}" dt="2020-12-16T03:50:27.891" v="109" actId="26606"/>
          <ac:spMkLst>
            <pc:docMk/>
            <pc:sldMk cId="2134914202" sldId="257"/>
            <ac:spMk id="52" creationId="{DCF2CA89-CD8C-40CF-8273-C3FA6690BF77}"/>
          </ac:spMkLst>
        </pc:spChg>
        <pc:spChg chg="add">
          <ac:chgData name="Kylie" userId="d58a86503aa0c486" providerId="LiveId" clId="{36A40FA8-190C-43B5-8574-7120EC35F213}" dt="2020-12-16T03:50:27.891" v="109" actId="26606"/>
          <ac:spMkLst>
            <pc:docMk/>
            <pc:sldMk cId="2134914202" sldId="257"/>
            <ac:spMk id="54" creationId="{1A82F9E0-1CBD-4E82-B740-B329F65F5FB0}"/>
          </ac:spMkLst>
        </pc:spChg>
        <pc:spChg chg="add">
          <ac:chgData name="Kylie" userId="d58a86503aa0c486" providerId="LiveId" clId="{36A40FA8-190C-43B5-8574-7120EC35F213}" dt="2020-12-16T03:50:27.891" v="109" actId="26606"/>
          <ac:spMkLst>
            <pc:docMk/>
            <pc:sldMk cId="2134914202" sldId="257"/>
            <ac:spMk id="56" creationId="{38EE5F1E-8455-462D-8415-D85B2D4B9C9A}"/>
          </ac:spMkLst>
        </pc:spChg>
        <pc:spChg chg="add">
          <ac:chgData name="Kylie" userId="d58a86503aa0c486" providerId="LiveId" clId="{36A40FA8-190C-43B5-8574-7120EC35F213}" dt="2020-12-16T03:50:27.891" v="109" actId="26606"/>
          <ac:spMkLst>
            <pc:docMk/>
            <pc:sldMk cId="2134914202" sldId="257"/>
            <ac:spMk id="58" creationId="{5404E500-F0A1-42F1-8F1A-179948E39571}"/>
          </ac:spMkLst>
        </pc:spChg>
        <pc:picChg chg="del">
          <ac:chgData name="Kylie" userId="d58a86503aa0c486" providerId="LiveId" clId="{36A40FA8-190C-43B5-8574-7120EC35F213}" dt="2020-12-16T03:44:36.395" v="49" actId="478"/>
          <ac:picMkLst>
            <pc:docMk/>
            <pc:sldMk cId="2134914202" sldId="257"/>
            <ac:picMk id="5" creationId="{6CCA4117-E868-4410-97D8-0419F9EAA5F9}"/>
          </ac:picMkLst>
        </pc:picChg>
        <pc:picChg chg="add mod ord">
          <ac:chgData name="Kylie" userId="d58a86503aa0c486" providerId="LiveId" clId="{36A40FA8-190C-43B5-8574-7120EC35F213}" dt="2020-12-16T03:50:27.891" v="109" actId="26606"/>
          <ac:picMkLst>
            <pc:docMk/>
            <pc:sldMk cId="2134914202" sldId="257"/>
            <ac:picMk id="9" creationId="{0C18CF51-4F62-4136-AE80-5E4CC3C58430}"/>
          </ac:picMkLst>
        </pc:picChg>
        <pc:picChg chg="add mod">
          <ac:chgData name="Kylie" userId="d58a86503aa0c486" providerId="LiveId" clId="{36A40FA8-190C-43B5-8574-7120EC35F213}" dt="2020-12-16T03:50:27.891" v="109" actId="26606"/>
          <ac:picMkLst>
            <pc:docMk/>
            <pc:sldMk cId="2134914202" sldId="257"/>
            <ac:picMk id="11" creationId="{4363CED4-4E71-4D0E-A949-88DBD6A357BB}"/>
          </ac:picMkLst>
        </pc:picChg>
        <pc:cxnChg chg="del">
          <ac:chgData name="Kylie" userId="d58a86503aa0c486" providerId="LiveId" clId="{36A40FA8-190C-43B5-8574-7120EC35F213}" dt="2020-12-16T03:50:05.837" v="108" actId="26606"/>
          <ac:cxnSpMkLst>
            <pc:docMk/>
            <pc:sldMk cId="2134914202" sldId="257"/>
            <ac:cxnSpMk id="12" creationId="{9020DCC9-F851-4562-BB20-1AB3C51BFD08}"/>
          </ac:cxnSpMkLst>
        </pc:cxnChg>
        <pc:cxnChg chg="add del">
          <ac:chgData name="Kylie" userId="d58a86503aa0c486" providerId="LiveId" clId="{36A40FA8-190C-43B5-8574-7120EC35F213}" dt="2020-12-16T03:50:27.891" v="109" actId="26606"/>
          <ac:cxnSpMkLst>
            <pc:docMk/>
            <pc:sldMk cId="2134914202" sldId="257"/>
            <ac:cxnSpMk id="27" creationId="{E622A300-A12E-4C3D-A574-71AFFA8F2B51}"/>
          </ac:cxnSpMkLst>
        </pc:cxnChg>
        <pc:cxnChg chg="add">
          <ac:chgData name="Kylie" userId="d58a86503aa0c486" providerId="LiveId" clId="{36A40FA8-190C-43B5-8574-7120EC35F213}" dt="2020-12-16T03:50:27.891" v="109" actId="26606"/>
          <ac:cxnSpMkLst>
            <pc:docMk/>
            <pc:sldMk cId="2134914202" sldId="257"/>
            <ac:cxnSpMk id="44" creationId="{514EE78B-AF71-4195-A01B-F1165D9233BF}"/>
          </ac:cxnSpMkLst>
        </pc:cxnChg>
      </pc:sldChg>
      <pc:sldChg chg="addSp delSp modSp mod">
        <pc:chgData name="Kylie" userId="d58a86503aa0c486" providerId="LiveId" clId="{36A40FA8-190C-43B5-8574-7120EC35F213}" dt="2020-12-16T06:20:09.732" v="484" actId="14100"/>
        <pc:sldMkLst>
          <pc:docMk/>
          <pc:sldMk cId="1233527600" sldId="258"/>
        </pc:sldMkLst>
        <pc:spChg chg="mod">
          <ac:chgData name="Kylie" userId="d58a86503aa0c486" providerId="LiveId" clId="{36A40FA8-190C-43B5-8574-7120EC35F213}" dt="2020-12-16T06:19:41.032" v="482" actId="20577"/>
          <ac:spMkLst>
            <pc:docMk/>
            <pc:sldMk cId="1233527600" sldId="258"/>
            <ac:spMk id="2" creationId="{E8DF4EF5-6512-4061-81D4-1F6C5273BCD1}"/>
          </ac:spMkLst>
        </pc:spChg>
        <pc:picChg chg="del">
          <ac:chgData name="Kylie" userId="d58a86503aa0c486" providerId="LiveId" clId="{36A40FA8-190C-43B5-8574-7120EC35F213}" dt="2020-12-16T06:12:39.996" v="341" actId="478"/>
          <ac:picMkLst>
            <pc:docMk/>
            <pc:sldMk cId="1233527600" sldId="258"/>
            <ac:picMk id="3" creationId="{69566103-03D2-4335-96C8-2FBA0FD1ED66}"/>
          </ac:picMkLst>
        </pc:picChg>
        <pc:picChg chg="add del mod">
          <ac:chgData name="Kylie" userId="d58a86503aa0c486" providerId="LiveId" clId="{36A40FA8-190C-43B5-8574-7120EC35F213}" dt="2020-12-16T06:19:00.261" v="442" actId="478"/>
          <ac:picMkLst>
            <pc:docMk/>
            <pc:sldMk cId="1233527600" sldId="258"/>
            <ac:picMk id="6" creationId="{449F8925-3934-4DCE-8633-5685AADACE28}"/>
          </ac:picMkLst>
        </pc:picChg>
        <pc:picChg chg="add mod">
          <ac:chgData name="Kylie" userId="d58a86503aa0c486" providerId="LiveId" clId="{36A40FA8-190C-43B5-8574-7120EC35F213}" dt="2020-12-16T06:20:09.732" v="484" actId="14100"/>
          <ac:picMkLst>
            <pc:docMk/>
            <pc:sldMk cId="1233527600" sldId="258"/>
            <ac:picMk id="8" creationId="{16F56204-E5E4-49DB-BC47-8F48B0D04144}"/>
          </ac:picMkLst>
        </pc:picChg>
      </pc:sldChg>
      <pc:sldChg chg="addSp delSp modSp mod ord">
        <pc:chgData name="Kylie" userId="d58a86503aa0c486" providerId="LiveId" clId="{36A40FA8-190C-43B5-8574-7120EC35F213}" dt="2020-12-17T01:36:26.201" v="1728" actId="255"/>
        <pc:sldMkLst>
          <pc:docMk/>
          <pc:sldMk cId="3019543678" sldId="259"/>
        </pc:sldMkLst>
        <pc:spChg chg="mod">
          <ac:chgData name="Kylie" userId="d58a86503aa0c486" providerId="LiveId" clId="{36A40FA8-190C-43B5-8574-7120EC35F213}" dt="2020-12-17T01:36:26.201" v="1728" actId="255"/>
          <ac:spMkLst>
            <pc:docMk/>
            <pc:sldMk cId="3019543678" sldId="259"/>
            <ac:spMk id="2" creationId="{B3F3D848-3D38-4BA4-B865-466E0FB97589}"/>
          </ac:spMkLst>
        </pc:spChg>
        <pc:spChg chg="add del mod">
          <ac:chgData name="Kylie" userId="d58a86503aa0c486" providerId="LiveId" clId="{36A40FA8-190C-43B5-8574-7120EC35F213}" dt="2020-12-17T00:30:38.658" v="699" actId="478"/>
          <ac:spMkLst>
            <pc:docMk/>
            <pc:sldMk cId="3019543678" sldId="259"/>
            <ac:spMk id="7" creationId="{25A9B4B1-EF7E-4DAA-A6AB-90EA2D743D41}"/>
          </ac:spMkLst>
        </pc:spChg>
        <pc:spChg chg="add del mod">
          <ac:chgData name="Kylie" userId="d58a86503aa0c486" providerId="LiveId" clId="{36A40FA8-190C-43B5-8574-7120EC35F213}" dt="2020-12-17T00:30:41.469" v="703" actId="478"/>
          <ac:spMkLst>
            <pc:docMk/>
            <pc:sldMk cId="3019543678" sldId="259"/>
            <ac:spMk id="8" creationId="{347E10CE-DD69-44EB-A3B1-33D28AC33C03}"/>
          </ac:spMkLst>
        </pc:spChg>
        <pc:spChg chg="add del mod">
          <ac:chgData name="Kylie" userId="d58a86503aa0c486" providerId="LiveId" clId="{36A40FA8-190C-43B5-8574-7120EC35F213}" dt="2020-12-16T15:56:45.597" v="495" actId="478"/>
          <ac:spMkLst>
            <pc:docMk/>
            <pc:sldMk cId="3019543678" sldId="259"/>
            <ac:spMk id="9" creationId="{675C991A-AFA4-4F20-B139-D9E5887F7667}"/>
          </ac:spMkLst>
        </pc:spChg>
        <pc:spChg chg="add del mod">
          <ac:chgData name="Kylie" userId="d58a86503aa0c486" providerId="LiveId" clId="{36A40FA8-190C-43B5-8574-7120EC35F213}" dt="2020-12-16T06:07:26.920" v="133"/>
          <ac:spMkLst>
            <pc:docMk/>
            <pc:sldMk cId="3019543678" sldId="259"/>
            <ac:spMk id="9" creationId="{ECC949BA-32C6-4153-BB43-B6AA6A666490}"/>
          </ac:spMkLst>
        </pc:spChg>
        <pc:spChg chg="add mod">
          <ac:chgData name="Kylie" userId="d58a86503aa0c486" providerId="LiveId" clId="{36A40FA8-190C-43B5-8574-7120EC35F213}" dt="2020-12-16T15:58:01.886" v="497" actId="14100"/>
          <ac:spMkLst>
            <pc:docMk/>
            <pc:sldMk cId="3019543678" sldId="259"/>
            <ac:spMk id="10" creationId="{A54B90B4-675A-49AC-8536-4BBE1B45A41C}"/>
          </ac:spMkLst>
        </pc:spChg>
        <pc:spChg chg="add del mod">
          <ac:chgData name="Kylie" userId="d58a86503aa0c486" providerId="LiveId" clId="{36A40FA8-190C-43B5-8574-7120EC35F213}" dt="2020-12-17T00:30:40.204" v="701" actId="478"/>
          <ac:spMkLst>
            <pc:docMk/>
            <pc:sldMk cId="3019543678" sldId="259"/>
            <ac:spMk id="11" creationId="{AED48B5B-B1D7-48B6-A720-A4DBD395401A}"/>
          </ac:spMkLst>
        </pc:spChg>
        <pc:spChg chg="add del mod">
          <ac:chgData name="Kylie" userId="d58a86503aa0c486" providerId="LiveId" clId="{36A40FA8-190C-43B5-8574-7120EC35F213}" dt="2020-12-17T00:30:43.435" v="705" actId="478"/>
          <ac:spMkLst>
            <pc:docMk/>
            <pc:sldMk cId="3019543678" sldId="259"/>
            <ac:spMk id="12" creationId="{CD26EBF9-9574-4A98-BFF6-91350C4A3C0B}"/>
          </ac:spMkLst>
        </pc:spChg>
        <pc:spChg chg="add mod">
          <ac:chgData name="Kylie" userId="d58a86503aa0c486" providerId="LiveId" clId="{36A40FA8-190C-43B5-8574-7120EC35F213}" dt="2020-12-17T00:31:19.450" v="714" actId="14100"/>
          <ac:spMkLst>
            <pc:docMk/>
            <pc:sldMk cId="3019543678" sldId="259"/>
            <ac:spMk id="16" creationId="{74CAEDBF-CD9F-4E46-99DC-B1E71DBD1BA1}"/>
          </ac:spMkLst>
        </pc:spChg>
        <pc:picChg chg="mod">
          <ac:chgData name="Kylie" userId="d58a86503aa0c486" providerId="LiveId" clId="{36A40FA8-190C-43B5-8574-7120EC35F213}" dt="2020-12-17T00:31:02.981" v="711" actId="1076"/>
          <ac:picMkLst>
            <pc:docMk/>
            <pc:sldMk cId="3019543678" sldId="259"/>
            <ac:picMk id="3" creationId="{F1FACAF9-9F2A-4DFA-B260-6CACF87B5D23}"/>
          </ac:picMkLst>
        </pc:picChg>
        <pc:picChg chg="add del mod">
          <ac:chgData name="Kylie" userId="d58a86503aa0c486" providerId="LiveId" clId="{36A40FA8-190C-43B5-8574-7120EC35F213}" dt="2020-12-17T00:30:37.508" v="698" actId="478"/>
          <ac:picMkLst>
            <pc:docMk/>
            <pc:sldMk cId="3019543678" sldId="259"/>
            <ac:picMk id="4" creationId="{D2065411-AC49-4BAC-AEE1-091B845940AF}"/>
          </ac:picMkLst>
        </pc:picChg>
        <pc:picChg chg="del mod">
          <ac:chgData name="Kylie" userId="d58a86503aa0c486" providerId="LiveId" clId="{36A40FA8-190C-43B5-8574-7120EC35F213}" dt="2020-12-17T00:30:40.659" v="702" actId="478"/>
          <ac:picMkLst>
            <pc:docMk/>
            <pc:sldMk cId="3019543678" sldId="259"/>
            <ac:picMk id="5" creationId="{870DC1CB-DB28-42D1-ABD0-2F992B2468AF}"/>
          </ac:picMkLst>
        </pc:picChg>
        <pc:picChg chg="del">
          <ac:chgData name="Kylie" userId="d58a86503aa0c486" providerId="LiveId" clId="{36A40FA8-190C-43B5-8574-7120EC35F213}" dt="2020-12-17T00:30:42.483" v="704" actId="478"/>
          <ac:picMkLst>
            <pc:docMk/>
            <pc:sldMk cId="3019543678" sldId="259"/>
            <ac:picMk id="6" creationId="{CD9412B0-037E-4F42-B422-070CC99C9F75}"/>
          </ac:picMkLst>
        </pc:picChg>
        <pc:picChg chg="del">
          <ac:chgData name="Kylie" userId="d58a86503aa0c486" providerId="LiveId" clId="{36A40FA8-190C-43B5-8574-7120EC35F213}" dt="2020-12-17T00:30:39.290" v="700" actId="478"/>
          <ac:picMkLst>
            <pc:docMk/>
            <pc:sldMk cId="3019543678" sldId="259"/>
            <ac:picMk id="13" creationId="{4B96D48E-9677-4087-99E9-9BCB137984F2}"/>
          </ac:picMkLst>
        </pc:picChg>
        <pc:picChg chg="add mod">
          <ac:chgData name="Kylie" userId="d58a86503aa0c486" providerId="LiveId" clId="{36A40FA8-190C-43B5-8574-7120EC35F213}" dt="2020-12-17T00:31:32.874" v="716" actId="14100"/>
          <ac:picMkLst>
            <pc:docMk/>
            <pc:sldMk cId="3019543678" sldId="259"/>
            <ac:picMk id="15" creationId="{AAEAD758-A825-4FA5-BC98-18F425886DF3}"/>
          </ac:picMkLst>
        </pc:picChg>
      </pc:sldChg>
      <pc:sldChg chg="del">
        <pc:chgData name="Kylie" userId="d58a86503aa0c486" providerId="LiveId" clId="{36A40FA8-190C-43B5-8574-7120EC35F213}" dt="2020-12-16T03:45:03.636" v="55" actId="2696"/>
        <pc:sldMkLst>
          <pc:docMk/>
          <pc:sldMk cId="2744859838" sldId="261"/>
        </pc:sldMkLst>
      </pc:sldChg>
      <pc:sldChg chg="addSp delSp modSp mod ord modClrScheme delDesignElem chgLayout">
        <pc:chgData name="Kylie" userId="d58a86503aa0c486" providerId="LiveId" clId="{36A40FA8-190C-43B5-8574-7120EC35F213}" dt="2020-12-17T01:57:27.919" v="2032" actId="20577"/>
        <pc:sldMkLst>
          <pc:docMk/>
          <pc:sldMk cId="2649189004" sldId="262"/>
        </pc:sldMkLst>
        <pc:spChg chg="mod ord">
          <ac:chgData name="Kylie" userId="d58a86503aa0c486" providerId="LiveId" clId="{36A40FA8-190C-43B5-8574-7120EC35F213}" dt="2020-12-17T01:57:27.919" v="2032" actId="20577"/>
          <ac:spMkLst>
            <pc:docMk/>
            <pc:sldMk cId="2649189004" sldId="262"/>
            <ac:spMk id="2" creationId="{4609BC24-FE50-44B7-B930-E9F4FD62F23B}"/>
          </ac:spMkLst>
        </pc:spChg>
        <pc:spChg chg="add del mod">
          <ac:chgData name="Kylie" userId="d58a86503aa0c486" providerId="LiveId" clId="{36A40FA8-190C-43B5-8574-7120EC35F213}" dt="2020-12-16T23:08:54.879" v="502" actId="478"/>
          <ac:spMkLst>
            <pc:docMk/>
            <pc:sldMk cId="2649189004" sldId="262"/>
            <ac:spMk id="5" creationId="{239A2F9F-5787-4F8A-AF6A-62712341DDEF}"/>
          </ac:spMkLst>
        </pc:spChg>
        <pc:spChg chg="add del mod ord">
          <ac:chgData name="Kylie" userId="d58a86503aa0c486" providerId="LiveId" clId="{36A40FA8-190C-43B5-8574-7120EC35F213}" dt="2020-12-17T00:50:36.035" v="1308" actId="478"/>
          <ac:spMkLst>
            <pc:docMk/>
            <pc:sldMk cId="2649189004" sldId="262"/>
            <ac:spMk id="6" creationId="{38BAEF24-EFB6-499C-ACAC-876D6CC9885F}"/>
          </ac:spMkLst>
        </pc:spChg>
        <pc:spChg chg="add mod ord">
          <ac:chgData name="Kylie" userId="d58a86503aa0c486" providerId="LiveId" clId="{36A40FA8-190C-43B5-8574-7120EC35F213}" dt="2020-12-17T00:52:46.444" v="1478" actId="20577"/>
          <ac:spMkLst>
            <pc:docMk/>
            <pc:sldMk cId="2649189004" sldId="262"/>
            <ac:spMk id="7" creationId="{977633FA-0821-4F61-B107-0F05B443E0C0}"/>
          </ac:spMkLst>
        </pc:spChg>
        <pc:spChg chg="del">
          <ac:chgData name="Kylie" userId="d58a86503aa0c486" providerId="LiveId" clId="{36A40FA8-190C-43B5-8574-7120EC35F213}" dt="2020-12-17T00:50:18.547" v="1301" actId="700"/>
          <ac:spMkLst>
            <pc:docMk/>
            <pc:sldMk cId="2649189004" sldId="262"/>
            <ac:spMk id="12" creationId="{4E4490D0-3672-446A-AC12-B4830333BDDD}"/>
          </ac:spMkLst>
        </pc:spChg>
        <pc:spChg chg="del">
          <ac:chgData name="Kylie" userId="d58a86503aa0c486" providerId="LiveId" clId="{36A40FA8-190C-43B5-8574-7120EC35F213}" dt="2020-12-17T00:50:18.547" v="1301" actId="700"/>
          <ac:spMkLst>
            <pc:docMk/>
            <pc:sldMk cId="2649189004" sldId="262"/>
            <ac:spMk id="14" creationId="{39CB82C2-DF65-4EC1-8280-F201D50F570B}"/>
          </ac:spMkLst>
        </pc:spChg>
        <pc:spChg chg="del">
          <ac:chgData name="Kylie" userId="d58a86503aa0c486" providerId="LiveId" clId="{36A40FA8-190C-43B5-8574-7120EC35F213}" dt="2020-12-17T00:50:18.547" v="1301" actId="700"/>
          <ac:spMkLst>
            <pc:docMk/>
            <pc:sldMk cId="2649189004" sldId="262"/>
            <ac:spMk id="18" creationId="{FA4CD5CB-D209-4D70-8CA4-629731C59219}"/>
          </ac:spMkLst>
        </pc:spChg>
        <pc:spChg chg="del">
          <ac:chgData name="Kylie" userId="d58a86503aa0c486" providerId="LiveId" clId="{36A40FA8-190C-43B5-8574-7120EC35F213}" dt="2020-12-17T00:50:18.547" v="1301" actId="700"/>
          <ac:spMkLst>
            <pc:docMk/>
            <pc:sldMk cId="2649189004" sldId="262"/>
            <ac:spMk id="22" creationId="{B4C27B90-DF2B-4D00-BA07-18ED774CD2F1}"/>
          </ac:spMkLst>
        </pc:spChg>
        <pc:spChg chg="del">
          <ac:chgData name="Kylie" userId="d58a86503aa0c486" providerId="LiveId" clId="{36A40FA8-190C-43B5-8574-7120EC35F213}" dt="2020-12-17T00:50:18.547" v="1301" actId="700"/>
          <ac:spMkLst>
            <pc:docMk/>
            <pc:sldMk cId="2649189004" sldId="262"/>
            <ac:spMk id="24" creationId="{593ACC25-C262-417A-8AA9-0641C772BDB6}"/>
          </ac:spMkLst>
        </pc:spChg>
        <pc:picChg chg="add mod">
          <ac:chgData name="Kylie" userId="d58a86503aa0c486" providerId="LiveId" clId="{36A40FA8-190C-43B5-8574-7120EC35F213}" dt="2020-12-17T00:50:39.431" v="1310" actId="14100"/>
          <ac:picMkLst>
            <pc:docMk/>
            <pc:sldMk cId="2649189004" sldId="262"/>
            <ac:picMk id="4" creationId="{428B99DF-911F-4CD8-85B7-F31AED0B405B}"/>
          </ac:picMkLst>
        </pc:picChg>
        <pc:picChg chg="del">
          <ac:chgData name="Kylie" userId="d58a86503aa0c486" providerId="LiveId" clId="{36A40FA8-190C-43B5-8574-7120EC35F213}" dt="2020-12-16T06:13:32.512" v="374" actId="478"/>
          <ac:picMkLst>
            <pc:docMk/>
            <pc:sldMk cId="2649189004" sldId="262"/>
            <ac:picMk id="4" creationId="{754391C6-A361-44CE-A556-723AEC47A33D}"/>
          </ac:picMkLst>
        </pc:picChg>
        <pc:picChg chg="del">
          <ac:chgData name="Kylie" userId="d58a86503aa0c486" providerId="LiveId" clId="{36A40FA8-190C-43B5-8574-7120EC35F213}" dt="2020-12-16T06:13:38.791" v="377" actId="478"/>
          <ac:picMkLst>
            <pc:docMk/>
            <pc:sldMk cId="2649189004" sldId="262"/>
            <ac:picMk id="7" creationId="{6F40EB38-7D1C-4F41-B92C-9E31B0E9C441}"/>
          </ac:picMkLst>
        </pc:picChg>
        <pc:cxnChg chg="del">
          <ac:chgData name="Kylie" userId="d58a86503aa0c486" providerId="LiveId" clId="{36A40FA8-190C-43B5-8574-7120EC35F213}" dt="2020-12-17T00:50:18.547" v="1301" actId="700"/>
          <ac:cxnSpMkLst>
            <pc:docMk/>
            <pc:sldMk cId="2649189004" sldId="262"/>
            <ac:cxnSpMk id="16" creationId="{7E1D4427-852B-4B37-8E76-0E9F1810BA2A}"/>
          </ac:cxnSpMkLst>
        </pc:cxnChg>
        <pc:cxnChg chg="del">
          <ac:chgData name="Kylie" userId="d58a86503aa0c486" providerId="LiveId" clId="{36A40FA8-190C-43B5-8574-7120EC35F213}" dt="2020-12-17T00:50:18.547" v="1301" actId="700"/>
          <ac:cxnSpMkLst>
            <pc:docMk/>
            <pc:sldMk cId="2649189004" sldId="262"/>
            <ac:cxnSpMk id="20" creationId="{5C6A2BAE-B461-4B55-8E1F-0722ABDD1393}"/>
          </ac:cxnSpMkLst>
        </pc:cxnChg>
      </pc:sldChg>
      <pc:sldChg chg="addSp delSp modSp mod">
        <pc:chgData name="Kylie" userId="d58a86503aa0c486" providerId="LiveId" clId="{36A40FA8-190C-43B5-8574-7120EC35F213}" dt="2020-12-17T01:44:45.914" v="1981" actId="20577"/>
        <pc:sldMkLst>
          <pc:docMk/>
          <pc:sldMk cId="3637781760" sldId="263"/>
        </pc:sldMkLst>
        <pc:spChg chg="mod">
          <ac:chgData name="Kylie" userId="d58a86503aa0c486" providerId="LiveId" clId="{36A40FA8-190C-43B5-8574-7120EC35F213}" dt="2020-12-17T01:36:01.770" v="1727" actId="122"/>
          <ac:spMkLst>
            <pc:docMk/>
            <pc:sldMk cId="3637781760" sldId="263"/>
            <ac:spMk id="2" creationId="{D9AF323F-BB39-47FB-8C61-FBDC07E5BF15}"/>
          </ac:spMkLst>
        </pc:spChg>
        <pc:spChg chg="mod ord">
          <ac:chgData name="Kylie" userId="d58a86503aa0c486" providerId="LiveId" clId="{36A40FA8-190C-43B5-8574-7120EC35F213}" dt="2020-12-17T01:44:45.914" v="1981" actId="20577"/>
          <ac:spMkLst>
            <pc:docMk/>
            <pc:sldMk cId="3637781760" sldId="263"/>
            <ac:spMk id="3" creationId="{0EB76513-B67E-4F54-9099-B8DB150A3149}"/>
          </ac:spMkLst>
        </pc:spChg>
        <pc:spChg chg="add del">
          <ac:chgData name="Kylie" userId="d58a86503aa0c486" providerId="LiveId" clId="{36A40FA8-190C-43B5-8574-7120EC35F213}" dt="2020-12-16T03:48:24.111" v="107" actId="26606"/>
          <ac:spMkLst>
            <pc:docMk/>
            <pc:sldMk cId="3637781760" sldId="263"/>
            <ac:spMk id="10" creationId="{C33BF9DD-8A45-4EEE-B231-0A14D322E5F9}"/>
          </ac:spMkLst>
        </pc:spChg>
        <pc:spChg chg="add del">
          <ac:chgData name="Kylie" userId="d58a86503aa0c486" providerId="LiveId" clId="{36A40FA8-190C-43B5-8574-7120EC35F213}" dt="2020-12-16T03:48:24.111" v="107" actId="26606"/>
          <ac:spMkLst>
            <pc:docMk/>
            <pc:sldMk cId="3637781760" sldId="263"/>
            <ac:spMk id="14" creationId="{D5FBCAC9-BD8B-4F3B-AD74-EF37D4211349}"/>
          </ac:spMkLst>
        </pc:spChg>
        <pc:spChg chg="add del">
          <ac:chgData name="Kylie" userId="d58a86503aa0c486" providerId="LiveId" clId="{36A40FA8-190C-43B5-8574-7120EC35F213}" dt="2020-12-16T03:48:24.111" v="107" actId="26606"/>
          <ac:spMkLst>
            <pc:docMk/>
            <pc:sldMk cId="3637781760" sldId="263"/>
            <ac:spMk id="16" creationId="{9556C5A8-AD7E-4CE7-87BE-9EA3B5E1786F}"/>
          </ac:spMkLst>
        </pc:spChg>
        <pc:picChg chg="del">
          <ac:chgData name="Kylie" userId="d58a86503aa0c486" providerId="LiveId" clId="{36A40FA8-190C-43B5-8574-7120EC35F213}" dt="2020-12-16T03:48:03.387" v="100" actId="478"/>
          <ac:picMkLst>
            <pc:docMk/>
            <pc:sldMk cId="3637781760" sldId="263"/>
            <ac:picMk id="5" creationId="{05C8F0E8-F57D-4E39-81B8-DD00E3780A7B}"/>
          </ac:picMkLst>
        </pc:picChg>
        <pc:picChg chg="add mod">
          <ac:chgData name="Kylie" userId="d58a86503aa0c486" providerId="LiveId" clId="{36A40FA8-190C-43B5-8574-7120EC35F213}" dt="2020-12-16T03:48:24.111" v="107" actId="26606"/>
          <ac:picMkLst>
            <pc:docMk/>
            <pc:sldMk cId="3637781760" sldId="263"/>
            <ac:picMk id="9" creationId="{77F0B51D-6B0F-4BB4-9390-534AB32FA089}"/>
          </ac:picMkLst>
        </pc:picChg>
        <pc:cxnChg chg="add del">
          <ac:chgData name="Kylie" userId="d58a86503aa0c486" providerId="LiveId" clId="{36A40FA8-190C-43B5-8574-7120EC35F213}" dt="2020-12-16T03:48:24.111" v="107" actId="26606"/>
          <ac:cxnSpMkLst>
            <pc:docMk/>
            <pc:sldMk cId="3637781760" sldId="263"/>
            <ac:cxnSpMk id="12" creationId="{9020DCC9-F851-4562-BB20-1AB3C51BFD08}"/>
          </ac:cxnSpMkLst>
        </pc:cxnChg>
      </pc:sldChg>
      <pc:sldChg chg="delSp del mod">
        <pc:chgData name="Kylie" userId="d58a86503aa0c486" providerId="LiveId" clId="{36A40FA8-190C-43B5-8574-7120EC35F213}" dt="2020-12-16T06:14:07.159" v="382" actId="2696"/>
        <pc:sldMkLst>
          <pc:docMk/>
          <pc:sldMk cId="1447097351" sldId="264"/>
        </pc:sldMkLst>
        <pc:picChg chg="del">
          <ac:chgData name="Kylie" userId="d58a86503aa0c486" providerId="LiveId" clId="{36A40FA8-190C-43B5-8574-7120EC35F213}" dt="2020-12-16T06:14:04.272" v="381" actId="478"/>
          <ac:picMkLst>
            <pc:docMk/>
            <pc:sldMk cId="1447097351" sldId="264"/>
            <ac:picMk id="2" creationId="{2D428403-21CE-4016-BE50-044A06DB3ABA}"/>
          </ac:picMkLst>
        </pc:picChg>
      </pc:sldChg>
      <pc:sldChg chg="addSp delSp modSp mod">
        <pc:chgData name="Kylie" userId="d58a86503aa0c486" providerId="LiveId" clId="{36A40FA8-190C-43B5-8574-7120EC35F213}" dt="2020-12-17T01:57:06.712" v="2022" actId="20577"/>
        <pc:sldMkLst>
          <pc:docMk/>
          <pc:sldMk cId="3797962433" sldId="267"/>
        </pc:sldMkLst>
        <pc:spChg chg="add mod">
          <ac:chgData name="Kylie" userId="d58a86503aa0c486" providerId="LiveId" clId="{36A40FA8-190C-43B5-8574-7120EC35F213}" dt="2020-12-17T00:02:23.927" v="636" actId="1076"/>
          <ac:spMkLst>
            <pc:docMk/>
            <pc:sldMk cId="3797962433" sldId="267"/>
            <ac:spMk id="2" creationId="{614A817B-278C-480E-BEB4-823404495389}"/>
          </ac:spMkLst>
        </pc:spChg>
        <pc:spChg chg="add mod">
          <ac:chgData name="Kylie" userId="d58a86503aa0c486" providerId="LiveId" clId="{36A40FA8-190C-43B5-8574-7120EC35F213}" dt="2020-12-17T00:58:47.422" v="1630" actId="5793"/>
          <ac:spMkLst>
            <pc:docMk/>
            <pc:sldMk cId="3797962433" sldId="267"/>
            <ac:spMk id="7" creationId="{E8DDB1F2-06CA-4741-985E-C62553727E30}"/>
          </ac:spMkLst>
        </pc:spChg>
        <pc:spChg chg="mod">
          <ac:chgData name="Kylie" userId="d58a86503aa0c486" providerId="LiveId" clId="{36A40FA8-190C-43B5-8574-7120EC35F213}" dt="2020-12-17T01:57:06.712" v="2022" actId="20577"/>
          <ac:spMkLst>
            <pc:docMk/>
            <pc:sldMk cId="3797962433" sldId="267"/>
            <ac:spMk id="13" creationId="{8DE09786-3A64-427D-816A-B17CA7C4C66F}"/>
          </ac:spMkLst>
        </pc:spChg>
        <pc:picChg chg="add mod">
          <ac:chgData name="Kylie" userId="d58a86503aa0c486" providerId="LiveId" clId="{36A40FA8-190C-43B5-8574-7120EC35F213}" dt="2020-12-17T01:50:57.981" v="2002" actId="1076"/>
          <ac:picMkLst>
            <pc:docMk/>
            <pc:sldMk cId="3797962433" sldId="267"/>
            <ac:picMk id="4" creationId="{0B44CFA9-48E5-42A2-AB73-8F7A36439EBA}"/>
          </ac:picMkLst>
        </pc:picChg>
        <pc:picChg chg="add mod">
          <ac:chgData name="Kylie" userId="d58a86503aa0c486" providerId="LiveId" clId="{36A40FA8-190C-43B5-8574-7120EC35F213}" dt="2020-12-17T01:51:02.998" v="2004" actId="1076"/>
          <ac:picMkLst>
            <pc:docMk/>
            <pc:sldMk cId="3797962433" sldId="267"/>
            <ac:picMk id="6" creationId="{5370825A-F8A2-4D96-8284-9F89423A03B4}"/>
          </ac:picMkLst>
        </pc:picChg>
        <pc:picChg chg="del">
          <ac:chgData name="Kylie" userId="d58a86503aa0c486" providerId="LiveId" clId="{36A40FA8-190C-43B5-8574-7120EC35F213}" dt="2020-12-16T06:13:10.776" v="342" actId="478"/>
          <ac:picMkLst>
            <pc:docMk/>
            <pc:sldMk cId="3797962433" sldId="267"/>
            <ac:picMk id="6" creationId="{7DECCE1B-792F-4670-98B3-64CF46E50160}"/>
          </ac:picMkLst>
        </pc:picChg>
        <pc:picChg chg="add mod">
          <ac:chgData name="Kylie" userId="d58a86503aa0c486" providerId="LiveId" clId="{36A40FA8-190C-43B5-8574-7120EC35F213}" dt="2020-12-17T01:51:07.746" v="2005" actId="14100"/>
          <ac:picMkLst>
            <pc:docMk/>
            <pc:sldMk cId="3797962433" sldId="267"/>
            <ac:picMk id="9" creationId="{73756259-C4EE-4818-A2D5-E18397168F1C}"/>
          </ac:picMkLst>
        </pc:picChg>
        <pc:picChg chg="del">
          <ac:chgData name="Kylie" userId="d58a86503aa0c486" providerId="LiveId" clId="{36A40FA8-190C-43B5-8574-7120EC35F213}" dt="2020-12-16T06:13:11.472" v="343" actId="478"/>
          <ac:picMkLst>
            <pc:docMk/>
            <pc:sldMk cId="3797962433" sldId="267"/>
            <ac:picMk id="9" creationId="{76EDE77B-D6EB-44F5-A725-238C63561E50}"/>
          </ac:picMkLst>
        </pc:picChg>
        <pc:picChg chg="add mod">
          <ac:chgData name="Kylie" userId="d58a86503aa0c486" providerId="LiveId" clId="{36A40FA8-190C-43B5-8574-7120EC35F213}" dt="2020-12-17T01:06:00.912" v="1652" actId="1076"/>
          <ac:picMkLst>
            <pc:docMk/>
            <pc:sldMk cId="3797962433" sldId="267"/>
            <ac:picMk id="11" creationId="{8FDE4F99-A59B-4F62-8EE3-7DBB2EEF3727}"/>
          </ac:picMkLst>
        </pc:picChg>
      </pc:sldChg>
      <pc:sldChg chg="del">
        <pc:chgData name="Kylie" userId="d58a86503aa0c486" providerId="LiveId" clId="{36A40FA8-190C-43B5-8574-7120EC35F213}" dt="2020-12-16T06:13:42.966" v="378" actId="2696"/>
        <pc:sldMkLst>
          <pc:docMk/>
          <pc:sldMk cId="1699766520" sldId="268"/>
        </pc:sldMkLst>
      </pc:sldChg>
      <pc:sldChg chg="delSp modSp del mod">
        <pc:chgData name="Kylie" userId="d58a86503aa0c486" providerId="LiveId" clId="{36A40FA8-190C-43B5-8574-7120EC35F213}" dt="2020-12-17T00:43:15.935" v="768" actId="47"/>
        <pc:sldMkLst>
          <pc:docMk/>
          <pc:sldMk cId="2116139608" sldId="269"/>
        </pc:sldMkLst>
        <pc:spChg chg="mod">
          <ac:chgData name="Kylie" userId="d58a86503aa0c486" providerId="LiveId" clId="{36A40FA8-190C-43B5-8574-7120EC35F213}" dt="2020-12-16T06:16:10.419" v="435" actId="20577"/>
          <ac:spMkLst>
            <pc:docMk/>
            <pc:sldMk cId="2116139608" sldId="269"/>
            <ac:spMk id="2" creationId="{FD38A2F2-8F00-4CC0-9170-5F50E0EE5CB5}"/>
          </ac:spMkLst>
        </pc:spChg>
        <pc:picChg chg="del">
          <ac:chgData name="Kylie" userId="d58a86503aa0c486" providerId="LiveId" clId="{36A40FA8-190C-43B5-8574-7120EC35F213}" dt="2020-12-16T06:14:12.035" v="384" actId="478"/>
          <ac:picMkLst>
            <pc:docMk/>
            <pc:sldMk cId="2116139608" sldId="269"/>
            <ac:picMk id="3" creationId="{5CB560AF-69E6-4E14-92C4-6B6C50027BF0}"/>
          </ac:picMkLst>
        </pc:picChg>
        <pc:picChg chg="del">
          <ac:chgData name="Kylie" userId="d58a86503aa0c486" providerId="LiveId" clId="{36A40FA8-190C-43B5-8574-7120EC35F213}" dt="2020-12-16T06:14:12.552" v="385" actId="478"/>
          <ac:picMkLst>
            <pc:docMk/>
            <pc:sldMk cId="2116139608" sldId="269"/>
            <ac:picMk id="4" creationId="{988CB66E-43AE-4EB5-987C-5CC936B13ACA}"/>
          </ac:picMkLst>
        </pc:picChg>
        <pc:picChg chg="del">
          <ac:chgData name="Kylie" userId="d58a86503aa0c486" providerId="LiveId" clId="{36A40FA8-190C-43B5-8574-7120EC35F213}" dt="2020-12-16T06:14:11.416" v="383" actId="478"/>
          <ac:picMkLst>
            <pc:docMk/>
            <pc:sldMk cId="2116139608" sldId="269"/>
            <ac:picMk id="7" creationId="{89411E48-0475-4E6E-A3F6-1542ED0BB2CF}"/>
          </ac:picMkLst>
        </pc:picChg>
      </pc:sldChg>
      <pc:sldChg chg="addSp delSp modSp new mod">
        <pc:chgData name="Kylie" userId="d58a86503aa0c486" providerId="LiveId" clId="{36A40FA8-190C-43B5-8574-7120EC35F213}" dt="2020-12-17T00:42:17.542" v="767" actId="1076"/>
        <pc:sldMkLst>
          <pc:docMk/>
          <pc:sldMk cId="3663253929" sldId="270"/>
        </pc:sldMkLst>
        <pc:spChg chg="mod">
          <ac:chgData name="Kylie" userId="d58a86503aa0c486" providerId="LiveId" clId="{36A40FA8-190C-43B5-8574-7120EC35F213}" dt="2020-12-17T00:26:34.536" v="676" actId="122"/>
          <ac:spMkLst>
            <pc:docMk/>
            <pc:sldMk cId="3663253929" sldId="270"/>
            <ac:spMk id="2" creationId="{A554F259-3B5E-41A6-980C-6D3B77690E0E}"/>
          </ac:spMkLst>
        </pc:spChg>
        <pc:spChg chg="add mod">
          <ac:chgData name="Kylie" userId="d58a86503aa0c486" providerId="LiveId" clId="{36A40FA8-190C-43B5-8574-7120EC35F213}" dt="2020-12-17T00:41:27.702" v="756" actId="208"/>
          <ac:spMkLst>
            <pc:docMk/>
            <pc:sldMk cId="3663253929" sldId="270"/>
            <ac:spMk id="18" creationId="{8E687BC5-E594-4F26-81E2-6E0629E8E437}"/>
          </ac:spMkLst>
        </pc:spChg>
        <pc:spChg chg="add mod">
          <ac:chgData name="Kylie" userId="d58a86503aa0c486" providerId="LiveId" clId="{36A40FA8-190C-43B5-8574-7120EC35F213}" dt="2020-12-17T00:41:52.108" v="761" actId="14100"/>
          <ac:spMkLst>
            <pc:docMk/>
            <pc:sldMk cId="3663253929" sldId="270"/>
            <ac:spMk id="19" creationId="{E457C479-12D7-444C-B49A-B173EF154724}"/>
          </ac:spMkLst>
        </pc:spChg>
        <pc:spChg chg="add mod">
          <ac:chgData name="Kylie" userId="d58a86503aa0c486" providerId="LiveId" clId="{36A40FA8-190C-43B5-8574-7120EC35F213}" dt="2020-12-17T00:42:01.026" v="763" actId="1076"/>
          <ac:spMkLst>
            <pc:docMk/>
            <pc:sldMk cId="3663253929" sldId="270"/>
            <ac:spMk id="20" creationId="{8BEACF3F-B27D-4691-9B9F-7540D60368A5}"/>
          </ac:spMkLst>
        </pc:spChg>
        <pc:spChg chg="add mod">
          <ac:chgData name="Kylie" userId="d58a86503aa0c486" providerId="LiveId" clId="{36A40FA8-190C-43B5-8574-7120EC35F213}" dt="2020-12-17T00:42:17.542" v="767" actId="1076"/>
          <ac:spMkLst>
            <pc:docMk/>
            <pc:sldMk cId="3663253929" sldId="270"/>
            <ac:spMk id="21" creationId="{B206DE1E-886F-41AD-9851-23DE8FD43731}"/>
          </ac:spMkLst>
        </pc:spChg>
        <pc:picChg chg="add del mod">
          <ac:chgData name="Kylie" userId="d58a86503aa0c486" providerId="LiveId" clId="{36A40FA8-190C-43B5-8574-7120EC35F213}" dt="2020-12-17T00:26:45.184" v="679"/>
          <ac:picMkLst>
            <pc:docMk/>
            <pc:sldMk cId="3663253929" sldId="270"/>
            <ac:picMk id="3" creationId="{DC796B0E-7974-49EE-9715-FBD348DADF22}"/>
          </ac:picMkLst>
        </pc:picChg>
        <pc:picChg chg="add mod">
          <ac:chgData name="Kylie" userId="d58a86503aa0c486" providerId="LiveId" clId="{36A40FA8-190C-43B5-8574-7120EC35F213}" dt="2020-12-17T00:33:33.786" v="731" actId="1076"/>
          <ac:picMkLst>
            <pc:docMk/>
            <pc:sldMk cId="3663253929" sldId="270"/>
            <ac:picMk id="5" creationId="{D1FBEADE-0964-4FB7-8052-058E5ECD801F}"/>
          </ac:picMkLst>
        </pc:picChg>
        <pc:picChg chg="add mod">
          <ac:chgData name="Kylie" userId="d58a86503aa0c486" providerId="LiveId" clId="{36A40FA8-190C-43B5-8574-7120EC35F213}" dt="2020-12-17T00:33:44.002" v="735" actId="1076"/>
          <ac:picMkLst>
            <pc:docMk/>
            <pc:sldMk cId="3663253929" sldId="270"/>
            <ac:picMk id="7" creationId="{02BD8BC0-4A63-4067-95E2-40623265034B}"/>
          </ac:picMkLst>
        </pc:picChg>
        <pc:picChg chg="add mod">
          <ac:chgData name="Kylie" userId="d58a86503aa0c486" providerId="LiveId" clId="{36A40FA8-190C-43B5-8574-7120EC35F213}" dt="2020-12-17T00:41:39.981" v="759" actId="1076"/>
          <ac:picMkLst>
            <pc:docMk/>
            <pc:sldMk cId="3663253929" sldId="270"/>
            <ac:picMk id="9" creationId="{13909B09-CB4A-4409-A723-8435B32F6FE9}"/>
          </ac:picMkLst>
        </pc:picChg>
        <pc:picChg chg="add mod">
          <ac:chgData name="Kylie" userId="d58a86503aa0c486" providerId="LiveId" clId="{36A40FA8-190C-43B5-8574-7120EC35F213}" dt="2020-12-17T00:42:07.269" v="766" actId="1076"/>
          <ac:picMkLst>
            <pc:docMk/>
            <pc:sldMk cId="3663253929" sldId="270"/>
            <ac:picMk id="11" creationId="{F6F82538-8227-4A18-848A-6EF92B7A3EF5}"/>
          </ac:picMkLst>
        </pc:picChg>
        <pc:picChg chg="add mod">
          <ac:chgData name="Kylie" userId="d58a86503aa0c486" providerId="LiveId" clId="{36A40FA8-190C-43B5-8574-7120EC35F213}" dt="2020-12-17T00:35:23.728" v="741" actId="14100"/>
          <ac:picMkLst>
            <pc:docMk/>
            <pc:sldMk cId="3663253929" sldId="270"/>
            <ac:picMk id="13" creationId="{16A4445C-4E85-46FE-956B-F514F712AEC8}"/>
          </ac:picMkLst>
        </pc:picChg>
        <pc:picChg chg="add del mod">
          <ac:chgData name="Kylie" userId="d58a86503aa0c486" providerId="LiveId" clId="{36A40FA8-190C-43B5-8574-7120EC35F213}" dt="2020-12-17T00:37:04.219" v="746" actId="478"/>
          <ac:picMkLst>
            <pc:docMk/>
            <pc:sldMk cId="3663253929" sldId="270"/>
            <ac:picMk id="15" creationId="{AE459AEA-B096-44A9-AEF2-A8FCBAACF37E}"/>
          </ac:picMkLst>
        </pc:picChg>
        <pc:picChg chg="add mod">
          <ac:chgData name="Kylie" userId="d58a86503aa0c486" providerId="LiveId" clId="{36A40FA8-190C-43B5-8574-7120EC35F213}" dt="2020-12-17T00:41:03.107" v="753" actId="1076"/>
          <ac:picMkLst>
            <pc:docMk/>
            <pc:sldMk cId="3663253929" sldId="270"/>
            <ac:picMk id="17" creationId="{A842BED2-A6FD-4D5A-BD7A-1E03EDB103E4}"/>
          </ac:picMkLst>
        </pc:picChg>
      </pc:sldChg>
      <pc:sldChg chg="addSp delSp modSp new mod ord modClrScheme chgLayout">
        <pc:chgData name="Kylie" userId="d58a86503aa0c486" providerId="LiveId" clId="{36A40FA8-190C-43B5-8574-7120EC35F213}" dt="2020-12-17T01:57:43.246" v="2039" actId="20577"/>
        <pc:sldMkLst>
          <pc:docMk/>
          <pc:sldMk cId="1011617010" sldId="271"/>
        </pc:sldMkLst>
        <pc:spChg chg="add mod ord">
          <ac:chgData name="Kylie" userId="d58a86503aa0c486" providerId="LiveId" clId="{36A40FA8-190C-43B5-8574-7120EC35F213}" dt="2020-12-17T01:57:43.246" v="2039" actId="20577"/>
          <ac:spMkLst>
            <pc:docMk/>
            <pc:sldMk cId="1011617010" sldId="271"/>
            <ac:spMk id="4" creationId="{5826E75A-356C-4FCC-99CE-A9CE2CC4F72B}"/>
          </ac:spMkLst>
        </pc:spChg>
        <pc:picChg chg="add mod">
          <ac:chgData name="Kylie" userId="d58a86503aa0c486" providerId="LiveId" clId="{36A40FA8-190C-43B5-8574-7120EC35F213}" dt="2020-12-17T01:18:56.230" v="1705" actId="1076"/>
          <ac:picMkLst>
            <pc:docMk/>
            <pc:sldMk cId="1011617010" sldId="271"/>
            <ac:picMk id="3" creationId="{13AC6B0A-27BF-47A8-A000-6D7699F2EF6B}"/>
          </ac:picMkLst>
        </pc:picChg>
        <pc:picChg chg="add mod">
          <ac:chgData name="Kylie" userId="d58a86503aa0c486" providerId="LiveId" clId="{36A40FA8-190C-43B5-8574-7120EC35F213}" dt="2020-12-17T01:38:09.693" v="1738" actId="14100"/>
          <ac:picMkLst>
            <pc:docMk/>
            <pc:sldMk cId="1011617010" sldId="271"/>
            <ac:picMk id="6" creationId="{E8BA20C7-B8C6-4938-B5C8-A48AA3294337}"/>
          </ac:picMkLst>
        </pc:picChg>
        <pc:picChg chg="add mod">
          <ac:chgData name="Kylie" userId="d58a86503aa0c486" providerId="LiveId" clId="{36A40FA8-190C-43B5-8574-7120EC35F213}" dt="2020-12-17T01:37:53.553" v="1732" actId="1076"/>
          <ac:picMkLst>
            <pc:docMk/>
            <pc:sldMk cId="1011617010" sldId="271"/>
            <ac:picMk id="7" creationId="{74E792B4-C5F0-4C4C-9CE5-C112B735F9D2}"/>
          </ac:picMkLst>
        </pc:picChg>
        <pc:picChg chg="add del mod">
          <ac:chgData name="Kylie" userId="d58a86503aa0c486" providerId="LiveId" clId="{36A40FA8-190C-43B5-8574-7120EC35F213}" dt="2020-12-17T01:20:41.108" v="1709" actId="478"/>
          <ac:picMkLst>
            <pc:docMk/>
            <pc:sldMk cId="1011617010" sldId="271"/>
            <ac:picMk id="8" creationId="{B53765A5-5D42-4027-8B2E-6141D0F090ED}"/>
          </ac:picMkLst>
        </pc:picChg>
        <pc:picChg chg="add mod">
          <ac:chgData name="Kylie" userId="d58a86503aa0c486" providerId="LiveId" clId="{36A40FA8-190C-43B5-8574-7120EC35F213}" dt="2020-12-17T01:38:30.344" v="1744" actId="1076"/>
          <ac:picMkLst>
            <pc:docMk/>
            <pc:sldMk cId="1011617010" sldId="271"/>
            <ac:picMk id="9" creationId="{787E9F9E-8089-4E52-A2AC-675553D5F56F}"/>
          </ac:picMkLst>
        </pc:picChg>
      </pc:sldChg>
      <pc:sldChg chg="new del">
        <pc:chgData name="Kylie" userId="d58a86503aa0c486" providerId="LiveId" clId="{36A40FA8-190C-43B5-8574-7120EC35F213}" dt="2020-12-17T01:12:09.135" v="1654" actId="2696"/>
        <pc:sldMkLst>
          <pc:docMk/>
          <pc:sldMk cId="4183623264" sldId="271"/>
        </pc:sldMkLst>
      </pc:sldChg>
      <pc:sldChg chg="addSp delSp modSp add mod">
        <pc:chgData name="Kylie" userId="d58a86503aa0c486" providerId="LiveId" clId="{36A40FA8-190C-43B5-8574-7120EC35F213}" dt="2020-12-17T01:47:16.183" v="1998" actId="14100"/>
        <pc:sldMkLst>
          <pc:docMk/>
          <pc:sldMk cId="1173217407" sldId="272"/>
        </pc:sldMkLst>
        <pc:spChg chg="mod">
          <ac:chgData name="Kylie" userId="d58a86503aa0c486" providerId="LiveId" clId="{36A40FA8-190C-43B5-8574-7120EC35F213}" dt="2020-12-17T01:35:11.901" v="1721" actId="20577"/>
          <ac:spMkLst>
            <pc:docMk/>
            <pc:sldMk cId="1173217407" sldId="272"/>
            <ac:spMk id="2" creationId="{A554F259-3B5E-41A6-980C-6D3B77690E0E}"/>
          </ac:spMkLst>
        </pc:spChg>
        <pc:picChg chg="add mod">
          <ac:chgData name="Kylie" userId="d58a86503aa0c486" providerId="LiveId" clId="{36A40FA8-190C-43B5-8574-7120EC35F213}" dt="2020-12-17T01:39:30.354" v="1754" actId="14100"/>
          <ac:picMkLst>
            <pc:docMk/>
            <pc:sldMk cId="1173217407" sldId="272"/>
            <ac:picMk id="4" creationId="{02E3A9B8-F7C4-4A5C-A11D-82248E4DB94E}"/>
          </ac:picMkLst>
        </pc:picChg>
        <pc:picChg chg="del">
          <ac:chgData name="Kylie" userId="d58a86503aa0c486" providerId="LiveId" clId="{36A40FA8-190C-43B5-8574-7120EC35F213}" dt="2020-12-17T01:39:06.764" v="1745" actId="478"/>
          <ac:picMkLst>
            <pc:docMk/>
            <pc:sldMk cId="1173217407" sldId="272"/>
            <ac:picMk id="5" creationId="{D1FBEADE-0964-4FB7-8052-058E5ECD801F}"/>
          </ac:picMkLst>
        </pc:picChg>
        <pc:picChg chg="del">
          <ac:chgData name="Kylie" userId="d58a86503aa0c486" providerId="LiveId" clId="{36A40FA8-190C-43B5-8574-7120EC35F213}" dt="2020-12-17T01:45:30.912" v="1982" actId="478"/>
          <ac:picMkLst>
            <pc:docMk/>
            <pc:sldMk cId="1173217407" sldId="272"/>
            <ac:picMk id="7" creationId="{02BD8BC0-4A63-4067-95E2-40623265034B}"/>
          </ac:picMkLst>
        </pc:picChg>
        <pc:picChg chg="add mod">
          <ac:chgData name="Kylie" userId="d58a86503aa0c486" providerId="LiveId" clId="{36A40FA8-190C-43B5-8574-7120EC35F213}" dt="2020-12-17T01:46:02.664" v="1987" actId="1076"/>
          <ac:picMkLst>
            <pc:docMk/>
            <pc:sldMk cId="1173217407" sldId="272"/>
            <ac:picMk id="8" creationId="{F3F150C5-49B7-484F-A205-8528A3D66A24}"/>
          </ac:picMkLst>
        </pc:picChg>
        <pc:picChg chg="add mod">
          <ac:chgData name="Kylie" userId="d58a86503aa0c486" providerId="LiveId" clId="{36A40FA8-190C-43B5-8574-7120EC35F213}" dt="2020-12-17T01:46:35.807" v="1992" actId="1076"/>
          <ac:picMkLst>
            <pc:docMk/>
            <pc:sldMk cId="1173217407" sldId="272"/>
            <ac:picMk id="12" creationId="{5232CF0D-DFC4-4996-A2D7-417976912546}"/>
          </ac:picMkLst>
        </pc:picChg>
        <pc:picChg chg="add mod">
          <ac:chgData name="Kylie" userId="d58a86503aa0c486" providerId="LiveId" clId="{36A40FA8-190C-43B5-8574-7120EC35F213}" dt="2020-12-17T01:47:16.183" v="1998" actId="14100"/>
          <ac:picMkLst>
            <pc:docMk/>
            <pc:sldMk cId="1173217407" sldId="272"/>
            <ac:picMk id="15" creationId="{CD35B4EC-9798-46F4-9EA8-9D52D1A0482A}"/>
          </ac:picMkLst>
        </pc:picChg>
      </pc:sldChg>
      <pc:sldChg chg="delSp new del mod modClrScheme chgLayout">
        <pc:chgData name="Kylie" userId="d58a86503aa0c486" providerId="LiveId" clId="{36A40FA8-190C-43B5-8574-7120EC35F213}" dt="2020-12-17T01:54:49.521" v="2008" actId="2696"/>
        <pc:sldMkLst>
          <pc:docMk/>
          <pc:sldMk cId="4045374416" sldId="273"/>
        </pc:sldMkLst>
        <pc:spChg chg="del">
          <ac:chgData name="Kylie" userId="d58a86503aa0c486" providerId="LiveId" clId="{36A40FA8-190C-43B5-8574-7120EC35F213}" dt="2020-12-17T01:52:15.711" v="2007" actId="700"/>
          <ac:spMkLst>
            <pc:docMk/>
            <pc:sldMk cId="4045374416" sldId="273"/>
            <ac:spMk id="2" creationId="{6182A9D1-6CBD-4ABF-BE6F-0BF95F2747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69A355-588A-44C5-A58E-A15A2EE7AE1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177AA-22B5-489C-A19B-91C94D771F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031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A355-588A-44C5-A58E-A15A2EE7AE1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94328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A355-588A-44C5-A58E-A15A2EE7AE1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109659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69A355-588A-44C5-A58E-A15A2EE7AE1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3166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69A355-588A-44C5-A58E-A15A2EE7AE11}" type="datetimeFigureOut">
              <a:rPr lang="en-US" smtClean="0"/>
              <a:t>12/16/2020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177AA-22B5-489C-A19B-91C94D771F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20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69A355-588A-44C5-A58E-A15A2EE7AE1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93749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69A355-588A-44C5-A58E-A15A2EE7AE11}" type="datetimeFigureOut">
              <a:rPr lang="en-US" smtClean="0"/>
              <a:t>12/16/2020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348103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69A355-588A-44C5-A58E-A15A2EE7AE11}" type="datetimeFigureOut">
              <a:rPr lang="en-US" smtClean="0"/>
              <a:t>12/16/2020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348957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D69A355-588A-44C5-A58E-A15A2EE7AE11}" type="datetimeFigureOut">
              <a:rPr lang="en-US" smtClean="0"/>
              <a:t>12/16/2020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3822168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D69A355-588A-44C5-A58E-A15A2EE7AE11}" type="datetimeFigureOut">
              <a:rPr lang="en-US" smtClean="0"/>
              <a:t>12/16/2020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C5177AA-22B5-489C-A19B-91C94D771F99}" type="slidenum">
              <a:rPr lang="en-US" smtClean="0"/>
              <a:t>‹#›</a:t>
            </a:fld>
            <a:endParaRPr lang="en-US"/>
          </a:p>
        </p:txBody>
      </p:sp>
    </p:spTree>
    <p:extLst>
      <p:ext uri="{BB962C8B-B14F-4D97-AF65-F5344CB8AC3E}">
        <p14:creationId xmlns:p14="http://schemas.microsoft.com/office/powerpoint/2010/main" val="395944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69A355-588A-44C5-A58E-A15A2EE7AE11}" type="datetimeFigureOut">
              <a:rPr lang="en-US" smtClean="0"/>
              <a:t>12/16/2020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177AA-22B5-489C-A19B-91C94D771F99}" type="slidenum">
              <a:rPr lang="en-US" smtClean="0"/>
              <a:t>‹#›</a:t>
            </a:fld>
            <a:endParaRPr lang="en-US"/>
          </a:p>
        </p:txBody>
      </p:sp>
    </p:spTree>
    <p:extLst>
      <p:ext uri="{BB962C8B-B14F-4D97-AF65-F5344CB8AC3E}">
        <p14:creationId xmlns:p14="http://schemas.microsoft.com/office/powerpoint/2010/main" val="15517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69A355-588A-44C5-A58E-A15A2EE7AE11}" type="datetimeFigureOut">
              <a:rPr lang="en-US" smtClean="0"/>
              <a:t>12/16/2020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C5177AA-22B5-489C-A19B-91C94D771F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6186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1">
            <a:extLst>
              <a:ext uri="{FF2B5EF4-FFF2-40B4-BE49-F238E27FC236}">
                <a16:creationId xmlns:a16="http://schemas.microsoft.com/office/drawing/2014/main" id="{0C75B684-0B84-4920-979E-096FB4584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7B6B5-2FD2-4D35-B9B2-D66ADDC70A02}"/>
              </a:ext>
            </a:extLst>
          </p:cNvPr>
          <p:cNvSpPr>
            <a:spLocks noGrp="1"/>
          </p:cNvSpPr>
          <p:nvPr>
            <p:ph type="ctrTitle"/>
          </p:nvPr>
        </p:nvSpPr>
        <p:spPr>
          <a:xfrm>
            <a:off x="6730000" y="639097"/>
            <a:ext cx="4813072" cy="3686015"/>
          </a:xfrm>
        </p:spPr>
        <p:txBody>
          <a:bodyPr>
            <a:normAutofit/>
          </a:bodyPr>
          <a:lstStyle/>
          <a:p>
            <a:pPr algn="ctr"/>
            <a:r>
              <a:rPr lang="en-US" sz="7200" dirty="0"/>
              <a:t>Baseball &amp; Beer</a:t>
            </a:r>
          </a:p>
        </p:txBody>
      </p:sp>
      <p:sp>
        <p:nvSpPr>
          <p:cNvPr id="3" name="Subtitle 2">
            <a:extLst>
              <a:ext uri="{FF2B5EF4-FFF2-40B4-BE49-F238E27FC236}">
                <a16:creationId xmlns:a16="http://schemas.microsoft.com/office/drawing/2014/main" id="{4AD6F2DE-99F6-4F3A-A9B8-E4CB1ED225CA}"/>
              </a:ext>
            </a:extLst>
          </p:cNvPr>
          <p:cNvSpPr>
            <a:spLocks noGrp="1"/>
          </p:cNvSpPr>
          <p:nvPr>
            <p:ph type="subTitle" idx="1"/>
          </p:nvPr>
        </p:nvSpPr>
        <p:spPr>
          <a:xfrm>
            <a:off x="6729999" y="4455621"/>
            <a:ext cx="4829101" cy="1238616"/>
          </a:xfrm>
        </p:spPr>
        <p:txBody>
          <a:bodyPr>
            <a:normAutofit/>
          </a:bodyPr>
          <a:lstStyle/>
          <a:p>
            <a:pPr algn="ctr"/>
            <a:r>
              <a:rPr lang="en-US" sz="2000" dirty="0">
                <a:solidFill>
                  <a:schemeClr val="tx1">
                    <a:lumMod val="85000"/>
                    <a:lumOff val="15000"/>
                  </a:schemeClr>
                </a:solidFill>
              </a:rPr>
              <a:t>Team Performance, Attendance, Population, and What you pay for beer in an </a:t>
            </a:r>
            <a:r>
              <a:rPr lang="en-US" sz="2000" dirty="0" err="1">
                <a:solidFill>
                  <a:schemeClr val="tx1">
                    <a:lumMod val="85000"/>
                    <a:lumOff val="15000"/>
                  </a:schemeClr>
                </a:solidFill>
              </a:rPr>
              <a:t>mlb</a:t>
            </a:r>
            <a:r>
              <a:rPr lang="en-US" sz="2000" dirty="0">
                <a:solidFill>
                  <a:schemeClr val="tx1">
                    <a:lumMod val="85000"/>
                    <a:lumOff val="15000"/>
                  </a:schemeClr>
                </a:solidFill>
              </a:rPr>
              <a:t> stadium from 2013-2015</a:t>
            </a:r>
          </a:p>
        </p:txBody>
      </p:sp>
      <p:sp>
        <p:nvSpPr>
          <p:cNvPr id="29" name="Rectangle 23">
            <a:extLst>
              <a:ext uri="{FF2B5EF4-FFF2-40B4-BE49-F238E27FC236}">
                <a16:creationId xmlns:a16="http://schemas.microsoft.com/office/drawing/2014/main" id="{AC336997-1B90-44EB-ADD7-B55CAA368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E31FCD7-5680-46CB-83F8-F179D9B68E27}"/>
              </a:ext>
            </a:extLst>
          </p:cNvPr>
          <p:cNvPicPr>
            <a:picLocks noChangeAspect="1"/>
          </p:cNvPicPr>
          <p:nvPr/>
        </p:nvPicPr>
        <p:blipFill>
          <a:blip r:embed="rId2"/>
          <a:stretch>
            <a:fillRect/>
          </a:stretch>
        </p:blipFill>
        <p:spPr>
          <a:xfrm>
            <a:off x="458336" y="678754"/>
            <a:ext cx="2784700" cy="2694196"/>
          </a:xfrm>
          <a:prstGeom prst="rect">
            <a:avLst/>
          </a:prstGeom>
        </p:spPr>
      </p:pic>
      <p:sp>
        <p:nvSpPr>
          <p:cNvPr id="31" name="Rectangle 25">
            <a:extLst>
              <a:ext uri="{FF2B5EF4-FFF2-40B4-BE49-F238E27FC236}">
                <a16:creationId xmlns:a16="http://schemas.microsoft.com/office/drawing/2014/main" id="{7886323F-63FC-4100-A0DE-82486E0E0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321734"/>
            <a:ext cx="2567411" cy="1955250"/>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Logo, icon&#10;&#10;Description automatically generated">
            <a:extLst>
              <a:ext uri="{FF2B5EF4-FFF2-40B4-BE49-F238E27FC236}">
                <a16:creationId xmlns:a16="http://schemas.microsoft.com/office/drawing/2014/main" id="{2FAF3820-B68D-46E7-8ED2-067B2CDEFF71}"/>
              </a:ext>
            </a:extLst>
          </p:cNvPr>
          <p:cNvPicPr>
            <a:picLocks noChangeAspect="1"/>
          </p:cNvPicPr>
          <p:nvPr/>
        </p:nvPicPr>
        <p:blipFill>
          <a:blip r:embed="rId3"/>
          <a:stretch>
            <a:fillRect/>
          </a:stretch>
        </p:blipFill>
        <p:spPr>
          <a:xfrm>
            <a:off x="3941049" y="473903"/>
            <a:ext cx="1742489" cy="1670740"/>
          </a:xfrm>
          <a:prstGeom prst="rect">
            <a:avLst/>
          </a:prstGeom>
        </p:spPr>
      </p:pic>
      <p:sp>
        <p:nvSpPr>
          <p:cNvPr id="33" name="Rectangle 27">
            <a:extLst>
              <a:ext uri="{FF2B5EF4-FFF2-40B4-BE49-F238E27FC236}">
                <a16:creationId xmlns:a16="http://schemas.microsoft.com/office/drawing/2014/main" id="{D8B19D67-02C1-494A-86ED-244E2D4C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97387"/>
            <a:ext cx="3057906" cy="20863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Logo, company name&#10;&#10;Description automatically generated">
            <a:extLst>
              <a:ext uri="{FF2B5EF4-FFF2-40B4-BE49-F238E27FC236}">
                <a16:creationId xmlns:a16="http://schemas.microsoft.com/office/drawing/2014/main" id="{22AC2018-E7E1-4825-B4D2-249ED1DD7E0F}"/>
              </a:ext>
            </a:extLst>
          </p:cNvPr>
          <p:cNvPicPr>
            <a:picLocks noChangeAspect="1"/>
          </p:cNvPicPr>
          <p:nvPr/>
        </p:nvPicPr>
        <p:blipFill>
          <a:blip r:embed="rId4"/>
          <a:stretch>
            <a:fillRect/>
          </a:stretch>
        </p:blipFill>
        <p:spPr>
          <a:xfrm>
            <a:off x="681959" y="4051704"/>
            <a:ext cx="2326528" cy="1781248"/>
          </a:xfrm>
          <a:prstGeom prst="rect">
            <a:avLst/>
          </a:prstGeom>
        </p:spPr>
      </p:pic>
      <p:sp>
        <p:nvSpPr>
          <p:cNvPr id="35" name="Rectangle 29">
            <a:extLst>
              <a:ext uri="{FF2B5EF4-FFF2-40B4-BE49-F238E27FC236}">
                <a16:creationId xmlns:a16="http://schemas.microsoft.com/office/drawing/2014/main" id="{649E456D-8316-4C5A-B4F3-7DA1E13D0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8A03AF69-5D0F-41C8-B889-881177EA23F0}"/>
              </a:ext>
            </a:extLst>
          </p:cNvPr>
          <p:cNvPicPr>
            <a:picLocks noChangeAspect="1"/>
          </p:cNvPicPr>
          <p:nvPr/>
        </p:nvPicPr>
        <p:blipFill>
          <a:blip r:embed="rId5"/>
          <a:stretch>
            <a:fillRect/>
          </a:stretch>
        </p:blipFill>
        <p:spPr>
          <a:xfrm>
            <a:off x="3664752" y="2666995"/>
            <a:ext cx="2295082" cy="3100802"/>
          </a:xfrm>
          <a:prstGeom prst="rect">
            <a:avLst/>
          </a:prstGeom>
        </p:spPr>
      </p:pic>
      <p:cxnSp>
        <p:nvCxnSpPr>
          <p:cNvPr id="32" name="Straight Connector 31">
            <a:extLst>
              <a:ext uri="{FF2B5EF4-FFF2-40B4-BE49-F238E27FC236}">
                <a16:creationId xmlns:a16="http://schemas.microsoft.com/office/drawing/2014/main" id="{E7ED7221-BBA6-4CD0-A36B-A1FF67F7F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B5A7164-399D-4F28-989C-442961B3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2E024D85-0C22-4FAB-9D86-254991361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A461B4D6-25FA-4D9E-B1BF-CDE64064EAAF}"/>
              </a:ext>
            </a:extLst>
          </p:cNvPr>
          <p:cNvSpPr txBox="1"/>
          <p:nvPr/>
        </p:nvSpPr>
        <p:spPr>
          <a:xfrm>
            <a:off x="8812362" y="5931405"/>
            <a:ext cx="3565955" cy="400110"/>
          </a:xfrm>
          <a:prstGeom prst="rect">
            <a:avLst/>
          </a:prstGeom>
          <a:noFill/>
        </p:spPr>
        <p:txBody>
          <a:bodyPr wrap="square" rtlCol="0">
            <a:spAutoFit/>
          </a:bodyPr>
          <a:lstStyle/>
          <a:p>
            <a:pPr>
              <a:spcAft>
                <a:spcPts val="600"/>
              </a:spcAft>
            </a:pPr>
            <a:r>
              <a:rPr lang="en-US" sz="1000" dirty="0">
                <a:solidFill>
                  <a:schemeClr val="bg1">
                    <a:lumMod val="65000"/>
                  </a:schemeClr>
                </a:solidFill>
              </a:rPr>
              <a:t>Image credit </a:t>
            </a:r>
            <a:r>
              <a:rPr lang="en-US" sz="1000" dirty="0" err="1">
                <a:solidFill>
                  <a:schemeClr val="bg1">
                    <a:lumMod val="65000"/>
                  </a:schemeClr>
                </a:solidFill>
              </a:rPr>
              <a:t>Vecteezy</a:t>
            </a:r>
            <a:r>
              <a:rPr lang="en-US" sz="1000" dirty="0">
                <a:solidFill>
                  <a:schemeClr val="bg1">
                    <a:lumMod val="65000"/>
                  </a:schemeClr>
                </a:solidFill>
              </a:rPr>
              <a:t>, </a:t>
            </a:r>
            <a:r>
              <a:rPr lang="en-US" sz="1000" dirty="0" err="1">
                <a:solidFill>
                  <a:schemeClr val="bg1">
                    <a:lumMod val="65000"/>
                  </a:schemeClr>
                </a:solidFill>
              </a:rPr>
              <a:t>Pumashoeme</a:t>
            </a:r>
            <a:r>
              <a:rPr lang="en-US" sz="1000" dirty="0">
                <a:solidFill>
                  <a:schemeClr val="bg1">
                    <a:lumMod val="65000"/>
                  </a:schemeClr>
                </a:solidFill>
              </a:rPr>
              <a:t>, and </a:t>
            </a:r>
            <a:r>
              <a:rPr lang="en-US" sz="1000" dirty="0" err="1">
                <a:solidFill>
                  <a:schemeClr val="bg1">
                    <a:lumMod val="65000"/>
                  </a:schemeClr>
                </a:solidFill>
              </a:rPr>
              <a:t>momentbloom</a:t>
            </a:r>
            <a:r>
              <a:rPr lang="en-US" sz="1000" dirty="0">
                <a:solidFill>
                  <a:schemeClr val="bg1">
                    <a:lumMod val="65000"/>
                  </a:schemeClr>
                </a:solidFill>
              </a:rPr>
              <a:t> at www.vecteezy.com/free-vector/money</a:t>
            </a:r>
          </a:p>
        </p:txBody>
      </p:sp>
    </p:spTree>
    <p:extLst>
      <p:ext uri="{BB962C8B-B14F-4D97-AF65-F5344CB8AC3E}">
        <p14:creationId xmlns:p14="http://schemas.microsoft.com/office/powerpoint/2010/main" val="878686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323F-BB39-47FB-8C61-FBDC07E5BF15}"/>
              </a:ext>
            </a:extLst>
          </p:cNvPr>
          <p:cNvSpPr>
            <a:spLocks noGrp="1"/>
          </p:cNvSpPr>
          <p:nvPr>
            <p:ph type="title"/>
          </p:nvPr>
        </p:nvSpPr>
        <p:spPr>
          <a:xfrm>
            <a:off x="1097280" y="286603"/>
            <a:ext cx="10058400" cy="1450757"/>
          </a:xfrm>
        </p:spPr>
        <p:txBody>
          <a:bodyPr>
            <a:normAutofit/>
          </a:bodyPr>
          <a:lstStyle/>
          <a:p>
            <a:pPr algn="ctr"/>
            <a:r>
              <a:rPr lang="en-US" dirty="0"/>
              <a:t>Conclusions and Limitations</a:t>
            </a:r>
          </a:p>
        </p:txBody>
      </p:sp>
      <p:pic>
        <p:nvPicPr>
          <p:cNvPr id="9" name="Picture 8" descr="Logo, company name&#10;&#10;Description automatically generated">
            <a:extLst>
              <a:ext uri="{FF2B5EF4-FFF2-40B4-BE49-F238E27FC236}">
                <a16:creationId xmlns:a16="http://schemas.microsoft.com/office/drawing/2014/main" id="{77F0B51D-6B0F-4BB4-9390-534AB32FA089}"/>
              </a:ext>
            </a:extLst>
          </p:cNvPr>
          <p:cNvPicPr>
            <a:picLocks noChangeAspect="1"/>
          </p:cNvPicPr>
          <p:nvPr/>
        </p:nvPicPr>
        <p:blipFill>
          <a:blip r:embed="rId2"/>
          <a:stretch>
            <a:fillRect/>
          </a:stretch>
        </p:blipFill>
        <p:spPr>
          <a:xfrm>
            <a:off x="1076432" y="2467020"/>
            <a:ext cx="3094997" cy="2369607"/>
          </a:xfrm>
          <a:prstGeom prst="rect">
            <a:avLst/>
          </a:prstGeom>
        </p:spPr>
      </p:pic>
      <p:sp>
        <p:nvSpPr>
          <p:cNvPr id="3" name="Content Placeholder 2">
            <a:extLst>
              <a:ext uri="{FF2B5EF4-FFF2-40B4-BE49-F238E27FC236}">
                <a16:creationId xmlns:a16="http://schemas.microsoft.com/office/drawing/2014/main" id="{0EB76513-B67E-4F54-9099-B8DB150A3149}"/>
              </a:ext>
            </a:extLst>
          </p:cNvPr>
          <p:cNvSpPr>
            <a:spLocks noGrp="1"/>
          </p:cNvSpPr>
          <p:nvPr>
            <p:ph idx="1"/>
          </p:nvPr>
        </p:nvSpPr>
        <p:spPr>
          <a:xfrm>
            <a:off x="4639733" y="1866899"/>
            <a:ext cx="6515947" cy="4448175"/>
          </a:xfrm>
        </p:spPr>
        <p:txBody>
          <a:bodyPr>
            <a:normAutofit fontScale="92500" lnSpcReduction="20000"/>
          </a:bodyPr>
          <a:lstStyle/>
          <a:p>
            <a:pPr marL="0" indent="0">
              <a:buNone/>
            </a:pPr>
            <a:r>
              <a:rPr lang="en-US" b="1" dirty="0"/>
              <a:t>Hypothesis Answers:</a:t>
            </a:r>
          </a:p>
          <a:p>
            <a:pPr>
              <a:buFont typeface="Arial" panose="020B0604020202020204" pitchFamily="34" charset="0"/>
              <a:buChar char="•"/>
            </a:pPr>
            <a:r>
              <a:rPr lang="en-US" dirty="0"/>
              <a:t>There are many factors that go into beer cost at stadiums, but they may have more to do with local tastes/markets than winning performance</a:t>
            </a:r>
          </a:p>
          <a:p>
            <a:pPr>
              <a:buFont typeface="Arial" panose="020B0604020202020204" pitchFamily="34" charset="0"/>
              <a:buChar char="•"/>
            </a:pPr>
            <a:r>
              <a:rPr lang="en-US" dirty="0"/>
              <a:t>There may be an </a:t>
            </a:r>
            <a:r>
              <a:rPr lang="en-US" u="sng" dirty="0"/>
              <a:t>inverse</a:t>
            </a:r>
            <a:r>
              <a:rPr lang="en-US" dirty="0"/>
              <a:t> connection between attendance and beer, but there is a floor for beer prices. Better teams do appear to have cheaper beer, but this is a weak connection. With more time we would look more into population, stadium capacity, and perhaps even availability of craft vs. domestic beers. WE NEED MORE FIELD RESEARCH AND WE VOLUNTEER (once the pandemic is over).</a:t>
            </a:r>
          </a:p>
          <a:p>
            <a:pPr marL="0" indent="0">
              <a:buNone/>
            </a:pPr>
            <a:r>
              <a:rPr lang="en-US" b="1" dirty="0"/>
              <a:t>Project Overview:</a:t>
            </a:r>
          </a:p>
          <a:p>
            <a:pPr>
              <a:buFont typeface="Arial" panose="020B0604020202020204" pitchFamily="34" charset="0"/>
              <a:buChar char="•"/>
            </a:pPr>
            <a:r>
              <a:rPr lang="en-US" dirty="0"/>
              <a:t>Biggest challenge was normalizing data and cleaning it (no surprise there)</a:t>
            </a:r>
          </a:p>
          <a:p>
            <a:pPr>
              <a:buFont typeface="Arial" panose="020B0604020202020204" pitchFamily="34" charset="0"/>
              <a:buChar char="•"/>
            </a:pPr>
            <a:r>
              <a:rPr lang="en-US" dirty="0"/>
              <a:t>It helps to test affects of every change – sometimes edits made to one table or code of piece impacted the connection to another</a:t>
            </a:r>
          </a:p>
          <a:p>
            <a:pPr marL="0" indent="0">
              <a:buNone/>
            </a:pPr>
            <a:endParaRPr lang="en-US" dirty="0"/>
          </a:p>
        </p:txBody>
      </p:sp>
    </p:spTree>
    <p:extLst>
      <p:ext uri="{BB962C8B-B14F-4D97-AF65-F5344CB8AC3E}">
        <p14:creationId xmlns:p14="http://schemas.microsoft.com/office/powerpoint/2010/main" val="363778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4" name="Straight Connector 4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20136764-CEC5-462E-AEA9-4AA1CF15E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2E2F1EB-DD93-49F9-8F7D-3DE282902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738BAA-42AA-47DA-B000-3D49307659F2}"/>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dirty="0">
                <a:solidFill>
                  <a:srgbClr val="FFFFFF"/>
                </a:solidFill>
              </a:rPr>
              <a:t>Hypothesis:</a:t>
            </a:r>
          </a:p>
        </p:txBody>
      </p:sp>
      <p:sp>
        <p:nvSpPr>
          <p:cNvPr id="3" name="Content Placeholder 2">
            <a:extLst>
              <a:ext uri="{FF2B5EF4-FFF2-40B4-BE49-F238E27FC236}">
                <a16:creationId xmlns:a16="http://schemas.microsoft.com/office/drawing/2014/main" id="{A9B22E67-B3DD-4309-977E-72A12569AF6E}"/>
              </a:ext>
            </a:extLst>
          </p:cNvPr>
          <p:cNvSpPr>
            <a:spLocks noGrp="1"/>
          </p:cNvSpPr>
          <p:nvPr>
            <p:ph idx="1"/>
          </p:nvPr>
        </p:nvSpPr>
        <p:spPr>
          <a:xfrm>
            <a:off x="457200" y="3578087"/>
            <a:ext cx="3659246" cy="1554480"/>
          </a:xfrm>
        </p:spPr>
        <p:txBody>
          <a:bodyPr vert="horz" lIns="91440" tIns="45720" rIns="91440" bIns="45720" rtlCol="0">
            <a:normAutofit/>
          </a:bodyPr>
          <a:lstStyle/>
          <a:p>
            <a:r>
              <a:rPr lang="en-US" sz="1500" cap="all" spc="200" dirty="0">
                <a:solidFill>
                  <a:srgbClr val="FFFFFF"/>
                </a:solidFill>
                <a:latin typeface="+mj-lt"/>
              </a:rPr>
              <a:t>Beer prices will go down with better attendance and better attendance should correlate to team performance</a:t>
            </a:r>
          </a:p>
        </p:txBody>
      </p:sp>
      <p:sp>
        <p:nvSpPr>
          <p:cNvPr id="50" name="Rectangle 49">
            <a:extLst>
              <a:ext uri="{FF2B5EF4-FFF2-40B4-BE49-F238E27FC236}">
                <a16:creationId xmlns:a16="http://schemas.microsoft.com/office/drawing/2014/main" id="{10D82C66-EAC6-46C6-AC04-27A5632D4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51">
            <a:extLst>
              <a:ext uri="{FF2B5EF4-FFF2-40B4-BE49-F238E27FC236}">
                <a16:creationId xmlns:a16="http://schemas.microsoft.com/office/drawing/2014/main" id="{DCF2CA89-CD8C-40CF-8273-C3FA6690BF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321732"/>
            <a:ext cx="3654966" cy="367484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363CED4-4E71-4D0E-A949-88DBD6A357BB}"/>
              </a:ext>
            </a:extLst>
          </p:cNvPr>
          <p:cNvPicPr>
            <a:picLocks noChangeAspect="1"/>
          </p:cNvPicPr>
          <p:nvPr/>
        </p:nvPicPr>
        <p:blipFill>
          <a:blip r:embed="rId2"/>
          <a:stretch>
            <a:fillRect/>
          </a:stretch>
        </p:blipFill>
        <p:spPr>
          <a:xfrm>
            <a:off x="5128565" y="549035"/>
            <a:ext cx="3328416" cy="3220241"/>
          </a:xfrm>
          <a:prstGeom prst="rect">
            <a:avLst/>
          </a:prstGeom>
        </p:spPr>
      </p:pic>
      <p:sp>
        <p:nvSpPr>
          <p:cNvPr id="54" name="Rectangle 53">
            <a:extLst>
              <a:ext uri="{FF2B5EF4-FFF2-40B4-BE49-F238E27FC236}">
                <a16:creationId xmlns:a16="http://schemas.microsoft.com/office/drawing/2014/main" id="{1A82F9E0-1CBD-4E82-B740-B329F65F5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8534" y="321732"/>
            <a:ext cx="3088456" cy="21082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8EE5F1E-8455-462D-8415-D85B2D4B9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5290" y="4157448"/>
            <a:ext cx="3654966" cy="23026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04E500-F0A1-42F1-8F1A-179948E39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8288" y="2617577"/>
            <a:ext cx="3068701" cy="3809118"/>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18CF51-4F62-4136-AE80-5E4CC3C58430}"/>
              </a:ext>
            </a:extLst>
          </p:cNvPr>
          <p:cNvPicPr>
            <a:picLocks noChangeAspect="1"/>
          </p:cNvPicPr>
          <p:nvPr/>
        </p:nvPicPr>
        <p:blipFill>
          <a:blip r:embed="rId3"/>
          <a:stretch>
            <a:fillRect/>
          </a:stretch>
        </p:blipFill>
        <p:spPr>
          <a:xfrm>
            <a:off x="9043334" y="2780204"/>
            <a:ext cx="2578608" cy="3483864"/>
          </a:xfrm>
          <a:prstGeom prst="rect">
            <a:avLst/>
          </a:prstGeom>
        </p:spPr>
      </p:pic>
    </p:spTree>
    <p:extLst>
      <p:ext uri="{BB962C8B-B14F-4D97-AF65-F5344CB8AC3E}">
        <p14:creationId xmlns:p14="http://schemas.microsoft.com/office/powerpoint/2010/main" val="2134914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4EF5-6512-4061-81D4-1F6C5273BCD1}"/>
              </a:ext>
            </a:extLst>
          </p:cNvPr>
          <p:cNvSpPr>
            <a:spLocks noGrp="1"/>
          </p:cNvSpPr>
          <p:nvPr>
            <p:ph type="title"/>
          </p:nvPr>
        </p:nvSpPr>
        <p:spPr/>
        <p:txBody>
          <a:bodyPr/>
          <a:lstStyle/>
          <a:p>
            <a:pPr algn="ctr"/>
            <a:r>
              <a:rPr lang="en-US" dirty="0"/>
              <a:t>Playoff Team Performance</a:t>
            </a:r>
          </a:p>
        </p:txBody>
      </p:sp>
      <p:pic>
        <p:nvPicPr>
          <p:cNvPr id="4" name="Content Placeholder 3">
            <a:extLst>
              <a:ext uri="{FF2B5EF4-FFF2-40B4-BE49-F238E27FC236}">
                <a16:creationId xmlns:a16="http://schemas.microsoft.com/office/drawing/2014/main" id="{83F38DC0-E300-4184-9D3A-65D70AB334C5}"/>
              </a:ext>
            </a:extLst>
          </p:cNvPr>
          <p:cNvPicPr>
            <a:picLocks noGrp="1" noChangeAspect="1"/>
          </p:cNvPicPr>
          <p:nvPr>
            <p:ph idx="1"/>
          </p:nvPr>
        </p:nvPicPr>
        <p:blipFill>
          <a:blip r:embed="rId2"/>
          <a:stretch>
            <a:fillRect/>
          </a:stretch>
        </p:blipFill>
        <p:spPr>
          <a:xfrm>
            <a:off x="360231" y="1956123"/>
            <a:ext cx="5735769" cy="4051138"/>
          </a:xfrm>
          <a:prstGeom prst="rect">
            <a:avLst/>
          </a:prstGeom>
        </p:spPr>
      </p:pic>
      <p:pic>
        <p:nvPicPr>
          <p:cNvPr id="8" name="Picture 7">
            <a:extLst>
              <a:ext uri="{FF2B5EF4-FFF2-40B4-BE49-F238E27FC236}">
                <a16:creationId xmlns:a16="http://schemas.microsoft.com/office/drawing/2014/main" id="{16F56204-E5E4-49DB-BC47-8F48B0D04144}"/>
              </a:ext>
            </a:extLst>
          </p:cNvPr>
          <p:cNvPicPr>
            <a:picLocks noChangeAspect="1"/>
          </p:cNvPicPr>
          <p:nvPr/>
        </p:nvPicPr>
        <p:blipFill>
          <a:blip r:embed="rId3"/>
          <a:stretch>
            <a:fillRect/>
          </a:stretch>
        </p:blipFill>
        <p:spPr>
          <a:xfrm>
            <a:off x="5759449" y="1956123"/>
            <a:ext cx="5828707" cy="4202732"/>
          </a:xfrm>
          <a:prstGeom prst="rect">
            <a:avLst/>
          </a:prstGeom>
        </p:spPr>
      </p:pic>
    </p:spTree>
    <p:extLst>
      <p:ext uri="{BB962C8B-B14F-4D97-AF65-F5344CB8AC3E}">
        <p14:creationId xmlns:p14="http://schemas.microsoft.com/office/powerpoint/2010/main" val="1233527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BC24-FE50-44B7-B930-E9F4FD62F23B}"/>
              </a:ext>
            </a:extLst>
          </p:cNvPr>
          <p:cNvSpPr>
            <a:spLocks noGrp="1"/>
          </p:cNvSpPr>
          <p:nvPr>
            <p:ph type="title"/>
          </p:nvPr>
        </p:nvSpPr>
        <p:spPr/>
        <p:txBody>
          <a:bodyPr vert="horz" lIns="91440" tIns="45720" rIns="91440" bIns="45720" rtlCol="0" anchor="b">
            <a:normAutofit/>
          </a:bodyPr>
          <a:lstStyle/>
          <a:p>
            <a:pPr algn="ctr"/>
            <a:r>
              <a:rPr lang="en-US" sz="5400" dirty="0"/>
              <a:t>Diagram of Tables (Extract)</a:t>
            </a:r>
            <a:endParaRPr lang="en-US" sz="5100" dirty="0">
              <a:solidFill>
                <a:schemeClr val="tx1">
                  <a:lumMod val="85000"/>
                  <a:lumOff val="15000"/>
                </a:schemeClr>
              </a:solidFill>
            </a:endParaRPr>
          </a:p>
        </p:txBody>
      </p:sp>
      <p:sp>
        <p:nvSpPr>
          <p:cNvPr id="7" name="Text Placeholder 6">
            <a:extLst>
              <a:ext uri="{FF2B5EF4-FFF2-40B4-BE49-F238E27FC236}">
                <a16:creationId xmlns:a16="http://schemas.microsoft.com/office/drawing/2014/main" id="{977633FA-0821-4F61-B107-0F05B443E0C0}"/>
              </a:ext>
            </a:extLst>
          </p:cNvPr>
          <p:cNvSpPr>
            <a:spLocks noGrp="1"/>
          </p:cNvSpPr>
          <p:nvPr>
            <p:ph type="body" sz="half" idx="2"/>
          </p:nvPr>
        </p:nvSpPr>
        <p:spPr>
          <a:xfrm>
            <a:off x="457199" y="2926080"/>
            <a:ext cx="3381375" cy="3379124"/>
          </a:xfrm>
        </p:spPr>
        <p:txBody>
          <a:bodyPr/>
          <a:lstStyle/>
          <a:p>
            <a:r>
              <a:rPr lang="en-US" dirty="0"/>
              <a:t>Sources:</a:t>
            </a:r>
          </a:p>
          <a:p>
            <a:pPr marL="285750" indent="-285750">
              <a:buFont typeface="Arial" panose="020B0604020202020204" pitchFamily="34" charset="0"/>
              <a:buChar char="•"/>
            </a:pPr>
            <a:r>
              <a:rPr lang="en-US" dirty="0"/>
              <a:t>Beer Prices: </a:t>
            </a:r>
            <a:r>
              <a:rPr lang="en-US" dirty="0" err="1"/>
              <a:t>Data.World</a:t>
            </a:r>
            <a:endParaRPr lang="en-US" dirty="0"/>
          </a:p>
          <a:p>
            <a:pPr marL="285750" indent="-285750">
              <a:buFont typeface="Arial" panose="020B0604020202020204" pitchFamily="34" charset="0"/>
              <a:buChar char="•"/>
            </a:pPr>
            <a:r>
              <a:rPr lang="en-US" dirty="0"/>
              <a:t>Attendance: Baseball_reference.com</a:t>
            </a:r>
          </a:p>
          <a:p>
            <a:pPr marL="285750" indent="-285750">
              <a:buFont typeface="Arial" panose="020B0604020202020204" pitchFamily="34" charset="0"/>
              <a:buChar char="•"/>
            </a:pPr>
            <a:r>
              <a:rPr lang="en-US" dirty="0"/>
              <a:t>US Population: Census.org</a:t>
            </a:r>
          </a:p>
          <a:p>
            <a:pPr marL="285750" indent="-285750">
              <a:buFont typeface="Arial" panose="020B0604020202020204" pitchFamily="34" charset="0"/>
              <a:buChar char="•"/>
            </a:pPr>
            <a:r>
              <a:rPr lang="en-US" dirty="0"/>
              <a:t>Teams Bridge, Parks, Parks Config: Kaggle.com</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28B99DF-911F-4CD8-85B7-F31AED0B405B}"/>
              </a:ext>
            </a:extLst>
          </p:cNvPr>
          <p:cNvPicPr>
            <a:picLocks noChangeAspect="1"/>
          </p:cNvPicPr>
          <p:nvPr/>
        </p:nvPicPr>
        <p:blipFill>
          <a:blip r:embed="rId2"/>
          <a:stretch>
            <a:fillRect/>
          </a:stretch>
        </p:blipFill>
        <p:spPr>
          <a:xfrm>
            <a:off x="4272420" y="908650"/>
            <a:ext cx="7840677" cy="5101625"/>
          </a:xfrm>
          <a:prstGeom prst="rect">
            <a:avLst/>
          </a:prstGeom>
        </p:spPr>
      </p:pic>
    </p:spTree>
    <p:extLst>
      <p:ext uri="{BB962C8B-B14F-4D97-AF65-F5344CB8AC3E}">
        <p14:creationId xmlns:p14="http://schemas.microsoft.com/office/powerpoint/2010/main" val="264918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DE09786-3A64-427D-816A-B17CA7C4C66F}"/>
              </a:ext>
            </a:extLst>
          </p:cNvPr>
          <p:cNvSpPr>
            <a:spLocks noGrp="1"/>
          </p:cNvSpPr>
          <p:nvPr>
            <p:ph type="title"/>
          </p:nvPr>
        </p:nvSpPr>
        <p:spPr/>
        <p:txBody>
          <a:bodyPr>
            <a:normAutofit/>
          </a:bodyPr>
          <a:lstStyle/>
          <a:p>
            <a:pPr algn="ctr"/>
            <a:r>
              <a:rPr lang="en-US" dirty="0"/>
              <a:t>Data Transformation</a:t>
            </a:r>
          </a:p>
        </p:txBody>
      </p:sp>
      <p:sp>
        <p:nvSpPr>
          <p:cNvPr id="2" name="TextBox 1">
            <a:extLst>
              <a:ext uri="{FF2B5EF4-FFF2-40B4-BE49-F238E27FC236}">
                <a16:creationId xmlns:a16="http://schemas.microsoft.com/office/drawing/2014/main" id="{614A817B-278C-480E-BEB4-823404495389}"/>
              </a:ext>
            </a:extLst>
          </p:cNvPr>
          <p:cNvSpPr txBox="1"/>
          <p:nvPr/>
        </p:nvSpPr>
        <p:spPr>
          <a:xfrm rot="20297373">
            <a:off x="-55006" y="794868"/>
            <a:ext cx="4921412" cy="646331"/>
          </a:xfrm>
          <a:prstGeom prst="rect">
            <a:avLst/>
          </a:prstGeom>
          <a:noFill/>
        </p:spPr>
        <p:txBody>
          <a:bodyPr wrap="none" rtlCol="0">
            <a:spAutoFit/>
          </a:bodyPr>
          <a:lstStyle/>
          <a:p>
            <a:r>
              <a:rPr lang="en-US" sz="3600" dirty="0">
                <a:solidFill>
                  <a:srgbClr val="FF0000"/>
                </a:solidFill>
              </a:rPr>
              <a:t>*INTERNAL SCREAMING*</a:t>
            </a:r>
          </a:p>
        </p:txBody>
      </p:sp>
      <p:pic>
        <p:nvPicPr>
          <p:cNvPr id="4" name="Picture 3">
            <a:extLst>
              <a:ext uri="{FF2B5EF4-FFF2-40B4-BE49-F238E27FC236}">
                <a16:creationId xmlns:a16="http://schemas.microsoft.com/office/drawing/2014/main" id="{0B44CFA9-48E5-42A2-AB73-8F7A36439EBA}"/>
              </a:ext>
            </a:extLst>
          </p:cNvPr>
          <p:cNvPicPr>
            <a:picLocks noChangeAspect="1"/>
          </p:cNvPicPr>
          <p:nvPr/>
        </p:nvPicPr>
        <p:blipFill>
          <a:blip r:embed="rId2"/>
          <a:stretch>
            <a:fillRect/>
          </a:stretch>
        </p:blipFill>
        <p:spPr>
          <a:xfrm>
            <a:off x="138633" y="2144724"/>
            <a:ext cx="6369261" cy="3209418"/>
          </a:xfrm>
          <a:prstGeom prst="rect">
            <a:avLst/>
          </a:prstGeom>
        </p:spPr>
      </p:pic>
      <p:pic>
        <p:nvPicPr>
          <p:cNvPr id="6" name="Picture 5">
            <a:extLst>
              <a:ext uri="{FF2B5EF4-FFF2-40B4-BE49-F238E27FC236}">
                <a16:creationId xmlns:a16="http://schemas.microsoft.com/office/drawing/2014/main" id="{5370825A-F8A2-4D96-8284-9F89423A03B4}"/>
              </a:ext>
            </a:extLst>
          </p:cNvPr>
          <p:cNvPicPr>
            <a:picLocks noChangeAspect="1"/>
          </p:cNvPicPr>
          <p:nvPr/>
        </p:nvPicPr>
        <p:blipFill>
          <a:blip r:embed="rId3"/>
          <a:stretch>
            <a:fillRect/>
          </a:stretch>
        </p:blipFill>
        <p:spPr>
          <a:xfrm>
            <a:off x="4811401" y="4736552"/>
            <a:ext cx="1964284" cy="1482657"/>
          </a:xfrm>
          <a:prstGeom prst="rect">
            <a:avLst/>
          </a:prstGeom>
        </p:spPr>
      </p:pic>
      <p:sp>
        <p:nvSpPr>
          <p:cNvPr id="7" name="TextBox 6">
            <a:extLst>
              <a:ext uri="{FF2B5EF4-FFF2-40B4-BE49-F238E27FC236}">
                <a16:creationId xmlns:a16="http://schemas.microsoft.com/office/drawing/2014/main" id="{E8DDB1F2-06CA-4741-985E-C62553727E30}"/>
              </a:ext>
            </a:extLst>
          </p:cNvPr>
          <p:cNvSpPr txBox="1"/>
          <p:nvPr/>
        </p:nvSpPr>
        <p:spPr>
          <a:xfrm>
            <a:off x="6507894" y="1868841"/>
            <a:ext cx="5488139" cy="4739759"/>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1D1C1D"/>
                </a:solidFill>
                <a:effectLst/>
                <a:latin typeface="Slack-Lato"/>
              </a:rPr>
              <a:t>Done via psycopg2 package, utilizing database.ini file to store all SQL and config.py file to build an upload engine (very easy, SQL statements is not necessary with the psycopg2, but we did it to have a better control over our code)</a:t>
            </a:r>
          </a:p>
          <a:p>
            <a:pPr algn="l"/>
            <a:endParaRPr lang="en-US" b="0" i="0" dirty="0">
              <a:solidFill>
                <a:srgbClr val="1D1C1D"/>
              </a:solidFill>
              <a:effectLst/>
              <a:latin typeface="Slack-Lato"/>
            </a:endParaRPr>
          </a:p>
          <a:p>
            <a:pPr marL="285750" indent="-285750" algn="l">
              <a:buFont typeface="Arial" panose="020B0604020202020204" pitchFamily="34" charset="0"/>
              <a:buChar char="•"/>
            </a:pPr>
            <a:r>
              <a:rPr lang="en-US" sz="1600" b="1" i="0" dirty="0">
                <a:solidFill>
                  <a:srgbClr val="1D1C1D"/>
                </a:solidFill>
                <a:effectLst/>
                <a:latin typeface="Slack-Lato"/>
              </a:rPr>
              <a:t>Lessons Learned:</a:t>
            </a:r>
          </a:p>
          <a:p>
            <a:pPr marL="742950" lvl="1" indent="-285750">
              <a:buFont typeface="Arial" panose="020B0604020202020204" pitchFamily="34" charset="0"/>
              <a:buChar char="•"/>
            </a:pPr>
            <a:r>
              <a:rPr lang="en-US" sz="1600" dirty="0">
                <a:solidFill>
                  <a:srgbClr val="1D1C1D"/>
                </a:solidFill>
                <a:latin typeface="Slack-Lato"/>
              </a:rPr>
              <a:t>N</a:t>
            </a:r>
            <a:r>
              <a:rPr lang="en-US" sz="1600" b="0" i="0" dirty="0">
                <a:solidFill>
                  <a:srgbClr val="1D1C1D"/>
                </a:solidFill>
                <a:effectLst/>
                <a:latin typeface="Slack-Lato"/>
              </a:rPr>
              <a:t>ormalize data on Foreign Key columns</a:t>
            </a:r>
          </a:p>
          <a:p>
            <a:pPr marL="742950" lvl="1" indent="-285750">
              <a:buFont typeface="Arial" panose="020B0604020202020204" pitchFamily="34" charset="0"/>
              <a:buChar char="•"/>
            </a:pPr>
            <a:r>
              <a:rPr lang="en-US" sz="1600" dirty="0">
                <a:solidFill>
                  <a:srgbClr val="1D1C1D"/>
                </a:solidFill>
                <a:latin typeface="Slack-Lato"/>
              </a:rPr>
              <a:t>D</a:t>
            </a:r>
            <a:r>
              <a:rPr lang="en-US" sz="1600" b="0" i="0" dirty="0">
                <a:solidFill>
                  <a:srgbClr val="1D1C1D"/>
                </a:solidFill>
                <a:effectLst/>
                <a:latin typeface="Slack-Lato"/>
              </a:rPr>
              <a:t>ata will be messy - misspelled words, different acronyms, </a:t>
            </a:r>
            <a:r>
              <a:rPr lang="en-US" sz="1600" b="0" i="0" dirty="0" err="1">
                <a:solidFill>
                  <a:srgbClr val="1D1C1D"/>
                </a:solidFill>
                <a:effectLst/>
                <a:latin typeface="Slack-Lato"/>
              </a:rPr>
              <a:t>etc</a:t>
            </a:r>
            <a:r>
              <a:rPr lang="en-US" sz="1600" b="0" i="0" dirty="0">
                <a:solidFill>
                  <a:srgbClr val="1D1C1D"/>
                </a:solidFill>
                <a:effectLst/>
                <a:latin typeface="Slack-Lato"/>
              </a:rPr>
              <a:t> - check before</a:t>
            </a:r>
          </a:p>
          <a:p>
            <a:pPr marL="742950" lvl="1" indent="-285750">
              <a:buFont typeface="Arial" panose="020B0604020202020204" pitchFamily="34" charset="0"/>
              <a:buChar char="•"/>
            </a:pPr>
            <a:r>
              <a:rPr lang="en-US" sz="1600" b="0" i="0" dirty="0">
                <a:solidFill>
                  <a:srgbClr val="1D1C1D"/>
                </a:solidFill>
                <a:effectLst/>
                <a:latin typeface="Slack-Lato"/>
              </a:rPr>
              <a:t>Commit commit </a:t>
            </a:r>
            <a:r>
              <a:rPr lang="en-US" sz="1600" b="0" i="0" dirty="0" err="1">
                <a:solidFill>
                  <a:srgbClr val="1D1C1D"/>
                </a:solidFill>
                <a:effectLst/>
                <a:latin typeface="Slack-Lato"/>
              </a:rPr>
              <a:t>commit</a:t>
            </a:r>
            <a:r>
              <a:rPr lang="en-US" sz="1600" b="0" i="0" dirty="0">
                <a:solidFill>
                  <a:srgbClr val="1D1C1D"/>
                </a:solidFill>
                <a:effectLst/>
                <a:latin typeface="Slack-Lato"/>
              </a:rPr>
              <a:t>!</a:t>
            </a:r>
          </a:p>
          <a:p>
            <a:pPr marL="742950" lvl="1" indent="-285750">
              <a:buFont typeface="Arial" panose="020B0604020202020204" pitchFamily="34" charset="0"/>
              <a:buChar char="•"/>
            </a:pPr>
            <a:r>
              <a:rPr lang="en-US" sz="1600" b="0" i="0" dirty="0">
                <a:solidFill>
                  <a:srgbClr val="1D1C1D"/>
                </a:solidFill>
                <a:effectLst/>
                <a:latin typeface="Slack-Lato"/>
              </a:rPr>
              <a:t>Start from the end: what question exactly are we exploring? Approximately what query will give us the desired result? What tables we need to support our research? (in about this order)</a:t>
            </a:r>
          </a:p>
          <a:p>
            <a:pPr marL="742950" lvl="1" indent="-285750">
              <a:buFont typeface="Arial" panose="020B0604020202020204" pitchFamily="34" charset="0"/>
              <a:buChar char="•"/>
            </a:pPr>
            <a:r>
              <a:rPr lang="en-US" sz="1600" b="0" i="0" dirty="0">
                <a:solidFill>
                  <a:srgbClr val="1D1C1D"/>
                </a:solidFill>
                <a:effectLst/>
                <a:latin typeface="Slack-Lato"/>
              </a:rPr>
              <a:t>Hint: in order to serve our research purpose the DB or data doesn't have to be perfect</a:t>
            </a:r>
          </a:p>
          <a:p>
            <a:endParaRPr lang="en-US" dirty="0"/>
          </a:p>
        </p:txBody>
      </p:sp>
      <p:pic>
        <p:nvPicPr>
          <p:cNvPr id="9" name="Picture 8">
            <a:extLst>
              <a:ext uri="{FF2B5EF4-FFF2-40B4-BE49-F238E27FC236}">
                <a16:creationId xmlns:a16="http://schemas.microsoft.com/office/drawing/2014/main" id="{73756259-C4EE-4818-A2D5-E18397168F1C}"/>
              </a:ext>
            </a:extLst>
          </p:cNvPr>
          <p:cNvPicPr>
            <a:picLocks noChangeAspect="1"/>
          </p:cNvPicPr>
          <p:nvPr/>
        </p:nvPicPr>
        <p:blipFill>
          <a:blip r:embed="rId4"/>
          <a:stretch>
            <a:fillRect/>
          </a:stretch>
        </p:blipFill>
        <p:spPr>
          <a:xfrm>
            <a:off x="4811401" y="206729"/>
            <a:ext cx="7020782" cy="797045"/>
          </a:xfrm>
          <a:prstGeom prst="rect">
            <a:avLst/>
          </a:prstGeom>
        </p:spPr>
      </p:pic>
      <p:pic>
        <p:nvPicPr>
          <p:cNvPr id="11" name="Picture 10">
            <a:extLst>
              <a:ext uri="{FF2B5EF4-FFF2-40B4-BE49-F238E27FC236}">
                <a16:creationId xmlns:a16="http://schemas.microsoft.com/office/drawing/2014/main" id="{8FDE4F99-A59B-4F62-8EE3-7DBB2EEF3727}"/>
              </a:ext>
            </a:extLst>
          </p:cNvPr>
          <p:cNvPicPr>
            <a:picLocks noChangeAspect="1"/>
          </p:cNvPicPr>
          <p:nvPr/>
        </p:nvPicPr>
        <p:blipFill>
          <a:blip r:embed="rId5"/>
          <a:stretch>
            <a:fillRect/>
          </a:stretch>
        </p:blipFill>
        <p:spPr>
          <a:xfrm>
            <a:off x="325755" y="5914150"/>
            <a:ext cx="5800725" cy="276225"/>
          </a:xfrm>
          <a:prstGeom prst="rect">
            <a:avLst/>
          </a:prstGeom>
        </p:spPr>
      </p:pic>
    </p:spTree>
    <p:extLst>
      <p:ext uri="{BB962C8B-B14F-4D97-AF65-F5344CB8AC3E}">
        <p14:creationId xmlns:p14="http://schemas.microsoft.com/office/powerpoint/2010/main" val="379796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AC6B0A-27BF-47A8-A000-6D7699F2EF6B}"/>
              </a:ext>
            </a:extLst>
          </p:cNvPr>
          <p:cNvPicPr>
            <a:picLocks noChangeAspect="1"/>
          </p:cNvPicPr>
          <p:nvPr/>
        </p:nvPicPr>
        <p:blipFill>
          <a:blip r:embed="rId2"/>
          <a:stretch>
            <a:fillRect/>
          </a:stretch>
        </p:blipFill>
        <p:spPr>
          <a:xfrm>
            <a:off x="1097280" y="1909762"/>
            <a:ext cx="9680258" cy="3797320"/>
          </a:xfrm>
          <a:prstGeom prst="rect">
            <a:avLst/>
          </a:prstGeom>
        </p:spPr>
      </p:pic>
      <p:sp>
        <p:nvSpPr>
          <p:cNvPr id="4" name="Title 3">
            <a:extLst>
              <a:ext uri="{FF2B5EF4-FFF2-40B4-BE49-F238E27FC236}">
                <a16:creationId xmlns:a16="http://schemas.microsoft.com/office/drawing/2014/main" id="{5826E75A-356C-4FCC-99CE-A9CE2CC4F72B}"/>
              </a:ext>
            </a:extLst>
          </p:cNvPr>
          <p:cNvSpPr>
            <a:spLocks noGrp="1"/>
          </p:cNvSpPr>
          <p:nvPr>
            <p:ph type="title"/>
          </p:nvPr>
        </p:nvSpPr>
        <p:spPr/>
        <p:txBody>
          <a:bodyPr/>
          <a:lstStyle/>
          <a:p>
            <a:pPr algn="ctr"/>
            <a:r>
              <a:rPr lang="en-US" dirty="0"/>
              <a:t>After Clean Up (Load)</a:t>
            </a:r>
          </a:p>
        </p:txBody>
      </p:sp>
      <p:pic>
        <p:nvPicPr>
          <p:cNvPr id="6" name="Picture 5">
            <a:extLst>
              <a:ext uri="{FF2B5EF4-FFF2-40B4-BE49-F238E27FC236}">
                <a16:creationId xmlns:a16="http://schemas.microsoft.com/office/drawing/2014/main" id="{E8BA20C7-B8C6-4938-B5C8-A48AA3294337}"/>
              </a:ext>
            </a:extLst>
          </p:cNvPr>
          <p:cNvPicPr>
            <a:picLocks noChangeAspect="1"/>
          </p:cNvPicPr>
          <p:nvPr/>
        </p:nvPicPr>
        <p:blipFill>
          <a:blip r:embed="rId3"/>
          <a:stretch>
            <a:fillRect/>
          </a:stretch>
        </p:blipFill>
        <p:spPr>
          <a:xfrm rot="994520">
            <a:off x="219856" y="253287"/>
            <a:ext cx="1130281" cy="1195511"/>
          </a:xfrm>
          <a:prstGeom prst="rect">
            <a:avLst/>
          </a:prstGeom>
        </p:spPr>
      </p:pic>
      <p:pic>
        <p:nvPicPr>
          <p:cNvPr id="7" name="Picture 6">
            <a:extLst>
              <a:ext uri="{FF2B5EF4-FFF2-40B4-BE49-F238E27FC236}">
                <a16:creationId xmlns:a16="http://schemas.microsoft.com/office/drawing/2014/main" id="{74E792B4-C5F0-4C4C-9CE5-C112B735F9D2}"/>
              </a:ext>
            </a:extLst>
          </p:cNvPr>
          <p:cNvPicPr>
            <a:picLocks noChangeAspect="1"/>
          </p:cNvPicPr>
          <p:nvPr/>
        </p:nvPicPr>
        <p:blipFill>
          <a:blip r:embed="rId3"/>
          <a:stretch>
            <a:fillRect/>
          </a:stretch>
        </p:blipFill>
        <p:spPr>
          <a:xfrm rot="11533324">
            <a:off x="10876820" y="5054570"/>
            <a:ext cx="1026464" cy="1047849"/>
          </a:xfrm>
          <a:prstGeom prst="rect">
            <a:avLst/>
          </a:prstGeom>
        </p:spPr>
      </p:pic>
      <p:pic>
        <p:nvPicPr>
          <p:cNvPr id="9" name="Picture 8">
            <a:extLst>
              <a:ext uri="{FF2B5EF4-FFF2-40B4-BE49-F238E27FC236}">
                <a16:creationId xmlns:a16="http://schemas.microsoft.com/office/drawing/2014/main" id="{787E9F9E-8089-4E52-A2AC-675553D5F56F}"/>
              </a:ext>
            </a:extLst>
          </p:cNvPr>
          <p:cNvPicPr>
            <a:picLocks noChangeAspect="1"/>
          </p:cNvPicPr>
          <p:nvPr/>
        </p:nvPicPr>
        <p:blipFill>
          <a:blip r:embed="rId3"/>
          <a:stretch>
            <a:fillRect/>
          </a:stretch>
        </p:blipFill>
        <p:spPr>
          <a:xfrm rot="8995276">
            <a:off x="11067696" y="797905"/>
            <a:ext cx="780539" cy="825585"/>
          </a:xfrm>
          <a:prstGeom prst="rect">
            <a:avLst/>
          </a:prstGeom>
        </p:spPr>
      </p:pic>
    </p:spTree>
    <p:extLst>
      <p:ext uri="{BB962C8B-B14F-4D97-AF65-F5344CB8AC3E}">
        <p14:creationId xmlns:p14="http://schemas.microsoft.com/office/powerpoint/2010/main" val="10116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D848-3D38-4BA4-B865-466E0FB97589}"/>
              </a:ext>
            </a:extLst>
          </p:cNvPr>
          <p:cNvSpPr>
            <a:spLocks noGrp="1"/>
          </p:cNvSpPr>
          <p:nvPr>
            <p:ph type="title"/>
          </p:nvPr>
        </p:nvSpPr>
        <p:spPr/>
        <p:txBody>
          <a:bodyPr vert="horz" lIns="91440" tIns="45720" rIns="91440" bIns="45720" rtlCol="0" anchor="b">
            <a:normAutofit/>
          </a:bodyPr>
          <a:lstStyle/>
          <a:p>
            <a:pPr algn="ctr"/>
            <a:r>
              <a:rPr lang="en-US" dirty="0">
                <a:solidFill>
                  <a:schemeClr val="tx1">
                    <a:lumMod val="85000"/>
                    <a:lumOff val="15000"/>
                  </a:schemeClr>
                </a:solidFill>
              </a:rPr>
              <a:t>Team Performance &amp; Beer Prices</a:t>
            </a:r>
          </a:p>
        </p:txBody>
      </p:sp>
      <p:pic>
        <p:nvPicPr>
          <p:cNvPr id="3" name="Picture 2">
            <a:extLst>
              <a:ext uri="{FF2B5EF4-FFF2-40B4-BE49-F238E27FC236}">
                <a16:creationId xmlns:a16="http://schemas.microsoft.com/office/drawing/2014/main" id="{F1FACAF9-9F2A-4DFA-B260-6CACF87B5D23}"/>
              </a:ext>
            </a:extLst>
          </p:cNvPr>
          <p:cNvPicPr>
            <a:picLocks noChangeAspect="1"/>
          </p:cNvPicPr>
          <p:nvPr/>
        </p:nvPicPr>
        <p:blipFill>
          <a:blip r:embed="rId2"/>
          <a:stretch>
            <a:fillRect/>
          </a:stretch>
        </p:blipFill>
        <p:spPr>
          <a:xfrm>
            <a:off x="94870" y="1999497"/>
            <a:ext cx="5491862" cy="3838839"/>
          </a:xfrm>
          <a:prstGeom prst="rect">
            <a:avLst/>
          </a:prstGeom>
        </p:spPr>
      </p:pic>
      <p:sp>
        <p:nvSpPr>
          <p:cNvPr id="10" name="Rectangle 9">
            <a:extLst>
              <a:ext uri="{FF2B5EF4-FFF2-40B4-BE49-F238E27FC236}">
                <a16:creationId xmlns:a16="http://schemas.microsoft.com/office/drawing/2014/main" id="{A54B90B4-675A-49AC-8536-4BBE1B45A41C}"/>
              </a:ext>
            </a:extLst>
          </p:cNvPr>
          <p:cNvSpPr/>
          <p:nvPr/>
        </p:nvSpPr>
        <p:spPr>
          <a:xfrm>
            <a:off x="4276725" y="2424223"/>
            <a:ext cx="858801" cy="275737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5" name="Picture 14">
            <a:extLst>
              <a:ext uri="{FF2B5EF4-FFF2-40B4-BE49-F238E27FC236}">
                <a16:creationId xmlns:a16="http://schemas.microsoft.com/office/drawing/2014/main" id="{AAEAD758-A825-4FA5-BC98-18F425886DF3}"/>
              </a:ext>
            </a:extLst>
          </p:cNvPr>
          <p:cNvPicPr>
            <a:picLocks noChangeAspect="1"/>
          </p:cNvPicPr>
          <p:nvPr/>
        </p:nvPicPr>
        <p:blipFill>
          <a:blip r:embed="rId3"/>
          <a:stretch>
            <a:fillRect/>
          </a:stretch>
        </p:blipFill>
        <p:spPr>
          <a:xfrm>
            <a:off x="6031652" y="2009775"/>
            <a:ext cx="5163112" cy="3695700"/>
          </a:xfrm>
          <a:prstGeom prst="rect">
            <a:avLst/>
          </a:prstGeom>
        </p:spPr>
      </p:pic>
      <p:sp>
        <p:nvSpPr>
          <p:cNvPr id="16" name="Rectangle 15">
            <a:extLst>
              <a:ext uri="{FF2B5EF4-FFF2-40B4-BE49-F238E27FC236}">
                <a16:creationId xmlns:a16="http://schemas.microsoft.com/office/drawing/2014/main" id="{74CAEDBF-CD9F-4E46-99DC-B1E71DBD1BA1}"/>
              </a:ext>
            </a:extLst>
          </p:cNvPr>
          <p:cNvSpPr/>
          <p:nvPr/>
        </p:nvSpPr>
        <p:spPr>
          <a:xfrm>
            <a:off x="6610350" y="2424223"/>
            <a:ext cx="1685925" cy="28431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spTree>
    <p:extLst>
      <p:ext uri="{BB962C8B-B14F-4D97-AF65-F5344CB8AC3E}">
        <p14:creationId xmlns:p14="http://schemas.microsoft.com/office/powerpoint/2010/main" val="3019543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F259-3B5E-41A6-980C-6D3B77690E0E}"/>
              </a:ext>
            </a:extLst>
          </p:cNvPr>
          <p:cNvSpPr>
            <a:spLocks noGrp="1"/>
          </p:cNvSpPr>
          <p:nvPr>
            <p:ph type="title"/>
          </p:nvPr>
        </p:nvSpPr>
        <p:spPr/>
        <p:txBody>
          <a:bodyPr/>
          <a:lstStyle/>
          <a:p>
            <a:pPr algn="ctr"/>
            <a:r>
              <a:rPr lang="en-US" sz="4800" dirty="0">
                <a:solidFill>
                  <a:schemeClr val="tx1">
                    <a:lumMod val="85000"/>
                    <a:lumOff val="15000"/>
                  </a:schemeClr>
                </a:solidFill>
              </a:rPr>
              <a:t>Team Performance &amp; Beer Prices</a:t>
            </a:r>
            <a:br>
              <a:rPr lang="en-US" sz="4800" dirty="0">
                <a:solidFill>
                  <a:schemeClr val="tx1">
                    <a:lumMod val="85000"/>
                    <a:lumOff val="15000"/>
                  </a:schemeClr>
                </a:solidFill>
              </a:rPr>
            </a:br>
            <a:r>
              <a:rPr lang="en-US" sz="4800" dirty="0">
                <a:solidFill>
                  <a:schemeClr val="tx1">
                    <a:lumMod val="85000"/>
                    <a:lumOff val="15000"/>
                  </a:schemeClr>
                </a:solidFill>
              </a:rPr>
              <a:t>Broken Down</a:t>
            </a:r>
            <a:endParaRPr lang="en-US" dirty="0"/>
          </a:p>
        </p:txBody>
      </p:sp>
      <p:pic>
        <p:nvPicPr>
          <p:cNvPr id="5" name="Picture 4">
            <a:extLst>
              <a:ext uri="{FF2B5EF4-FFF2-40B4-BE49-F238E27FC236}">
                <a16:creationId xmlns:a16="http://schemas.microsoft.com/office/drawing/2014/main" id="{D1FBEADE-0964-4FB7-8052-058E5ECD801F}"/>
              </a:ext>
            </a:extLst>
          </p:cNvPr>
          <p:cNvPicPr>
            <a:picLocks noChangeAspect="1"/>
          </p:cNvPicPr>
          <p:nvPr/>
        </p:nvPicPr>
        <p:blipFill>
          <a:blip r:embed="rId2"/>
          <a:stretch>
            <a:fillRect/>
          </a:stretch>
        </p:blipFill>
        <p:spPr>
          <a:xfrm>
            <a:off x="145116" y="2055018"/>
            <a:ext cx="2779059" cy="3838575"/>
          </a:xfrm>
          <a:prstGeom prst="rect">
            <a:avLst/>
          </a:prstGeom>
        </p:spPr>
      </p:pic>
      <p:pic>
        <p:nvPicPr>
          <p:cNvPr id="7" name="Picture 6">
            <a:extLst>
              <a:ext uri="{FF2B5EF4-FFF2-40B4-BE49-F238E27FC236}">
                <a16:creationId xmlns:a16="http://schemas.microsoft.com/office/drawing/2014/main" id="{02BD8BC0-4A63-4067-95E2-40623265034B}"/>
              </a:ext>
            </a:extLst>
          </p:cNvPr>
          <p:cNvPicPr>
            <a:picLocks noChangeAspect="1"/>
          </p:cNvPicPr>
          <p:nvPr/>
        </p:nvPicPr>
        <p:blipFill>
          <a:blip r:embed="rId3"/>
          <a:stretch>
            <a:fillRect/>
          </a:stretch>
        </p:blipFill>
        <p:spPr>
          <a:xfrm>
            <a:off x="5924550" y="2093118"/>
            <a:ext cx="2729345" cy="3752850"/>
          </a:xfrm>
          <a:prstGeom prst="rect">
            <a:avLst/>
          </a:prstGeom>
        </p:spPr>
      </p:pic>
      <p:pic>
        <p:nvPicPr>
          <p:cNvPr id="9" name="Picture 8">
            <a:extLst>
              <a:ext uri="{FF2B5EF4-FFF2-40B4-BE49-F238E27FC236}">
                <a16:creationId xmlns:a16="http://schemas.microsoft.com/office/drawing/2014/main" id="{13909B09-CB4A-4409-A723-8435B32F6FE9}"/>
              </a:ext>
            </a:extLst>
          </p:cNvPr>
          <p:cNvPicPr>
            <a:picLocks noChangeAspect="1"/>
          </p:cNvPicPr>
          <p:nvPr/>
        </p:nvPicPr>
        <p:blipFill>
          <a:blip r:embed="rId4"/>
          <a:stretch>
            <a:fillRect/>
          </a:stretch>
        </p:blipFill>
        <p:spPr>
          <a:xfrm>
            <a:off x="3000376" y="2093118"/>
            <a:ext cx="2687660" cy="1876425"/>
          </a:xfrm>
          <a:prstGeom prst="rect">
            <a:avLst/>
          </a:prstGeom>
        </p:spPr>
      </p:pic>
      <p:pic>
        <p:nvPicPr>
          <p:cNvPr id="11" name="Picture 10">
            <a:extLst>
              <a:ext uri="{FF2B5EF4-FFF2-40B4-BE49-F238E27FC236}">
                <a16:creationId xmlns:a16="http://schemas.microsoft.com/office/drawing/2014/main" id="{F6F82538-8227-4A18-848A-6EF92B7A3EF5}"/>
              </a:ext>
            </a:extLst>
          </p:cNvPr>
          <p:cNvPicPr>
            <a:picLocks noChangeAspect="1"/>
          </p:cNvPicPr>
          <p:nvPr/>
        </p:nvPicPr>
        <p:blipFill>
          <a:blip r:embed="rId5"/>
          <a:stretch>
            <a:fillRect/>
          </a:stretch>
        </p:blipFill>
        <p:spPr>
          <a:xfrm>
            <a:off x="8890409" y="2109786"/>
            <a:ext cx="2564001" cy="1843088"/>
          </a:xfrm>
          <a:prstGeom prst="rect">
            <a:avLst/>
          </a:prstGeom>
        </p:spPr>
      </p:pic>
      <p:pic>
        <p:nvPicPr>
          <p:cNvPr id="13" name="Picture 12">
            <a:extLst>
              <a:ext uri="{FF2B5EF4-FFF2-40B4-BE49-F238E27FC236}">
                <a16:creationId xmlns:a16="http://schemas.microsoft.com/office/drawing/2014/main" id="{16A4445C-4E85-46FE-956B-F514F712AEC8}"/>
              </a:ext>
            </a:extLst>
          </p:cNvPr>
          <p:cNvPicPr>
            <a:picLocks noChangeAspect="1"/>
          </p:cNvPicPr>
          <p:nvPr/>
        </p:nvPicPr>
        <p:blipFill>
          <a:blip r:embed="rId6"/>
          <a:stretch>
            <a:fillRect/>
          </a:stretch>
        </p:blipFill>
        <p:spPr>
          <a:xfrm>
            <a:off x="2952750" y="3952874"/>
            <a:ext cx="2779059" cy="1946079"/>
          </a:xfrm>
          <a:prstGeom prst="rect">
            <a:avLst/>
          </a:prstGeom>
        </p:spPr>
      </p:pic>
      <p:pic>
        <p:nvPicPr>
          <p:cNvPr id="17" name="Picture 16">
            <a:extLst>
              <a:ext uri="{FF2B5EF4-FFF2-40B4-BE49-F238E27FC236}">
                <a16:creationId xmlns:a16="http://schemas.microsoft.com/office/drawing/2014/main" id="{A842BED2-A6FD-4D5A-BD7A-1E03EDB103E4}"/>
              </a:ext>
            </a:extLst>
          </p:cNvPr>
          <p:cNvPicPr>
            <a:picLocks noChangeAspect="1"/>
          </p:cNvPicPr>
          <p:nvPr/>
        </p:nvPicPr>
        <p:blipFill>
          <a:blip r:embed="rId7"/>
          <a:stretch>
            <a:fillRect/>
          </a:stretch>
        </p:blipFill>
        <p:spPr>
          <a:xfrm>
            <a:off x="8675351" y="3952874"/>
            <a:ext cx="2779059" cy="1981849"/>
          </a:xfrm>
          <a:prstGeom prst="rect">
            <a:avLst/>
          </a:prstGeom>
        </p:spPr>
      </p:pic>
      <p:sp>
        <p:nvSpPr>
          <p:cNvPr id="18" name="Rectangle 17">
            <a:extLst>
              <a:ext uri="{FF2B5EF4-FFF2-40B4-BE49-F238E27FC236}">
                <a16:creationId xmlns:a16="http://schemas.microsoft.com/office/drawing/2014/main" id="{8E687BC5-E594-4F26-81E2-6E0629E8E437}"/>
              </a:ext>
            </a:extLst>
          </p:cNvPr>
          <p:cNvSpPr/>
          <p:nvPr/>
        </p:nvSpPr>
        <p:spPr>
          <a:xfrm>
            <a:off x="3371850" y="2324100"/>
            <a:ext cx="857250"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457C479-12D7-444C-B49A-B173EF154724}"/>
              </a:ext>
            </a:extLst>
          </p:cNvPr>
          <p:cNvSpPr/>
          <p:nvPr/>
        </p:nvSpPr>
        <p:spPr>
          <a:xfrm>
            <a:off x="3267074" y="4308631"/>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EACF3F-B27D-4691-9B9F-7540D60368A5}"/>
              </a:ext>
            </a:extLst>
          </p:cNvPr>
          <p:cNvSpPr/>
          <p:nvPr/>
        </p:nvSpPr>
        <p:spPr>
          <a:xfrm>
            <a:off x="9182098" y="2340768"/>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06DE1E-886F-41AD-9851-23DE8FD43731}"/>
              </a:ext>
            </a:extLst>
          </p:cNvPr>
          <p:cNvSpPr/>
          <p:nvPr/>
        </p:nvSpPr>
        <p:spPr>
          <a:xfrm>
            <a:off x="9018250" y="4277048"/>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25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F259-3B5E-41A6-980C-6D3B77690E0E}"/>
              </a:ext>
            </a:extLst>
          </p:cNvPr>
          <p:cNvSpPr>
            <a:spLocks noGrp="1"/>
          </p:cNvSpPr>
          <p:nvPr>
            <p:ph type="title"/>
          </p:nvPr>
        </p:nvSpPr>
        <p:spPr/>
        <p:txBody>
          <a:bodyPr/>
          <a:lstStyle/>
          <a:p>
            <a:pPr algn="ctr"/>
            <a:r>
              <a:rPr lang="en-US" sz="4800" dirty="0">
                <a:solidFill>
                  <a:schemeClr val="tx1">
                    <a:lumMod val="85000"/>
                    <a:lumOff val="15000"/>
                  </a:schemeClr>
                </a:solidFill>
              </a:rPr>
              <a:t>Attendance &amp; Beer Prices</a:t>
            </a:r>
            <a:br>
              <a:rPr lang="en-US" sz="4800" dirty="0">
                <a:solidFill>
                  <a:schemeClr val="tx1">
                    <a:lumMod val="85000"/>
                    <a:lumOff val="15000"/>
                  </a:schemeClr>
                </a:solidFill>
              </a:rPr>
            </a:br>
            <a:r>
              <a:rPr lang="en-US" sz="4800" dirty="0">
                <a:solidFill>
                  <a:schemeClr val="tx1">
                    <a:lumMod val="85000"/>
                    <a:lumOff val="15000"/>
                  </a:schemeClr>
                </a:solidFill>
              </a:rPr>
              <a:t>Broken Down</a:t>
            </a:r>
            <a:endParaRPr lang="en-US" dirty="0"/>
          </a:p>
        </p:txBody>
      </p:sp>
      <p:pic>
        <p:nvPicPr>
          <p:cNvPr id="9" name="Picture 8">
            <a:extLst>
              <a:ext uri="{FF2B5EF4-FFF2-40B4-BE49-F238E27FC236}">
                <a16:creationId xmlns:a16="http://schemas.microsoft.com/office/drawing/2014/main" id="{13909B09-CB4A-4409-A723-8435B32F6FE9}"/>
              </a:ext>
            </a:extLst>
          </p:cNvPr>
          <p:cNvPicPr>
            <a:picLocks noChangeAspect="1"/>
          </p:cNvPicPr>
          <p:nvPr/>
        </p:nvPicPr>
        <p:blipFill>
          <a:blip r:embed="rId2"/>
          <a:stretch>
            <a:fillRect/>
          </a:stretch>
        </p:blipFill>
        <p:spPr>
          <a:xfrm>
            <a:off x="3000376" y="2093118"/>
            <a:ext cx="2687660" cy="1876425"/>
          </a:xfrm>
          <a:prstGeom prst="rect">
            <a:avLst/>
          </a:prstGeom>
        </p:spPr>
      </p:pic>
      <p:pic>
        <p:nvPicPr>
          <p:cNvPr id="11" name="Picture 10">
            <a:extLst>
              <a:ext uri="{FF2B5EF4-FFF2-40B4-BE49-F238E27FC236}">
                <a16:creationId xmlns:a16="http://schemas.microsoft.com/office/drawing/2014/main" id="{F6F82538-8227-4A18-848A-6EF92B7A3EF5}"/>
              </a:ext>
            </a:extLst>
          </p:cNvPr>
          <p:cNvPicPr>
            <a:picLocks noChangeAspect="1"/>
          </p:cNvPicPr>
          <p:nvPr/>
        </p:nvPicPr>
        <p:blipFill>
          <a:blip r:embed="rId3"/>
          <a:stretch>
            <a:fillRect/>
          </a:stretch>
        </p:blipFill>
        <p:spPr>
          <a:xfrm>
            <a:off x="8890409" y="2109786"/>
            <a:ext cx="2564001" cy="1843088"/>
          </a:xfrm>
          <a:prstGeom prst="rect">
            <a:avLst/>
          </a:prstGeom>
        </p:spPr>
      </p:pic>
      <p:pic>
        <p:nvPicPr>
          <p:cNvPr id="13" name="Picture 12">
            <a:extLst>
              <a:ext uri="{FF2B5EF4-FFF2-40B4-BE49-F238E27FC236}">
                <a16:creationId xmlns:a16="http://schemas.microsoft.com/office/drawing/2014/main" id="{16A4445C-4E85-46FE-956B-F514F712AEC8}"/>
              </a:ext>
            </a:extLst>
          </p:cNvPr>
          <p:cNvPicPr>
            <a:picLocks noChangeAspect="1"/>
          </p:cNvPicPr>
          <p:nvPr/>
        </p:nvPicPr>
        <p:blipFill>
          <a:blip r:embed="rId4"/>
          <a:stretch>
            <a:fillRect/>
          </a:stretch>
        </p:blipFill>
        <p:spPr>
          <a:xfrm>
            <a:off x="2952750" y="3952874"/>
            <a:ext cx="2779059" cy="1946079"/>
          </a:xfrm>
          <a:prstGeom prst="rect">
            <a:avLst/>
          </a:prstGeom>
        </p:spPr>
      </p:pic>
      <p:pic>
        <p:nvPicPr>
          <p:cNvPr id="17" name="Picture 16">
            <a:extLst>
              <a:ext uri="{FF2B5EF4-FFF2-40B4-BE49-F238E27FC236}">
                <a16:creationId xmlns:a16="http://schemas.microsoft.com/office/drawing/2014/main" id="{A842BED2-A6FD-4D5A-BD7A-1E03EDB103E4}"/>
              </a:ext>
            </a:extLst>
          </p:cNvPr>
          <p:cNvPicPr>
            <a:picLocks noChangeAspect="1"/>
          </p:cNvPicPr>
          <p:nvPr/>
        </p:nvPicPr>
        <p:blipFill>
          <a:blip r:embed="rId5"/>
          <a:stretch>
            <a:fillRect/>
          </a:stretch>
        </p:blipFill>
        <p:spPr>
          <a:xfrm>
            <a:off x="8675351" y="3952874"/>
            <a:ext cx="2779059" cy="1981849"/>
          </a:xfrm>
          <a:prstGeom prst="rect">
            <a:avLst/>
          </a:prstGeom>
        </p:spPr>
      </p:pic>
      <p:sp>
        <p:nvSpPr>
          <p:cNvPr id="18" name="Rectangle 17">
            <a:extLst>
              <a:ext uri="{FF2B5EF4-FFF2-40B4-BE49-F238E27FC236}">
                <a16:creationId xmlns:a16="http://schemas.microsoft.com/office/drawing/2014/main" id="{8E687BC5-E594-4F26-81E2-6E0629E8E437}"/>
              </a:ext>
            </a:extLst>
          </p:cNvPr>
          <p:cNvSpPr/>
          <p:nvPr/>
        </p:nvSpPr>
        <p:spPr>
          <a:xfrm>
            <a:off x="3371850" y="2324100"/>
            <a:ext cx="857250"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457C479-12D7-444C-B49A-B173EF154724}"/>
              </a:ext>
            </a:extLst>
          </p:cNvPr>
          <p:cNvSpPr/>
          <p:nvPr/>
        </p:nvSpPr>
        <p:spPr>
          <a:xfrm>
            <a:off x="3267074" y="4308631"/>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BEACF3F-B27D-4691-9B9F-7540D60368A5}"/>
              </a:ext>
            </a:extLst>
          </p:cNvPr>
          <p:cNvSpPr/>
          <p:nvPr/>
        </p:nvSpPr>
        <p:spPr>
          <a:xfrm>
            <a:off x="9182098" y="2340768"/>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06DE1E-886F-41AD-9851-23DE8FD43731}"/>
              </a:ext>
            </a:extLst>
          </p:cNvPr>
          <p:cNvSpPr/>
          <p:nvPr/>
        </p:nvSpPr>
        <p:spPr>
          <a:xfrm>
            <a:off x="9018250" y="4277048"/>
            <a:ext cx="962025" cy="1381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2E3A9B8-F7C4-4A5C-A11D-82248E4DB94E}"/>
              </a:ext>
            </a:extLst>
          </p:cNvPr>
          <p:cNvPicPr>
            <a:picLocks noChangeAspect="1"/>
          </p:cNvPicPr>
          <p:nvPr/>
        </p:nvPicPr>
        <p:blipFill>
          <a:blip r:embed="rId6"/>
          <a:stretch>
            <a:fillRect/>
          </a:stretch>
        </p:blipFill>
        <p:spPr>
          <a:xfrm>
            <a:off x="0" y="4032602"/>
            <a:ext cx="3000376" cy="1904803"/>
          </a:xfrm>
          <a:prstGeom prst="rect">
            <a:avLst/>
          </a:prstGeom>
        </p:spPr>
      </p:pic>
      <p:pic>
        <p:nvPicPr>
          <p:cNvPr id="8" name="Picture 7">
            <a:extLst>
              <a:ext uri="{FF2B5EF4-FFF2-40B4-BE49-F238E27FC236}">
                <a16:creationId xmlns:a16="http://schemas.microsoft.com/office/drawing/2014/main" id="{F3F150C5-49B7-484F-A205-8528A3D66A24}"/>
              </a:ext>
            </a:extLst>
          </p:cNvPr>
          <p:cNvPicPr>
            <a:picLocks noChangeAspect="1"/>
          </p:cNvPicPr>
          <p:nvPr/>
        </p:nvPicPr>
        <p:blipFill>
          <a:blip r:embed="rId7"/>
          <a:stretch>
            <a:fillRect/>
          </a:stretch>
        </p:blipFill>
        <p:spPr>
          <a:xfrm>
            <a:off x="5959726" y="2208877"/>
            <a:ext cx="2779059" cy="1803528"/>
          </a:xfrm>
          <a:prstGeom prst="rect">
            <a:avLst/>
          </a:prstGeom>
        </p:spPr>
      </p:pic>
      <p:pic>
        <p:nvPicPr>
          <p:cNvPr id="12" name="Picture 11">
            <a:extLst>
              <a:ext uri="{FF2B5EF4-FFF2-40B4-BE49-F238E27FC236}">
                <a16:creationId xmlns:a16="http://schemas.microsoft.com/office/drawing/2014/main" id="{5232CF0D-DFC4-4996-A2D7-417976912546}"/>
              </a:ext>
            </a:extLst>
          </p:cNvPr>
          <p:cNvPicPr>
            <a:picLocks noChangeAspect="1"/>
          </p:cNvPicPr>
          <p:nvPr/>
        </p:nvPicPr>
        <p:blipFill>
          <a:blip r:embed="rId8"/>
          <a:stretch>
            <a:fillRect/>
          </a:stretch>
        </p:blipFill>
        <p:spPr>
          <a:xfrm>
            <a:off x="5688036" y="4060980"/>
            <a:ext cx="2951396" cy="1876426"/>
          </a:xfrm>
          <a:prstGeom prst="rect">
            <a:avLst/>
          </a:prstGeom>
        </p:spPr>
      </p:pic>
      <p:pic>
        <p:nvPicPr>
          <p:cNvPr id="15" name="Picture 14">
            <a:extLst>
              <a:ext uri="{FF2B5EF4-FFF2-40B4-BE49-F238E27FC236}">
                <a16:creationId xmlns:a16="http://schemas.microsoft.com/office/drawing/2014/main" id="{CD35B4EC-9798-46F4-9EA8-9D52D1A0482A}"/>
              </a:ext>
            </a:extLst>
          </p:cNvPr>
          <p:cNvPicPr>
            <a:picLocks noChangeAspect="1"/>
          </p:cNvPicPr>
          <p:nvPr/>
        </p:nvPicPr>
        <p:blipFill>
          <a:blip r:embed="rId9"/>
          <a:stretch>
            <a:fillRect/>
          </a:stretch>
        </p:blipFill>
        <p:spPr>
          <a:xfrm>
            <a:off x="92050" y="2169572"/>
            <a:ext cx="2908326" cy="1805484"/>
          </a:xfrm>
          <a:prstGeom prst="rect">
            <a:avLst/>
          </a:prstGeom>
        </p:spPr>
      </p:pic>
    </p:spTree>
    <p:extLst>
      <p:ext uri="{BB962C8B-B14F-4D97-AF65-F5344CB8AC3E}">
        <p14:creationId xmlns:p14="http://schemas.microsoft.com/office/powerpoint/2010/main" val="11732174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740</TotalTime>
  <Words>412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Slack-Lato</vt:lpstr>
      <vt:lpstr>Retrospect</vt:lpstr>
      <vt:lpstr>Baseball &amp; Beer</vt:lpstr>
      <vt:lpstr>Hypothesis:</vt:lpstr>
      <vt:lpstr>Playoff Team Performance</vt:lpstr>
      <vt:lpstr>Diagram of Tables (Extract)</vt:lpstr>
      <vt:lpstr>Data Transformation</vt:lpstr>
      <vt:lpstr>After Clean Up (Load)</vt:lpstr>
      <vt:lpstr>Team Performance &amp; Beer Prices</vt:lpstr>
      <vt:lpstr>Team Performance &amp; Beer Prices Broken Down</vt:lpstr>
      <vt:lpstr>Attendance &amp; Beer Prices Broken Down</vt:lpstr>
      <vt:lpstr>Conclusions and 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Baseball &amp; Beer</dc:title>
  <dc:creator>Kylie</dc:creator>
  <cp:lastModifiedBy>Kylie</cp:lastModifiedBy>
  <cp:revision>1</cp:revision>
  <dcterms:created xsi:type="dcterms:W3CDTF">2020-12-16T03:50:27Z</dcterms:created>
  <dcterms:modified xsi:type="dcterms:W3CDTF">2020-12-17T01:57:50Z</dcterms:modified>
</cp:coreProperties>
</file>