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59" r:id="rId6"/>
    <p:sldId id="266" r:id="rId7"/>
    <p:sldId id="265" r:id="rId8"/>
    <p:sldId id="261" r:id="rId9"/>
    <p:sldId id="267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29A466-CEEC-4905-BBE2-33BB11AE5932}" v="32" dt="2021-05-29T10:55:13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6" d="100"/>
          <a:sy n="56" d="100"/>
        </p:scale>
        <p:origin x="77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beth Rogers" userId="08c025f78b425d67" providerId="LiveId" clId="{8B29A466-CEEC-4905-BBE2-33BB11AE5932}"/>
    <pc:docChg chg="undo custSel addSld delSld modSld sldOrd">
      <pc:chgData name="Elizabeth Rogers" userId="08c025f78b425d67" providerId="LiveId" clId="{8B29A466-CEEC-4905-BBE2-33BB11AE5932}" dt="2021-05-29T11:40:28.817" v="4313" actId="20577"/>
      <pc:docMkLst>
        <pc:docMk/>
      </pc:docMkLst>
      <pc:sldChg chg="addSp modSp new mod setBg">
        <pc:chgData name="Elizabeth Rogers" userId="08c025f78b425d67" providerId="LiveId" clId="{8B29A466-CEEC-4905-BBE2-33BB11AE5932}" dt="2021-05-29T08:58:02.575" v="297" actId="26606"/>
        <pc:sldMkLst>
          <pc:docMk/>
          <pc:sldMk cId="1360888434" sldId="256"/>
        </pc:sldMkLst>
        <pc:spChg chg="mod">
          <ac:chgData name="Elizabeth Rogers" userId="08c025f78b425d67" providerId="LiveId" clId="{8B29A466-CEEC-4905-BBE2-33BB11AE5932}" dt="2021-05-29T08:58:02.575" v="297" actId="26606"/>
          <ac:spMkLst>
            <pc:docMk/>
            <pc:sldMk cId="1360888434" sldId="256"/>
            <ac:spMk id="2" creationId="{43336929-4DBB-4DBB-A1A1-99CBF37FF94B}"/>
          </ac:spMkLst>
        </pc:spChg>
        <pc:spChg chg="mod">
          <ac:chgData name="Elizabeth Rogers" userId="08c025f78b425d67" providerId="LiveId" clId="{8B29A466-CEEC-4905-BBE2-33BB11AE5932}" dt="2021-05-29T08:58:02.575" v="297" actId="26606"/>
          <ac:spMkLst>
            <pc:docMk/>
            <pc:sldMk cId="1360888434" sldId="256"/>
            <ac:spMk id="3" creationId="{8A661183-4160-4452-89DC-FADF0AE40A54}"/>
          </ac:spMkLst>
        </pc:spChg>
        <pc:spChg chg="add">
          <ac:chgData name="Elizabeth Rogers" userId="08c025f78b425d67" providerId="LiveId" clId="{8B29A466-CEEC-4905-BBE2-33BB11AE5932}" dt="2021-05-29T08:58:02.575" v="297" actId="26606"/>
          <ac:spMkLst>
            <pc:docMk/>
            <pc:sldMk cId="1360888434" sldId="256"/>
            <ac:spMk id="9" creationId="{9B7AD9F6-8CE7-4299-8FC6-328F4DCD3FF9}"/>
          </ac:spMkLst>
        </pc:spChg>
        <pc:spChg chg="add">
          <ac:chgData name="Elizabeth Rogers" userId="08c025f78b425d67" providerId="LiveId" clId="{8B29A466-CEEC-4905-BBE2-33BB11AE5932}" dt="2021-05-29T08:58:02.575" v="297" actId="26606"/>
          <ac:spMkLst>
            <pc:docMk/>
            <pc:sldMk cId="1360888434" sldId="256"/>
            <ac:spMk id="11" creationId="{82580482-BA80-420A-8A05-C58E97F26B21}"/>
          </ac:spMkLst>
        </pc:spChg>
        <pc:picChg chg="add">
          <ac:chgData name="Elizabeth Rogers" userId="08c025f78b425d67" providerId="LiveId" clId="{8B29A466-CEEC-4905-BBE2-33BB11AE5932}" dt="2021-05-29T08:58:02.575" v="297" actId="26606"/>
          <ac:picMkLst>
            <pc:docMk/>
            <pc:sldMk cId="1360888434" sldId="256"/>
            <ac:picMk id="5" creationId="{35DFDD5A-7E82-4FB7-9E39-DEFF63F14391}"/>
          </ac:picMkLst>
        </pc:picChg>
      </pc:sldChg>
      <pc:sldChg chg="addSp modSp new mod setBg">
        <pc:chgData name="Elizabeth Rogers" userId="08c025f78b425d67" providerId="LiveId" clId="{8B29A466-CEEC-4905-BBE2-33BB11AE5932}" dt="2021-05-29T10:38:58.519" v="1819" actId="20577"/>
        <pc:sldMkLst>
          <pc:docMk/>
          <pc:sldMk cId="1808357341" sldId="257"/>
        </pc:sldMkLst>
        <pc:spChg chg="mod">
          <ac:chgData name="Elizabeth Rogers" userId="08c025f78b425d67" providerId="LiveId" clId="{8B29A466-CEEC-4905-BBE2-33BB11AE5932}" dt="2021-05-29T10:38:14.405" v="1798" actId="26606"/>
          <ac:spMkLst>
            <pc:docMk/>
            <pc:sldMk cId="1808357341" sldId="257"/>
            <ac:spMk id="2" creationId="{95356181-13AF-41F4-BF7E-8DFD2FBEA3CD}"/>
          </ac:spMkLst>
        </pc:spChg>
        <pc:spChg chg="mod">
          <ac:chgData name="Elizabeth Rogers" userId="08c025f78b425d67" providerId="LiveId" clId="{8B29A466-CEEC-4905-BBE2-33BB11AE5932}" dt="2021-05-29T10:38:58.519" v="1819" actId="20577"/>
          <ac:spMkLst>
            <pc:docMk/>
            <pc:sldMk cId="1808357341" sldId="257"/>
            <ac:spMk id="3" creationId="{FC8ACDF6-7E0B-470E-848B-849F1052549C}"/>
          </ac:spMkLst>
        </pc:spChg>
        <pc:spChg chg="add">
          <ac:chgData name="Elizabeth Rogers" userId="08c025f78b425d67" providerId="LiveId" clId="{8B29A466-CEEC-4905-BBE2-33BB11AE5932}" dt="2021-05-29T10:38:14.405" v="1798" actId="26606"/>
          <ac:spMkLst>
            <pc:docMk/>
            <pc:sldMk cId="1808357341" sldId="257"/>
            <ac:spMk id="8" creationId="{907EF6B7-1338-4443-8C46-6A318D952DFD}"/>
          </ac:spMkLst>
        </pc:spChg>
        <pc:spChg chg="add">
          <ac:chgData name="Elizabeth Rogers" userId="08c025f78b425d67" providerId="LiveId" clId="{8B29A466-CEEC-4905-BBE2-33BB11AE5932}" dt="2021-05-29T10:38:14.405" v="1798" actId="26606"/>
          <ac:spMkLst>
            <pc:docMk/>
            <pc:sldMk cId="1808357341" sldId="257"/>
            <ac:spMk id="10" creationId="{DAAE4CDD-124C-4DCF-9584-B6033B545DD5}"/>
          </ac:spMkLst>
        </pc:spChg>
        <pc:spChg chg="add">
          <ac:chgData name="Elizabeth Rogers" userId="08c025f78b425d67" providerId="LiveId" clId="{8B29A466-CEEC-4905-BBE2-33BB11AE5932}" dt="2021-05-29T10:38:14.405" v="1798" actId="26606"/>
          <ac:spMkLst>
            <pc:docMk/>
            <pc:sldMk cId="1808357341" sldId="257"/>
            <ac:spMk id="12" creationId="{081E4A58-353D-44AE-B2FC-2A74E2E400F7}"/>
          </ac:spMkLst>
        </pc:spChg>
      </pc:sldChg>
      <pc:sldChg chg="addSp modSp new mod ord setBg">
        <pc:chgData name="Elizabeth Rogers" userId="08c025f78b425d67" providerId="LiveId" clId="{8B29A466-CEEC-4905-BBE2-33BB11AE5932}" dt="2021-05-29T11:40:28.817" v="4313" actId="20577"/>
        <pc:sldMkLst>
          <pc:docMk/>
          <pc:sldMk cId="3668694033" sldId="258"/>
        </pc:sldMkLst>
        <pc:spChg chg="mod">
          <ac:chgData name="Elizabeth Rogers" userId="08c025f78b425d67" providerId="LiveId" clId="{8B29A466-CEEC-4905-BBE2-33BB11AE5932}" dt="2021-05-29T10:49:25.574" v="2368" actId="26606"/>
          <ac:spMkLst>
            <pc:docMk/>
            <pc:sldMk cId="3668694033" sldId="258"/>
            <ac:spMk id="2" creationId="{21D9533C-B4BE-4A3C-8007-698CA9DC9C5A}"/>
          </ac:spMkLst>
        </pc:spChg>
        <pc:spChg chg="mod">
          <ac:chgData name="Elizabeth Rogers" userId="08c025f78b425d67" providerId="LiveId" clId="{8B29A466-CEEC-4905-BBE2-33BB11AE5932}" dt="2021-05-29T11:40:28.817" v="4313" actId="20577"/>
          <ac:spMkLst>
            <pc:docMk/>
            <pc:sldMk cId="3668694033" sldId="258"/>
            <ac:spMk id="3" creationId="{DA74E1ED-2632-4493-885E-A9DD2C7F3E27}"/>
          </ac:spMkLst>
        </pc:spChg>
        <pc:spChg chg="add">
          <ac:chgData name="Elizabeth Rogers" userId="08c025f78b425d67" providerId="LiveId" clId="{8B29A466-CEEC-4905-BBE2-33BB11AE5932}" dt="2021-05-29T10:49:25.574" v="2368" actId="26606"/>
          <ac:spMkLst>
            <pc:docMk/>
            <pc:sldMk cId="3668694033" sldId="258"/>
            <ac:spMk id="8" creationId="{C2554CA6-288E-4202-BC52-2E5A8F0C0AED}"/>
          </ac:spMkLst>
        </pc:spChg>
        <pc:spChg chg="add">
          <ac:chgData name="Elizabeth Rogers" userId="08c025f78b425d67" providerId="LiveId" clId="{8B29A466-CEEC-4905-BBE2-33BB11AE5932}" dt="2021-05-29T10:49:25.574" v="2368" actId="26606"/>
          <ac:spMkLst>
            <pc:docMk/>
            <pc:sldMk cId="3668694033" sldId="258"/>
            <ac:spMk id="10" creationId="{B10BB131-AC8E-4A8E-A5D1-36260F720C3B}"/>
          </ac:spMkLst>
        </pc:spChg>
        <pc:spChg chg="add">
          <ac:chgData name="Elizabeth Rogers" userId="08c025f78b425d67" providerId="LiveId" clId="{8B29A466-CEEC-4905-BBE2-33BB11AE5932}" dt="2021-05-29T10:49:25.574" v="2368" actId="26606"/>
          <ac:spMkLst>
            <pc:docMk/>
            <pc:sldMk cId="3668694033" sldId="258"/>
            <ac:spMk id="12" creationId="{5B7778FC-632E-4DCA-A7CB-0D7731CCF970}"/>
          </ac:spMkLst>
        </pc:spChg>
        <pc:spChg chg="add">
          <ac:chgData name="Elizabeth Rogers" userId="08c025f78b425d67" providerId="LiveId" clId="{8B29A466-CEEC-4905-BBE2-33BB11AE5932}" dt="2021-05-29T10:49:25.574" v="2368" actId="26606"/>
          <ac:spMkLst>
            <pc:docMk/>
            <pc:sldMk cId="3668694033" sldId="258"/>
            <ac:spMk id="14" creationId="{FA23A907-97FB-4A8F-880A-DD77401C4296}"/>
          </ac:spMkLst>
        </pc:spChg>
      </pc:sldChg>
      <pc:sldChg chg="addSp delSp modSp new mod setBg addAnim setClrOvrMap">
        <pc:chgData name="Elizabeth Rogers" userId="08c025f78b425d67" providerId="LiveId" clId="{8B29A466-CEEC-4905-BBE2-33BB11AE5932}" dt="2021-05-29T11:38:42.874" v="4301" actId="26606"/>
        <pc:sldMkLst>
          <pc:docMk/>
          <pc:sldMk cId="1571252570" sldId="259"/>
        </pc:sldMkLst>
        <pc:spChg chg="mod">
          <ac:chgData name="Elizabeth Rogers" userId="08c025f78b425d67" providerId="LiveId" clId="{8B29A466-CEEC-4905-BBE2-33BB11AE5932}" dt="2021-05-29T11:38:42.874" v="4301" actId="26606"/>
          <ac:spMkLst>
            <pc:docMk/>
            <pc:sldMk cId="1571252570" sldId="259"/>
            <ac:spMk id="2" creationId="{A1B5491F-DBD3-404C-9A8D-6FCE1F96563F}"/>
          </ac:spMkLst>
        </pc:spChg>
        <pc:spChg chg="mod">
          <ac:chgData name="Elizabeth Rogers" userId="08c025f78b425d67" providerId="LiveId" clId="{8B29A466-CEEC-4905-BBE2-33BB11AE5932}" dt="2021-05-29T11:38:42.874" v="4301" actId="26606"/>
          <ac:spMkLst>
            <pc:docMk/>
            <pc:sldMk cId="1571252570" sldId="259"/>
            <ac:spMk id="3" creationId="{FB6CFDC5-FA4D-4115-8AA0-A8D101D355C1}"/>
          </ac:spMkLst>
        </pc:spChg>
        <pc:spChg chg="add del">
          <ac:chgData name="Elizabeth Rogers" userId="08c025f78b425d67" providerId="LiveId" clId="{8B29A466-CEEC-4905-BBE2-33BB11AE5932}" dt="2021-05-29T08:57:17.513" v="285" actId="26606"/>
          <ac:spMkLst>
            <pc:docMk/>
            <pc:sldMk cId="1571252570" sldId="259"/>
            <ac:spMk id="10" creationId="{0671A8AE-40A1-4631-A6B8-581AFF065482}"/>
          </ac:spMkLst>
        </pc:spChg>
        <pc:spChg chg="add del">
          <ac:chgData name="Elizabeth Rogers" userId="08c025f78b425d67" providerId="LiveId" clId="{8B29A466-CEEC-4905-BBE2-33BB11AE5932}" dt="2021-05-29T08:57:17.513" v="285" actId="26606"/>
          <ac:spMkLst>
            <pc:docMk/>
            <pc:sldMk cId="1571252570" sldId="259"/>
            <ac:spMk id="12" creationId="{AB58EF07-17C2-48CF-ABB0-EEF1F17CB8F0}"/>
          </ac:spMkLst>
        </pc:spChg>
        <pc:spChg chg="add del">
          <ac:chgData name="Elizabeth Rogers" userId="08c025f78b425d67" providerId="LiveId" clId="{8B29A466-CEEC-4905-BBE2-33BB11AE5932}" dt="2021-05-29T08:57:17.513" v="285" actId="26606"/>
          <ac:spMkLst>
            <pc:docMk/>
            <pc:sldMk cId="1571252570" sldId="259"/>
            <ac:spMk id="14" creationId="{AF2F604E-43BE-4DC3-B983-E071523364F8}"/>
          </ac:spMkLst>
        </pc:spChg>
        <pc:spChg chg="add del">
          <ac:chgData name="Elizabeth Rogers" userId="08c025f78b425d67" providerId="LiveId" clId="{8B29A466-CEEC-4905-BBE2-33BB11AE5932}" dt="2021-05-29T08:57:17.513" v="285" actId="26606"/>
          <ac:spMkLst>
            <pc:docMk/>
            <pc:sldMk cId="1571252570" sldId="259"/>
            <ac:spMk id="16" creationId="{08C9B587-E65E-4B52-B37C-ABEBB6E87928}"/>
          </ac:spMkLst>
        </pc:spChg>
        <pc:spChg chg="add del">
          <ac:chgData name="Elizabeth Rogers" userId="08c025f78b425d67" providerId="LiveId" clId="{8B29A466-CEEC-4905-BBE2-33BB11AE5932}" dt="2021-05-29T09:07:47.927" v="443" actId="26606"/>
          <ac:spMkLst>
            <pc:docMk/>
            <pc:sldMk cId="1571252570" sldId="259"/>
            <ac:spMk id="21" creationId="{9B7AD9F6-8CE7-4299-8FC6-328F4DCD3FF9}"/>
          </ac:spMkLst>
        </pc:spChg>
        <pc:spChg chg="add del">
          <ac:chgData name="Elizabeth Rogers" userId="08c025f78b425d67" providerId="LiveId" clId="{8B29A466-CEEC-4905-BBE2-33BB11AE5932}" dt="2021-05-29T09:07:47.927" v="443" actId="26606"/>
          <ac:spMkLst>
            <pc:docMk/>
            <pc:sldMk cId="1571252570" sldId="259"/>
            <ac:spMk id="23" creationId="{F49775AF-8896-43EE-92C6-83497D6DC56F}"/>
          </ac:spMkLst>
        </pc:spChg>
        <pc:spChg chg="add del">
          <ac:chgData name="Elizabeth Rogers" userId="08c025f78b425d67" providerId="LiveId" clId="{8B29A466-CEEC-4905-BBE2-33BB11AE5932}" dt="2021-05-29T09:16:06.444" v="448" actId="26606"/>
          <ac:spMkLst>
            <pc:docMk/>
            <pc:sldMk cId="1571252570" sldId="259"/>
            <ac:spMk id="28" creationId="{CEB41C5C-0F34-4DDA-9D7C-5E717F35F60C}"/>
          </ac:spMkLst>
        </pc:spChg>
        <pc:spChg chg="add del">
          <ac:chgData name="Elizabeth Rogers" userId="08c025f78b425d67" providerId="LiveId" clId="{8B29A466-CEEC-4905-BBE2-33BB11AE5932}" dt="2021-05-29T09:16:03.795" v="445" actId="26606"/>
          <ac:spMkLst>
            <pc:docMk/>
            <pc:sldMk cId="1571252570" sldId="259"/>
            <ac:spMk id="35" creationId="{B5FA7C47-B7C1-4D2E-AB49-ED23BA34BA83}"/>
          </ac:spMkLst>
        </pc:spChg>
        <pc:spChg chg="add del">
          <ac:chgData name="Elizabeth Rogers" userId="08c025f78b425d67" providerId="LiveId" clId="{8B29A466-CEEC-4905-BBE2-33BB11AE5932}" dt="2021-05-29T09:16:03.795" v="445" actId="26606"/>
          <ac:spMkLst>
            <pc:docMk/>
            <pc:sldMk cId="1571252570" sldId="259"/>
            <ac:spMk id="37" creationId="{596EE156-ABF1-4329-A6BA-03B4254E0877}"/>
          </ac:spMkLst>
        </pc:spChg>
        <pc:spChg chg="add del">
          <ac:chgData name="Elizabeth Rogers" userId="08c025f78b425d67" providerId="LiveId" clId="{8B29A466-CEEC-4905-BBE2-33BB11AE5932}" dt="2021-05-29T09:16:03.795" v="445" actId="26606"/>
          <ac:spMkLst>
            <pc:docMk/>
            <pc:sldMk cId="1571252570" sldId="259"/>
            <ac:spMk id="39" creationId="{19B9933F-AAB3-444A-8BB5-9CA194A8BC63}"/>
          </ac:spMkLst>
        </pc:spChg>
        <pc:spChg chg="add del">
          <ac:chgData name="Elizabeth Rogers" userId="08c025f78b425d67" providerId="LiveId" clId="{8B29A466-CEEC-4905-BBE2-33BB11AE5932}" dt="2021-05-29T09:16:03.795" v="445" actId="26606"/>
          <ac:spMkLst>
            <pc:docMk/>
            <pc:sldMk cId="1571252570" sldId="259"/>
            <ac:spMk id="41" creationId="{7D20183A-0B1D-4A1F-89B1-ADBEDBC6E54E}"/>
          </ac:spMkLst>
        </pc:spChg>
        <pc:spChg chg="add del">
          <ac:chgData name="Elizabeth Rogers" userId="08c025f78b425d67" providerId="LiveId" clId="{8B29A466-CEEC-4905-BBE2-33BB11AE5932}" dt="2021-05-29T09:16:03.795" v="445" actId="26606"/>
          <ac:spMkLst>
            <pc:docMk/>
            <pc:sldMk cId="1571252570" sldId="259"/>
            <ac:spMk id="43" creationId="{131031D3-26CD-4214-A9A4-5857EFA15A0C}"/>
          </ac:spMkLst>
        </pc:spChg>
        <pc:spChg chg="add del">
          <ac:chgData name="Elizabeth Rogers" userId="08c025f78b425d67" providerId="LiveId" clId="{8B29A466-CEEC-4905-BBE2-33BB11AE5932}" dt="2021-05-29T09:16:06.417" v="447" actId="26606"/>
          <ac:spMkLst>
            <pc:docMk/>
            <pc:sldMk cId="1571252570" sldId="259"/>
            <ac:spMk id="45" creationId="{5C9B446A-6343-4E56-90BA-061E4DDF0FFB}"/>
          </ac:spMkLst>
        </pc:spChg>
        <pc:spChg chg="add del">
          <ac:chgData name="Elizabeth Rogers" userId="08c025f78b425d67" providerId="LiveId" clId="{8B29A466-CEEC-4905-BBE2-33BB11AE5932}" dt="2021-05-29T09:16:06.417" v="447" actId="26606"/>
          <ac:spMkLst>
            <pc:docMk/>
            <pc:sldMk cId="1571252570" sldId="259"/>
            <ac:spMk id="46" creationId="{3EC72A1B-03D3-499C-B4BF-AC68EEC22B10}"/>
          </ac:spMkLst>
        </pc:spChg>
        <pc:spChg chg="add del">
          <ac:chgData name="Elizabeth Rogers" userId="08c025f78b425d67" providerId="LiveId" clId="{8B29A466-CEEC-4905-BBE2-33BB11AE5932}" dt="2021-05-29T09:16:06.417" v="447" actId="26606"/>
          <ac:spMkLst>
            <pc:docMk/>
            <pc:sldMk cId="1571252570" sldId="259"/>
            <ac:spMk id="47" creationId="{216322C2-3CF0-4D33-BF90-3F384CF6D232}"/>
          </ac:spMkLst>
        </pc:spChg>
        <pc:spChg chg="add del">
          <ac:chgData name="Elizabeth Rogers" userId="08c025f78b425d67" providerId="LiveId" clId="{8B29A466-CEEC-4905-BBE2-33BB11AE5932}" dt="2021-05-29T09:16:06.417" v="447" actId="26606"/>
          <ac:spMkLst>
            <pc:docMk/>
            <pc:sldMk cId="1571252570" sldId="259"/>
            <ac:spMk id="48" creationId="{55D4142C-5077-457F-A6AD-3FECFDB39685}"/>
          </ac:spMkLst>
        </pc:spChg>
        <pc:spChg chg="add del">
          <ac:chgData name="Elizabeth Rogers" userId="08c025f78b425d67" providerId="LiveId" clId="{8B29A466-CEEC-4905-BBE2-33BB11AE5932}" dt="2021-05-29T09:16:06.417" v="447" actId="26606"/>
          <ac:spMkLst>
            <pc:docMk/>
            <pc:sldMk cId="1571252570" sldId="259"/>
            <ac:spMk id="49" creationId="{7A5F0580-5EE9-419F-96EE-B6529EF6E7D0}"/>
          </ac:spMkLst>
        </pc:spChg>
        <pc:spChg chg="add del">
          <ac:chgData name="Elizabeth Rogers" userId="08c025f78b425d67" providerId="LiveId" clId="{8B29A466-CEEC-4905-BBE2-33BB11AE5932}" dt="2021-05-29T09:27:16.574" v="648" actId="26606"/>
          <ac:spMkLst>
            <pc:docMk/>
            <pc:sldMk cId="1571252570" sldId="259"/>
            <ac:spMk id="51" creationId="{0288C6B4-AFC3-407F-A595-EFFD38D4CCAF}"/>
          </ac:spMkLst>
        </pc:spChg>
        <pc:spChg chg="add del">
          <ac:chgData name="Elizabeth Rogers" userId="08c025f78b425d67" providerId="LiveId" clId="{8B29A466-CEEC-4905-BBE2-33BB11AE5932}" dt="2021-05-29T09:27:16.574" v="648" actId="26606"/>
          <ac:spMkLst>
            <pc:docMk/>
            <pc:sldMk cId="1571252570" sldId="259"/>
            <ac:spMk id="52" creationId="{CF236821-17FE-429B-8D2C-08E13A64EA40}"/>
          </ac:spMkLst>
        </pc:spChg>
        <pc:spChg chg="add del">
          <ac:chgData name="Elizabeth Rogers" userId="08c025f78b425d67" providerId="LiveId" clId="{8B29A466-CEEC-4905-BBE2-33BB11AE5932}" dt="2021-05-29T09:27:16.574" v="648" actId="26606"/>
          <ac:spMkLst>
            <pc:docMk/>
            <pc:sldMk cId="1571252570" sldId="259"/>
            <ac:spMk id="53" creationId="{C0BDBCD2-E081-43AB-9119-C55465E59757}"/>
          </ac:spMkLst>
        </pc:spChg>
        <pc:spChg chg="add del">
          <ac:chgData name="Elizabeth Rogers" userId="08c025f78b425d67" providerId="LiveId" clId="{8B29A466-CEEC-4905-BBE2-33BB11AE5932}" dt="2021-05-29T09:27:16.574" v="648" actId="26606"/>
          <ac:spMkLst>
            <pc:docMk/>
            <pc:sldMk cId="1571252570" sldId="259"/>
            <ac:spMk id="54" creationId="{98E79BE4-34FE-485A-98A5-92CE8F7C4743}"/>
          </ac:spMkLst>
        </pc:spChg>
        <pc:spChg chg="add del">
          <ac:chgData name="Elizabeth Rogers" userId="08c025f78b425d67" providerId="LiveId" clId="{8B29A466-CEEC-4905-BBE2-33BB11AE5932}" dt="2021-05-29T09:27:16.574" v="648" actId="26606"/>
          <ac:spMkLst>
            <pc:docMk/>
            <pc:sldMk cId="1571252570" sldId="259"/>
            <ac:spMk id="55" creationId="{7A5F0580-5EE9-419F-96EE-B6529EF6E7D0}"/>
          </ac:spMkLst>
        </pc:spChg>
        <pc:spChg chg="add del">
          <ac:chgData name="Elizabeth Rogers" userId="08c025f78b425d67" providerId="LiveId" clId="{8B29A466-CEEC-4905-BBE2-33BB11AE5932}" dt="2021-05-29T11:38:42.874" v="4301" actId="26606"/>
          <ac:spMkLst>
            <pc:docMk/>
            <pc:sldMk cId="1571252570" sldId="259"/>
            <ac:spMk id="60" creationId="{665DBBEF-238B-476B-96AB-8AAC3224ECEA}"/>
          </ac:spMkLst>
        </pc:spChg>
        <pc:spChg chg="add del">
          <ac:chgData name="Elizabeth Rogers" userId="08c025f78b425d67" providerId="LiveId" clId="{8B29A466-CEEC-4905-BBE2-33BB11AE5932}" dt="2021-05-29T11:38:42.874" v="4301" actId="26606"/>
          <ac:spMkLst>
            <pc:docMk/>
            <pc:sldMk cId="1571252570" sldId="259"/>
            <ac:spMk id="62" creationId="{3FCFB1DE-0B7E-48CC-BA90-B2AB0889F9D6}"/>
          </ac:spMkLst>
        </pc:spChg>
        <pc:spChg chg="add del">
          <ac:chgData name="Elizabeth Rogers" userId="08c025f78b425d67" providerId="LiveId" clId="{8B29A466-CEEC-4905-BBE2-33BB11AE5932}" dt="2021-05-29T11:38:32.793" v="4299" actId="26606"/>
          <ac:spMkLst>
            <pc:docMk/>
            <pc:sldMk cId="1571252570" sldId="259"/>
            <ac:spMk id="67" creationId="{665DBBEF-238B-476B-96AB-8AAC3224ECEA}"/>
          </ac:spMkLst>
        </pc:spChg>
        <pc:spChg chg="add del">
          <ac:chgData name="Elizabeth Rogers" userId="08c025f78b425d67" providerId="LiveId" clId="{8B29A466-CEEC-4905-BBE2-33BB11AE5932}" dt="2021-05-29T11:38:32.793" v="4299" actId="26606"/>
          <ac:spMkLst>
            <pc:docMk/>
            <pc:sldMk cId="1571252570" sldId="259"/>
            <ac:spMk id="69" creationId="{3FCFB1DE-0B7E-48CC-BA90-B2AB0889F9D6}"/>
          </ac:spMkLst>
        </pc:spChg>
        <pc:spChg chg="add del">
          <ac:chgData name="Elizabeth Rogers" userId="08c025f78b425d67" providerId="LiveId" clId="{8B29A466-CEEC-4905-BBE2-33BB11AE5932}" dt="2021-05-29T11:38:42.874" v="4301" actId="26606"/>
          <ac:spMkLst>
            <pc:docMk/>
            <pc:sldMk cId="1571252570" sldId="259"/>
            <ac:spMk id="71" creationId="{ED9C414A-A284-4D73-B9C7-54C138F6DC3D}"/>
          </ac:spMkLst>
        </pc:spChg>
        <pc:spChg chg="add del">
          <ac:chgData name="Elizabeth Rogers" userId="08c025f78b425d67" providerId="LiveId" clId="{8B29A466-CEEC-4905-BBE2-33BB11AE5932}" dt="2021-05-29T11:38:42.874" v="4301" actId="26606"/>
          <ac:spMkLst>
            <pc:docMk/>
            <pc:sldMk cId="1571252570" sldId="259"/>
            <ac:spMk id="72" creationId="{A3DAD80A-CFC8-4003-858B-671FF2048CE2}"/>
          </ac:spMkLst>
        </pc:spChg>
        <pc:picChg chg="add mod ord">
          <ac:chgData name="Elizabeth Rogers" userId="08c025f78b425d67" providerId="LiveId" clId="{8B29A466-CEEC-4905-BBE2-33BB11AE5932}" dt="2021-05-29T11:38:42.874" v="4301" actId="26606"/>
          <ac:picMkLst>
            <pc:docMk/>
            <pc:sldMk cId="1571252570" sldId="259"/>
            <ac:picMk id="5" creationId="{23FDF0F0-72D1-4A09-8883-558C14ECD885}"/>
          </ac:picMkLst>
        </pc:picChg>
        <pc:cxnChg chg="add del">
          <ac:chgData name="Elizabeth Rogers" userId="08c025f78b425d67" providerId="LiveId" clId="{8B29A466-CEEC-4905-BBE2-33BB11AE5932}" dt="2021-05-29T09:16:06.444" v="448" actId="26606"/>
          <ac:cxnSpMkLst>
            <pc:docMk/>
            <pc:sldMk cId="1571252570" sldId="259"/>
            <ac:cxnSpMk id="30" creationId="{57E1E5E6-F385-4E9C-B201-BA5BDE5CAD52}"/>
          </ac:cxnSpMkLst>
        </pc:cxnChg>
      </pc:sldChg>
      <pc:sldChg chg="addSp delSp modSp new del mod setBg">
        <pc:chgData name="Elizabeth Rogers" userId="08c025f78b425d67" providerId="LiveId" clId="{8B29A466-CEEC-4905-BBE2-33BB11AE5932}" dt="2021-05-29T09:29:15.975" v="665" actId="47"/>
        <pc:sldMkLst>
          <pc:docMk/>
          <pc:sldMk cId="1399741251" sldId="260"/>
        </pc:sldMkLst>
        <pc:spChg chg="mod ord">
          <ac:chgData name="Elizabeth Rogers" userId="08c025f78b425d67" providerId="LiveId" clId="{8B29A466-CEEC-4905-BBE2-33BB11AE5932}" dt="2021-05-29T09:07:33.527" v="442" actId="26606"/>
          <ac:spMkLst>
            <pc:docMk/>
            <pc:sldMk cId="1399741251" sldId="260"/>
            <ac:spMk id="2" creationId="{0C00D271-C2B5-4686-B725-A17884626843}"/>
          </ac:spMkLst>
        </pc:spChg>
        <pc:spChg chg="del mod">
          <ac:chgData name="Elizabeth Rogers" userId="08c025f78b425d67" providerId="LiveId" clId="{8B29A466-CEEC-4905-BBE2-33BB11AE5932}" dt="2021-05-29T09:01:10.844" v="393" actId="478"/>
          <ac:spMkLst>
            <pc:docMk/>
            <pc:sldMk cId="1399741251" sldId="260"/>
            <ac:spMk id="3" creationId="{71B1AB86-5990-4344-93A8-E394407D3FB4}"/>
          </ac:spMkLst>
        </pc:spChg>
        <pc:spChg chg="add del mod">
          <ac:chgData name="Elizabeth Rogers" userId="08c025f78b425d67" providerId="LiveId" clId="{8B29A466-CEEC-4905-BBE2-33BB11AE5932}" dt="2021-05-29T09:01:14.075" v="394" actId="478"/>
          <ac:spMkLst>
            <pc:docMk/>
            <pc:sldMk cId="1399741251" sldId="260"/>
            <ac:spMk id="21" creationId="{E6F5C114-77EA-4982-B114-185DEBCD3A9F}"/>
          </ac:spMkLst>
        </pc:spChg>
        <pc:spChg chg="add del">
          <ac:chgData name="Elizabeth Rogers" userId="08c025f78b425d67" providerId="LiveId" clId="{8B29A466-CEEC-4905-BBE2-33BB11AE5932}" dt="2021-05-29T09:06:55.598" v="440" actId="26606"/>
          <ac:spMkLst>
            <pc:docMk/>
            <pc:sldMk cId="1399741251" sldId="260"/>
            <ac:spMk id="22" creationId="{4845A0EE-C4C8-4AE1-B3C6-1261368AC036}"/>
          </ac:spMkLst>
        </pc:spChg>
        <pc:spChg chg="add">
          <ac:chgData name="Elizabeth Rogers" userId="08c025f78b425d67" providerId="LiveId" clId="{8B29A466-CEEC-4905-BBE2-33BB11AE5932}" dt="2021-05-29T09:07:33.527" v="442" actId="26606"/>
          <ac:spMkLst>
            <pc:docMk/>
            <pc:sldMk cId="1399741251" sldId="260"/>
            <ac:spMk id="23" creationId="{42A5316D-ED2F-4F89-B4B4-8D9240B1A348}"/>
          </ac:spMkLst>
        </pc:spChg>
        <pc:spChg chg="add del">
          <ac:chgData name="Elizabeth Rogers" userId="08c025f78b425d67" providerId="LiveId" clId="{8B29A466-CEEC-4905-BBE2-33BB11AE5932}" dt="2021-05-29T09:01:32.457" v="396" actId="26606"/>
          <ac:spMkLst>
            <pc:docMk/>
            <pc:sldMk cId="1399741251" sldId="260"/>
            <ac:spMk id="24" creationId="{9389D3E0-BA02-41D3-B2AC-8FD6AA893902}"/>
          </ac:spMkLst>
        </pc:spChg>
        <pc:spChg chg="add del">
          <ac:chgData name="Elizabeth Rogers" userId="08c025f78b425d67" providerId="LiveId" clId="{8B29A466-CEEC-4905-BBE2-33BB11AE5932}" dt="2021-05-29T09:06:55.592" v="439" actId="26606"/>
          <ac:spMkLst>
            <pc:docMk/>
            <pc:sldMk cId="1399741251" sldId="260"/>
            <ac:spMk id="27" creationId="{2499902A-98FB-4524-A6B9-54E375571E78}"/>
          </ac:spMkLst>
        </pc:spChg>
        <pc:spChg chg="add del">
          <ac:chgData name="Elizabeth Rogers" userId="08c025f78b425d67" providerId="LiveId" clId="{8B29A466-CEEC-4905-BBE2-33BB11AE5932}" dt="2021-05-29T09:01:34.859" v="398" actId="26606"/>
          <ac:spMkLst>
            <pc:docMk/>
            <pc:sldMk cId="1399741251" sldId="260"/>
            <ac:spMk id="33" creationId="{42285737-90EE-47DC-AC80-8AE156B11969}"/>
          </ac:spMkLst>
        </pc:spChg>
        <pc:grpChg chg="add del">
          <ac:chgData name="Elizabeth Rogers" userId="08c025f78b425d67" providerId="LiveId" clId="{8B29A466-CEEC-4905-BBE2-33BB11AE5932}" dt="2021-05-29T09:01:34.859" v="398" actId="26606"/>
          <ac:grpSpMkLst>
            <pc:docMk/>
            <pc:sldMk cId="1399741251" sldId="260"/>
            <ac:grpSpMk id="26" creationId="{B57BDC17-F1B3-455F-BBF1-680AA1F25C06}"/>
          </ac:grpSpMkLst>
        </pc:grpChg>
        <pc:picChg chg="add mod">
          <ac:chgData name="Elizabeth Rogers" userId="08c025f78b425d67" providerId="LiveId" clId="{8B29A466-CEEC-4905-BBE2-33BB11AE5932}" dt="2021-05-29T09:07:33.527" v="442" actId="26606"/>
          <ac:picMkLst>
            <pc:docMk/>
            <pc:sldMk cId="1399741251" sldId="260"/>
            <ac:picMk id="5" creationId="{9D6BE3D8-8C78-4098-8DF8-EDCCDC105E5D}"/>
          </ac:picMkLst>
        </pc:picChg>
        <pc:picChg chg="add mod ord">
          <ac:chgData name="Elizabeth Rogers" userId="08c025f78b425d67" providerId="LiveId" clId="{8B29A466-CEEC-4905-BBE2-33BB11AE5932}" dt="2021-05-29T09:07:33.527" v="442" actId="26606"/>
          <ac:picMkLst>
            <pc:docMk/>
            <pc:sldMk cId="1399741251" sldId="260"/>
            <ac:picMk id="7" creationId="{4D342B32-6D96-4C6F-A56C-972F842A6DE7}"/>
          </ac:picMkLst>
        </pc:picChg>
        <pc:picChg chg="add mod">
          <ac:chgData name="Elizabeth Rogers" userId="08c025f78b425d67" providerId="LiveId" clId="{8B29A466-CEEC-4905-BBE2-33BB11AE5932}" dt="2021-05-29T09:07:33.527" v="442" actId="26606"/>
          <ac:picMkLst>
            <pc:docMk/>
            <pc:sldMk cId="1399741251" sldId="260"/>
            <ac:picMk id="9" creationId="{973D0E99-0311-4D94-BE30-D6071DF25B10}"/>
          </ac:picMkLst>
        </pc:picChg>
        <pc:picChg chg="add mod ord">
          <ac:chgData name="Elizabeth Rogers" userId="08c025f78b425d67" providerId="LiveId" clId="{8B29A466-CEEC-4905-BBE2-33BB11AE5932}" dt="2021-05-29T09:07:33.527" v="442" actId="26606"/>
          <ac:picMkLst>
            <pc:docMk/>
            <pc:sldMk cId="1399741251" sldId="260"/>
            <ac:picMk id="11" creationId="{739FABF4-C1DE-478C-9BB0-8E203ECCD5DC}"/>
          </ac:picMkLst>
        </pc:picChg>
        <pc:picChg chg="add del mod">
          <ac:chgData name="Elizabeth Rogers" userId="08c025f78b425d67" providerId="LiveId" clId="{8B29A466-CEEC-4905-BBE2-33BB11AE5932}" dt="2021-05-29T09:00:24.949" v="379" actId="478"/>
          <ac:picMkLst>
            <pc:docMk/>
            <pc:sldMk cId="1399741251" sldId="260"/>
            <ac:picMk id="13" creationId="{11F0B625-0753-482F-85F2-12029AE0BF4E}"/>
          </ac:picMkLst>
        </pc:picChg>
        <pc:picChg chg="add mod ord">
          <ac:chgData name="Elizabeth Rogers" userId="08c025f78b425d67" providerId="LiveId" clId="{8B29A466-CEEC-4905-BBE2-33BB11AE5932}" dt="2021-05-29T09:07:33.527" v="442" actId="26606"/>
          <ac:picMkLst>
            <pc:docMk/>
            <pc:sldMk cId="1399741251" sldId="260"/>
            <ac:picMk id="15" creationId="{A5CDED72-0299-45DB-9412-23EE19FA1A31}"/>
          </ac:picMkLst>
        </pc:picChg>
        <pc:picChg chg="add mod ord">
          <ac:chgData name="Elizabeth Rogers" userId="08c025f78b425d67" providerId="LiveId" clId="{8B29A466-CEEC-4905-BBE2-33BB11AE5932}" dt="2021-05-29T09:07:33.527" v="442" actId="26606"/>
          <ac:picMkLst>
            <pc:docMk/>
            <pc:sldMk cId="1399741251" sldId="260"/>
            <ac:picMk id="17" creationId="{144DAD3E-3F4C-42E2-B442-04FF1A16CAF4}"/>
          </ac:picMkLst>
        </pc:picChg>
        <pc:picChg chg="add mod ord">
          <ac:chgData name="Elizabeth Rogers" userId="08c025f78b425d67" providerId="LiveId" clId="{8B29A466-CEEC-4905-BBE2-33BB11AE5932}" dt="2021-05-29T09:07:33.527" v="442" actId="26606"/>
          <ac:picMkLst>
            <pc:docMk/>
            <pc:sldMk cId="1399741251" sldId="260"/>
            <ac:picMk id="19" creationId="{92861888-2A6A-4981-85E3-5493EE27DA4B}"/>
          </ac:picMkLst>
        </pc:picChg>
      </pc:sldChg>
      <pc:sldChg chg="addSp delSp modSp new mod ord setBg">
        <pc:chgData name="Elizabeth Rogers" userId="08c025f78b425d67" providerId="LiveId" clId="{8B29A466-CEEC-4905-BBE2-33BB11AE5932}" dt="2021-05-29T09:39:41.938" v="1085" actId="20577"/>
        <pc:sldMkLst>
          <pc:docMk/>
          <pc:sldMk cId="1588626304" sldId="261"/>
        </pc:sldMkLst>
        <pc:spChg chg="mod">
          <ac:chgData name="Elizabeth Rogers" userId="08c025f78b425d67" providerId="LiveId" clId="{8B29A466-CEEC-4905-BBE2-33BB11AE5932}" dt="2021-05-29T09:25:58.276" v="640" actId="26606"/>
          <ac:spMkLst>
            <pc:docMk/>
            <pc:sldMk cId="1588626304" sldId="261"/>
            <ac:spMk id="2" creationId="{DCE61363-5743-4DFF-B1CD-1C91B4ED330E}"/>
          </ac:spMkLst>
        </pc:spChg>
        <pc:spChg chg="del">
          <ac:chgData name="Elizabeth Rogers" userId="08c025f78b425d67" providerId="LiveId" clId="{8B29A466-CEEC-4905-BBE2-33BB11AE5932}" dt="2021-05-29T09:16:32.988" v="449"/>
          <ac:spMkLst>
            <pc:docMk/>
            <pc:sldMk cId="1588626304" sldId="261"/>
            <ac:spMk id="3" creationId="{1B3BCE19-3594-4E8C-8DDF-049724B95983}"/>
          </ac:spMkLst>
        </pc:spChg>
        <pc:spChg chg="add del mod">
          <ac:chgData name="Elizabeth Rogers" userId="08c025f78b425d67" providerId="LiveId" clId="{8B29A466-CEEC-4905-BBE2-33BB11AE5932}" dt="2021-05-29T09:26:27.456" v="642" actId="478"/>
          <ac:spMkLst>
            <pc:docMk/>
            <pc:sldMk cId="1588626304" sldId="261"/>
            <ac:spMk id="4" creationId="{B1DB1C00-DD4B-48EE-AB0B-CC6B8769FF1C}"/>
          </ac:spMkLst>
        </pc:spChg>
        <pc:spChg chg="add">
          <ac:chgData name="Elizabeth Rogers" userId="08c025f78b425d67" providerId="LiveId" clId="{8B29A466-CEEC-4905-BBE2-33BB11AE5932}" dt="2021-05-29T09:25:58.276" v="640" actId="26606"/>
          <ac:spMkLst>
            <pc:docMk/>
            <pc:sldMk cId="1588626304" sldId="261"/>
            <ac:spMk id="14" creationId="{7C98A213-5994-475E-B327-DC6EC27FBA8B}"/>
          </ac:spMkLst>
        </pc:spChg>
        <pc:spChg chg="add">
          <ac:chgData name="Elizabeth Rogers" userId="08c025f78b425d67" providerId="LiveId" clId="{8B29A466-CEEC-4905-BBE2-33BB11AE5932}" dt="2021-05-29T09:25:58.276" v="640" actId="26606"/>
          <ac:spMkLst>
            <pc:docMk/>
            <pc:sldMk cId="1588626304" sldId="261"/>
            <ac:spMk id="16" creationId="{4B030A0D-0DAD-4A99-89BB-419527D6A64B}"/>
          </ac:spMkLst>
        </pc:spChg>
        <pc:spChg chg="add mod">
          <ac:chgData name="Elizabeth Rogers" userId="08c025f78b425d67" providerId="LiveId" clId="{8B29A466-CEEC-4905-BBE2-33BB11AE5932}" dt="2021-05-29T09:39:41.938" v="1085" actId="20577"/>
          <ac:spMkLst>
            <pc:docMk/>
            <pc:sldMk cId="1588626304" sldId="261"/>
            <ac:spMk id="19" creationId="{5598F564-81E9-4215-94CF-3796FD3E70F5}"/>
          </ac:spMkLst>
        </pc:spChg>
        <pc:picChg chg="add del mod">
          <ac:chgData name="Elizabeth Rogers" userId="08c025f78b425d67" providerId="LiveId" clId="{8B29A466-CEEC-4905-BBE2-33BB11AE5932}" dt="2021-05-29T09:26:21.026" v="641" actId="478"/>
          <ac:picMkLst>
            <pc:docMk/>
            <pc:sldMk cId="1588626304" sldId="261"/>
            <ac:picMk id="5" creationId="{542892A7-20DE-42F8-910F-190B6E7D0FA9}"/>
          </ac:picMkLst>
        </pc:picChg>
        <pc:picChg chg="add del mod">
          <ac:chgData name="Elizabeth Rogers" userId="08c025f78b425d67" providerId="LiveId" clId="{8B29A466-CEEC-4905-BBE2-33BB11AE5932}" dt="2021-05-29T09:26:29.855" v="643" actId="478"/>
          <ac:picMkLst>
            <pc:docMk/>
            <pc:sldMk cId="1588626304" sldId="261"/>
            <ac:picMk id="7" creationId="{498075C2-03BE-4038-A67A-CA724DBAA6AE}"/>
          </ac:picMkLst>
        </pc:picChg>
        <pc:picChg chg="add del mod">
          <ac:chgData name="Elizabeth Rogers" userId="08c025f78b425d67" providerId="LiveId" clId="{8B29A466-CEEC-4905-BBE2-33BB11AE5932}" dt="2021-05-29T09:26:34.456" v="644" actId="478"/>
          <ac:picMkLst>
            <pc:docMk/>
            <pc:sldMk cId="1588626304" sldId="261"/>
            <ac:picMk id="9" creationId="{41687D7D-B31B-448D-968C-FE5CCA25EC91}"/>
          </ac:picMkLst>
        </pc:picChg>
        <pc:picChg chg="add mod">
          <ac:chgData name="Elizabeth Rogers" userId="08c025f78b425d67" providerId="LiveId" clId="{8B29A466-CEEC-4905-BBE2-33BB11AE5932}" dt="2021-05-29T09:26:36.432" v="645"/>
          <ac:picMkLst>
            <pc:docMk/>
            <pc:sldMk cId="1588626304" sldId="261"/>
            <ac:picMk id="10" creationId="{CC803D41-C9EC-443B-8510-04B4EDD4C8BD}"/>
          </ac:picMkLst>
        </pc:picChg>
        <pc:picChg chg="add mod">
          <ac:chgData name="Elizabeth Rogers" userId="08c025f78b425d67" providerId="LiveId" clId="{8B29A466-CEEC-4905-BBE2-33BB11AE5932}" dt="2021-05-29T09:26:36.432" v="645"/>
          <ac:picMkLst>
            <pc:docMk/>
            <pc:sldMk cId="1588626304" sldId="261"/>
            <ac:picMk id="11" creationId="{DD4D8F0F-710B-46F4-A4C3-52775E93CBF8}"/>
          </ac:picMkLst>
        </pc:picChg>
        <pc:picChg chg="add mod">
          <ac:chgData name="Elizabeth Rogers" userId="08c025f78b425d67" providerId="LiveId" clId="{8B29A466-CEEC-4905-BBE2-33BB11AE5932}" dt="2021-05-29T09:26:36.432" v="645"/>
          <ac:picMkLst>
            <pc:docMk/>
            <pc:sldMk cId="1588626304" sldId="261"/>
            <ac:picMk id="12" creationId="{2636991D-78B9-4858-BA55-EA8ACD97B5CB}"/>
          </ac:picMkLst>
        </pc:picChg>
        <pc:picChg chg="add mod">
          <ac:chgData name="Elizabeth Rogers" userId="08c025f78b425d67" providerId="LiveId" clId="{8B29A466-CEEC-4905-BBE2-33BB11AE5932}" dt="2021-05-29T09:26:36.432" v="645"/>
          <ac:picMkLst>
            <pc:docMk/>
            <pc:sldMk cId="1588626304" sldId="261"/>
            <ac:picMk id="13" creationId="{F7863421-E3D5-4D3D-BEA6-07F8E563AD08}"/>
          </ac:picMkLst>
        </pc:picChg>
        <pc:picChg chg="add mod">
          <ac:chgData name="Elizabeth Rogers" userId="08c025f78b425d67" providerId="LiveId" clId="{8B29A466-CEEC-4905-BBE2-33BB11AE5932}" dt="2021-05-29T09:26:36.432" v="645"/>
          <ac:picMkLst>
            <pc:docMk/>
            <pc:sldMk cId="1588626304" sldId="261"/>
            <ac:picMk id="15" creationId="{151F9C4D-41E3-480B-ABC9-284F8969EEA4}"/>
          </ac:picMkLst>
        </pc:picChg>
        <pc:picChg chg="add mod">
          <ac:chgData name="Elizabeth Rogers" userId="08c025f78b425d67" providerId="LiveId" clId="{8B29A466-CEEC-4905-BBE2-33BB11AE5932}" dt="2021-05-29T09:26:36.432" v="645"/>
          <ac:picMkLst>
            <pc:docMk/>
            <pc:sldMk cId="1588626304" sldId="261"/>
            <ac:picMk id="17" creationId="{707E52FE-B463-41E6-A74D-B4B42F1436B1}"/>
          </ac:picMkLst>
        </pc:picChg>
        <pc:picChg chg="add mod">
          <ac:chgData name="Elizabeth Rogers" userId="08c025f78b425d67" providerId="LiveId" clId="{8B29A466-CEEC-4905-BBE2-33BB11AE5932}" dt="2021-05-29T09:26:36.432" v="645"/>
          <ac:picMkLst>
            <pc:docMk/>
            <pc:sldMk cId="1588626304" sldId="261"/>
            <ac:picMk id="18" creationId="{8B4D91DB-9C57-44B8-9289-540DDED85BC1}"/>
          </ac:picMkLst>
        </pc:picChg>
      </pc:sldChg>
      <pc:sldChg chg="addSp delSp modSp new mod ord setBg">
        <pc:chgData name="Elizabeth Rogers" userId="08c025f78b425d67" providerId="LiveId" clId="{8B29A466-CEEC-4905-BBE2-33BB11AE5932}" dt="2021-05-29T11:39:25.899" v="4308" actId="26606"/>
        <pc:sldMkLst>
          <pc:docMk/>
          <pc:sldMk cId="367738387" sldId="262"/>
        </pc:sldMkLst>
        <pc:spChg chg="mod">
          <ac:chgData name="Elizabeth Rogers" userId="08c025f78b425d67" providerId="LiveId" clId="{8B29A466-CEEC-4905-BBE2-33BB11AE5932}" dt="2021-05-29T11:39:25.899" v="4308" actId="26606"/>
          <ac:spMkLst>
            <pc:docMk/>
            <pc:sldMk cId="367738387" sldId="262"/>
            <ac:spMk id="2" creationId="{13DF3593-7641-42F5-B096-5D3399CB467F}"/>
          </ac:spMkLst>
        </pc:spChg>
        <pc:spChg chg="mod">
          <ac:chgData name="Elizabeth Rogers" userId="08c025f78b425d67" providerId="LiveId" clId="{8B29A466-CEEC-4905-BBE2-33BB11AE5932}" dt="2021-05-29T11:39:25.899" v="4308" actId="26606"/>
          <ac:spMkLst>
            <pc:docMk/>
            <pc:sldMk cId="367738387" sldId="262"/>
            <ac:spMk id="3" creationId="{6B33EFCB-51AB-4E61-ADBE-E240AE4691B0}"/>
          </ac:spMkLst>
        </pc:spChg>
        <pc:spChg chg="add del">
          <ac:chgData name="Elizabeth Rogers" userId="08c025f78b425d67" providerId="LiveId" clId="{8B29A466-CEEC-4905-BBE2-33BB11AE5932}" dt="2021-05-29T11:39:16.149" v="4303" actId="26606"/>
          <ac:spMkLst>
            <pc:docMk/>
            <pc:sldMk cId="367738387" sldId="262"/>
            <ac:spMk id="8" creationId="{777A147A-9ED8-46B4-8660-1B3C2AA880B5}"/>
          </ac:spMkLst>
        </pc:spChg>
        <pc:spChg chg="add del">
          <ac:chgData name="Elizabeth Rogers" userId="08c025f78b425d67" providerId="LiveId" clId="{8B29A466-CEEC-4905-BBE2-33BB11AE5932}" dt="2021-05-29T11:39:16.149" v="4303" actId="26606"/>
          <ac:spMkLst>
            <pc:docMk/>
            <pc:sldMk cId="367738387" sldId="262"/>
            <ac:spMk id="10" creationId="{5D6C15A0-C087-4593-8414-2B4EC1CDC3DE}"/>
          </ac:spMkLst>
        </pc:spChg>
        <pc:spChg chg="add del">
          <ac:chgData name="Elizabeth Rogers" userId="08c025f78b425d67" providerId="LiveId" clId="{8B29A466-CEEC-4905-BBE2-33BB11AE5932}" dt="2021-05-29T11:39:22.167" v="4305" actId="26606"/>
          <ac:spMkLst>
            <pc:docMk/>
            <pc:sldMk cId="367738387" sldId="262"/>
            <ac:spMk id="12" creationId="{081E4A58-353D-44AE-B2FC-2A74E2E400F7}"/>
          </ac:spMkLst>
        </pc:spChg>
        <pc:spChg chg="add del">
          <ac:chgData name="Elizabeth Rogers" userId="08c025f78b425d67" providerId="LiveId" clId="{8B29A466-CEEC-4905-BBE2-33BB11AE5932}" dt="2021-05-29T11:39:22.167" v="4305" actId="26606"/>
          <ac:spMkLst>
            <pc:docMk/>
            <pc:sldMk cId="367738387" sldId="262"/>
            <ac:spMk id="13" creationId="{1BB867FF-FC45-48F7-8104-F89BE54909F1}"/>
          </ac:spMkLst>
        </pc:spChg>
        <pc:spChg chg="add del">
          <ac:chgData name="Elizabeth Rogers" userId="08c025f78b425d67" providerId="LiveId" clId="{8B29A466-CEEC-4905-BBE2-33BB11AE5932}" dt="2021-05-29T11:39:22.167" v="4305" actId="26606"/>
          <ac:spMkLst>
            <pc:docMk/>
            <pc:sldMk cId="367738387" sldId="262"/>
            <ac:spMk id="14" creationId="{8BB56887-D0D5-4F0C-9E19-7247EB83C8B7}"/>
          </ac:spMkLst>
        </pc:spChg>
        <pc:spChg chg="add del">
          <ac:chgData name="Elizabeth Rogers" userId="08c025f78b425d67" providerId="LiveId" clId="{8B29A466-CEEC-4905-BBE2-33BB11AE5932}" dt="2021-05-29T11:39:25.855" v="4307" actId="26606"/>
          <ac:spMkLst>
            <pc:docMk/>
            <pc:sldMk cId="367738387" sldId="262"/>
            <ac:spMk id="16" creationId="{C2554CA6-288E-4202-BC52-2E5A8F0C0AED}"/>
          </ac:spMkLst>
        </pc:spChg>
        <pc:spChg chg="add del">
          <ac:chgData name="Elizabeth Rogers" userId="08c025f78b425d67" providerId="LiveId" clId="{8B29A466-CEEC-4905-BBE2-33BB11AE5932}" dt="2021-05-29T11:39:25.855" v="4307" actId="26606"/>
          <ac:spMkLst>
            <pc:docMk/>
            <pc:sldMk cId="367738387" sldId="262"/>
            <ac:spMk id="17" creationId="{B10BB131-AC8E-4A8E-A5D1-36260F720C3B}"/>
          </ac:spMkLst>
        </pc:spChg>
        <pc:spChg chg="add del">
          <ac:chgData name="Elizabeth Rogers" userId="08c025f78b425d67" providerId="LiveId" clId="{8B29A466-CEEC-4905-BBE2-33BB11AE5932}" dt="2021-05-29T11:39:25.855" v="4307" actId="26606"/>
          <ac:spMkLst>
            <pc:docMk/>
            <pc:sldMk cId="367738387" sldId="262"/>
            <ac:spMk id="18" creationId="{5B7778FC-632E-4DCA-A7CB-0D7731CCF970}"/>
          </ac:spMkLst>
        </pc:spChg>
        <pc:spChg chg="add del">
          <ac:chgData name="Elizabeth Rogers" userId="08c025f78b425d67" providerId="LiveId" clId="{8B29A466-CEEC-4905-BBE2-33BB11AE5932}" dt="2021-05-29T11:39:25.855" v="4307" actId="26606"/>
          <ac:spMkLst>
            <pc:docMk/>
            <pc:sldMk cId="367738387" sldId="262"/>
            <ac:spMk id="19" creationId="{FA23A907-97FB-4A8F-880A-DD77401C4296}"/>
          </ac:spMkLst>
        </pc:spChg>
        <pc:spChg chg="add">
          <ac:chgData name="Elizabeth Rogers" userId="08c025f78b425d67" providerId="LiveId" clId="{8B29A466-CEEC-4905-BBE2-33BB11AE5932}" dt="2021-05-29T11:39:25.899" v="4308" actId="26606"/>
          <ac:spMkLst>
            <pc:docMk/>
            <pc:sldMk cId="367738387" sldId="262"/>
            <ac:spMk id="21" creationId="{100EDD19-6802-4EC3-95CE-CFFAB042CFD6}"/>
          </ac:spMkLst>
        </pc:spChg>
        <pc:spChg chg="add">
          <ac:chgData name="Elizabeth Rogers" userId="08c025f78b425d67" providerId="LiveId" clId="{8B29A466-CEEC-4905-BBE2-33BB11AE5932}" dt="2021-05-29T11:39:25.899" v="4308" actId="26606"/>
          <ac:spMkLst>
            <pc:docMk/>
            <pc:sldMk cId="367738387" sldId="262"/>
            <ac:spMk id="22" creationId="{DB17E863-922E-4C26-BD64-E8FD41D28661}"/>
          </ac:spMkLst>
        </pc:spChg>
      </pc:sldChg>
      <pc:sldChg chg="addSp delSp modSp new mod ord setBg">
        <pc:chgData name="Elizabeth Rogers" userId="08c025f78b425d67" providerId="LiveId" clId="{8B29A466-CEEC-4905-BBE2-33BB11AE5932}" dt="2021-05-29T11:39:44.858" v="4309" actId="26606"/>
        <pc:sldMkLst>
          <pc:docMk/>
          <pc:sldMk cId="141198392" sldId="263"/>
        </pc:sldMkLst>
        <pc:spChg chg="mod">
          <ac:chgData name="Elizabeth Rogers" userId="08c025f78b425d67" providerId="LiveId" clId="{8B29A466-CEEC-4905-BBE2-33BB11AE5932}" dt="2021-05-29T11:39:44.858" v="4309" actId="26606"/>
          <ac:spMkLst>
            <pc:docMk/>
            <pc:sldMk cId="141198392" sldId="263"/>
            <ac:spMk id="2" creationId="{E38D78D5-1167-4F2A-A815-0C1D42939EFE}"/>
          </ac:spMkLst>
        </pc:spChg>
        <pc:spChg chg="add del mod">
          <ac:chgData name="Elizabeth Rogers" userId="08c025f78b425d67" providerId="LiveId" clId="{8B29A466-CEEC-4905-BBE2-33BB11AE5932}" dt="2021-05-29T11:38:01.013" v="4297" actId="26606"/>
          <ac:spMkLst>
            <pc:docMk/>
            <pc:sldMk cId="141198392" sldId="263"/>
            <ac:spMk id="3" creationId="{C1F06C81-05C2-4849-A6FB-87129658A2F6}"/>
          </ac:spMkLst>
        </pc:spChg>
        <pc:spChg chg="add del">
          <ac:chgData name="Elizabeth Rogers" userId="08c025f78b425d67" providerId="LiveId" clId="{8B29A466-CEEC-4905-BBE2-33BB11AE5932}" dt="2021-05-29T11:39:44.858" v="4309" actId="26606"/>
          <ac:spMkLst>
            <pc:docMk/>
            <pc:sldMk cId="141198392" sldId="263"/>
            <ac:spMk id="7" creationId="{1BB867FF-FC45-48F7-8104-F89BE54909F1}"/>
          </ac:spMkLst>
        </pc:spChg>
        <pc:spChg chg="add del">
          <ac:chgData name="Elizabeth Rogers" userId="08c025f78b425d67" providerId="LiveId" clId="{8B29A466-CEEC-4905-BBE2-33BB11AE5932}" dt="2021-05-29T11:37:56.269" v="4294" actId="26606"/>
          <ac:spMkLst>
            <pc:docMk/>
            <pc:sldMk cId="141198392" sldId="263"/>
            <ac:spMk id="8" creationId="{777A147A-9ED8-46B4-8660-1B3C2AA880B5}"/>
          </ac:spMkLst>
        </pc:spChg>
        <pc:spChg chg="add del">
          <ac:chgData name="Elizabeth Rogers" userId="08c025f78b425d67" providerId="LiveId" clId="{8B29A466-CEEC-4905-BBE2-33BB11AE5932}" dt="2021-05-29T11:39:44.858" v="4309" actId="26606"/>
          <ac:spMkLst>
            <pc:docMk/>
            <pc:sldMk cId="141198392" sldId="263"/>
            <ac:spMk id="9" creationId="{8BB56887-D0D5-4F0C-9E19-7247EB83C8B7}"/>
          </ac:spMkLst>
        </pc:spChg>
        <pc:spChg chg="add del">
          <ac:chgData name="Elizabeth Rogers" userId="08c025f78b425d67" providerId="LiveId" clId="{8B29A466-CEEC-4905-BBE2-33BB11AE5932}" dt="2021-05-29T11:37:56.269" v="4294" actId="26606"/>
          <ac:spMkLst>
            <pc:docMk/>
            <pc:sldMk cId="141198392" sldId="263"/>
            <ac:spMk id="10" creationId="{5D6C15A0-C087-4593-8414-2B4EC1CDC3DE}"/>
          </ac:spMkLst>
        </pc:spChg>
        <pc:spChg chg="add mod">
          <ac:chgData name="Elizabeth Rogers" userId="08c025f78b425d67" providerId="LiveId" clId="{8B29A466-CEEC-4905-BBE2-33BB11AE5932}" dt="2021-05-29T11:39:44.858" v="4309" actId="26606"/>
          <ac:spMkLst>
            <pc:docMk/>
            <pc:sldMk cId="141198392" sldId="263"/>
            <ac:spMk id="11" creationId="{C1F06C81-05C2-4849-A6FB-87129658A2F6}"/>
          </ac:spMkLst>
        </pc:spChg>
        <pc:spChg chg="add del">
          <ac:chgData name="Elizabeth Rogers" userId="08c025f78b425d67" providerId="LiveId" clId="{8B29A466-CEEC-4905-BBE2-33BB11AE5932}" dt="2021-05-29T11:39:44.858" v="4309" actId="26606"/>
          <ac:spMkLst>
            <pc:docMk/>
            <pc:sldMk cId="141198392" sldId="263"/>
            <ac:spMk id="12" creationId="{081E4A58-353D-44AE-B2FC-2A74E2E400F7}"/>
          </ac:spMkLst>
        </pc:spChg>
        <pc:spChg chg="add">
          <ac:chgData name="Elizabeth Rogers" userId="08c025f78b425d67" providerId="LiveId" clId="{8B29A466-CEEC-4905-BBE2-33BB11AE5932}" dt="2021-05-29T11:39:44.858" v="4309" actId="26606"/>
          <ac:spMkLst>
            <pc:docMk/>
            <pc:sldMk cId="141198392" sldId="263"/>
            <ac:spMk id="17" creationId="{100EDD19-6802-4EC3-95CE-CFFAB042CFD6}"/>
          </ac:spMkLst>
        </pc:spChg>
        <pc:spChg chg="add">
          <ac:chgData name="Elizabeth Rogers" userId="08c025f78b425d67" providerId="LiveId" clId="{8B29A466-CEEC-4905-BBE2-33BB11AE5932}" dt="2021-05-29T11:39:44.858" v="4309" actId="26606"/>
          <ac:spMkLst>
            <pc:docMk/>
            <pc:sldMk cId="141198392" sldId="263"/>
            <ac:spMk id="19" creationId="{DB17E863-922E-4C26-BD64-E8FD41D28661}"/>
          </ac:spMkLst>
        </pc:spChg>
        <pc:graphicFrameChg chg="add del">
          <ac:chgData name="Elizabeth Rogers" userId="08c025f78b425d67" providerId="LiveId" clId="{8B29A466-CEEC-4905-BBE2-33BB11AE5932}" dt="2021-05-29T11:38:01.004" v="4296" actId="26606"/>
          <ac:graphicFrameMkLst>
            <pc:docMk/>
            <pc:sldMk cId="141198392" sldId="263"/>
            <ac:graphicFrameMk id="5" creationId="{3C2ED799-91B5-431B-BEEC-B0CB5A1FDE70}"/>
          </ac:graphicFrameMkLst>
        </pc:graphicFrameChg>
      </pc:sldChg>
      <pc:sldChg chg="addSp delSp modSp new del mod ord">
        <pc:chgData name="Elizabeth Rogers" userId="08c025f78b425d67" providerId="LiveId" clId="{8B29A466-CEEC-4905-BBE2-33BB11AE5932}" dt="2021-05-29T09:27:50.947" v="653" actId="47"/>
        <pc:sldMkLst>
          <pc:docMk/>
          <pc:sldMk cId="3238340827" sldId="264"/>
        </pc:sldMkLst>
        <pc:spChg chg="mod">
          <ac:chgData name="Elizabeth Rogers" userId="08c025f78b425d67" providerId="LiveId" clId="{8B29A466-CEEC-4905-BBE2-33BB11AE5932}" dt="2021-05-29T09:18:19.878" v="472"/>
          <ac:spMkLst>
            <pc:docMk/>
            <pc:sldMk cId="3238340827" sldId="264"/>
            <ac:spMk id="2" creationId="{25BEA814-3F59-408F-9805-B074A438B2E8}"/>
          </ac:spMkLst>
        </pc:spChg>
        <pc:spChg chg="mod">
          <ac:chgData name="Elizabeth Rogers" userId="08c025f78b425d67" providerId="LiveId" clId="{8B29A466-CEEC-4905-BBE2-33BB11AE5932}" dt="2021-05-29T09:25:25.938" v="639" actId="1076"/>
          <ac:spMkLst>
            <pc:docMk/>
            <pc:sldMk cId="3238340827" sldId="264"/>
            <ac:spMk id="3" creationId="{C681F60B-C193-41C0-91E7-D9C6DD720237}"/>
          </ac:spMkLst>
        </pc:spChg>
        <pc:picChg chg="add del mod">
          <ac:chgData name="Elizabeth Rogers" userId="08c025f78b425d67" providerId="LiveId" clId="{8B29A466-CEEC-4905-BBE2-33BB11AE5932}" dt="2021-05-29T09:20:41.931" v="569" actId="478"/>
          <ac:picMkLst>
            <pc:docMk/>
            <pc:sldMk cId="3238340827" sldId="264"/>
            <ac:picMk id="5" creationId="{5032B7BA-E228-4C04-B68D-E088D64C1529}"/>
          </ac:picMkLst>
        </pc:picChg>
        <pc:picChg chg="add mod">
          <ac:chgData name="Elizabeth Rogers" userId="08c025f78b425d67" providerId="LiveId" clId="{8B29A466-CEEC-4905-BBE2-33BB11AE5932}" dt="2021-05-29T09:23:44.279" v="621" actId="1076"/>
          <ac:picMkLst>
            <pc:docMk/>
            <pc:sldMk cId="3238340827" sldId="264"/>
            <ac:picMk id="7" creationId="{86C7101C-A1C3-4F26-B8DA-C46F4ABF553C}"/>
          </ac:picMkLst>
        </pc:picChg>
        <pc:picChg chg="add mod">
          <ac:chgData name="Elizabeth Rogers" userId="08c025f78b425d67" providerId="LiveId" clId="{8B29A466-CEEC-4905-BBE2-33BB11AE5932}" dt="2021-05-29T09:24:05.329" v="626" actId="1076"/>
          <ac:picMkLst>
            <pc:docMk/>
            <pc:sldMk cId="3238340827" sldId="264"/>
            <ac:picMk id="9" creationId="{09D45975-96F0-494F-A914-CDF815A5E25B}"/>
          </ac:picMkLst>
        </pc:picChg>
        <pc:picChg chg="add mod">
          <ac:chgData name="Elizabeth Rogers" userId="08c025f78b425d67" providerId="LiveId" clId="{8B29A466-CEEC-4905-BBE2-33BB11AE5932}" dt="2021-05-29T09:24:53.752" v="637" actId="1076"/>
          <ac:picMkLst>
            <pc:docMk/>
            <pc:sldMk cId="3238340827" sldId="264"/>
            <ac:picMk id="11" creationId="{7DDB9CE2-C5CA-420E-B2F6-1C3EDD9F42D8}"/>
          </ac:picMkLst>
        </pc:picChg>
        <pc:picChg chg="add mod">
          <ac:chgData name="Elizabeth Rogers" userId="08c025f78b425d67" providerId="LiveId" clId="{8B29A466-CEEC-4905-BBE2-33BB11AE5932}" dt="2021-05-29T09:24:08.935" v="627" actId="1076"/>
          <ac:picMkLst>
            <pc:docMk/>
            <pc:sldMk cId="3238340827" sldId="264"/>
            <ac:picMk id="13" creationId="{87A0F24B-9590-44EF-B39D-C1CF492EA12D}"/>
          </ac:picMkLst>
        </pc:picChg>
        <pc:picChg chg="add mod">
          <ac:chgData name="Elizabeth Rogers" userId="08c025f78b425d67" providerId="LiveId" clId="{8B29A466-CEEC-4905-BBE2-33BB11AE5932}" dt="2021-05-29T09:23:53.669" v="622" actId="1076"/>
          <ac:picMkLst>
            <pc:docMk/>
            <pc:sldMk cId="3238340827" sldId="264"/>
            <ac:picMk id="14" creationId="{8A41630D-B998-4D16-96E2-DB0645BB44F2}"/>
          </ac:picMkLst>
        </pc:picChg>
        <pc:picChg chg="add mod">
          <ac:chgData name="Elizabeth Rogers" userId="08c025f78b425d67" providerId="LiveId" clId="{8B29A466-CEEC-4905-BBE2-33BB11AE5932}" dt="2021-05-29T09:24:36.559" v="633" actId="14100"/>
          <ac:picMkLst>
            <pc:docMk/>
            <pc:sldMk cId="3238340827" sldId="264"/>
            <ac:picMk id="15" creationId="{57A865FF-ECF9-4309-958D-B0ECBCCA1D74}"/>
          </ac:picMkLst>
        </pc:picChg>
        <pc:picChg chg="add mod">
          <ac:chgData name="Elizabeth Rogers" userId="08c025f78b425d67" providerId="LiveId" clId="{8B29A466-CEEC-4905-BBE2-33BB11AE5932}" dt="2021-05-29T09:24:20.294" v="630" actId="1076"/>
          <ac:picMkLst>
            <pc:docMk/>
            <pc:sldMk cId="3238340827" sldId="264"/>
            <ac:picMk id="16" creationId="{A6B5A78C-B51D-49D7-8C40-292B26CFC864}"/>
          </ac:picMkLst>
        </pc:picChg>
      </pc:sldChg>
      <pc:sldChg chg="addSp delSp modSp add mod ord setBg delDesignElem">
        <pc:chgData name="Elizabeth Rogers" userId="08c025f78b425d67" providerId="LiveId" clId="{8B29A466-CEEC-4905-BBE2-33BB11AE5932}" dt="2021-05-29T09:38:41.080" v="913" actId="20577"/>
        <pc:sldMkLst>
          <pc:docMk/>
          <pc:sldMk cId="1251732448" sldId="265"/>
        </pc:sldMkLst>
        <pc:spChg chg="mod">
          <ac:chgData name="Elizabeth Rogers" userId="08c025f78b425d67" providerId="LiveId" clId="{8B29A466-CEEC-4905-BBE2-33BB11AE5932}" dt="2021-05-29T09:28:43.382" v="661" actId="26606"/>
          <ac:spMkLst>
            <pc:docMk/>
            <pc:sldMk cId="1251732448" sldId="265"/>
            <ac:spMk id="2" creationId="{DCE61363-5743-4DFF-B1CD-1C91B4ED330E}"/>
          </ac:spMkLst>
        </pc:spChg>
        <pc:spChg chg="del">
          <ac:chgData name="Elizabeth Rogers" userId="08c025f78b425d67" providerId="LiveId" clId="{8B29A466-CEEC-4905-BBE2-33BB11AE5932}" dt="2021-05-29T09:26:59.203" v="647"/>
          <ac:spMkLst>
            <pc:docMk/>
            <pc:sldMk cId="1251732448" sldId="265"/>
            <ac:spMk id="14" creationId="{7C98A213-5994-475E-B327-DC6EC27FBA8B}"/>
          </ac:spMkLst>
        </pc:spChg>
        <pc:spChg chg="del">
          <ac:chgData name="Elizabeth Rogers" userId="08c025f78b425d67" providerId="LiveId" clId="{8B29A466-CEEC-4905-BBE2-33BB11AE5932}" dt="2021-05-29T09:26:59.203" v="647"/>
          <ac:spMkLst>
            <pc:docMk/>
            <pc:sldMk cId="1251732448" sldId="265"/>
            <ac:spMk id="16" creationId="{4B030A0D-0DAD-4A99-89BB-419527D6A64B}"/>
          </ac:spMkLst>
        </pc:spChg>
        <pc:spChg chg="add">
          <ac:chgData name="Elizabeth Rogers" userId="08c025f78b425d67" providerId="LiveId" clId="{8B29A466-CEEC-4905-BBE2-33BB11AE5932}" dt="2021-05-29T09:28:43.382" v="661" actId="26606"/>
          <ac:spMkLst>
            <pc:docMk/>
            <pc:sldMk cId="1251732448" sldId="265"/>
            <ac:spMk id="20" creationId="{665DBBEF-238B-476B-96AB-8AAC3224ECEA}"/>
          </ac:spMkLst>
        </pc:spChg>
        <pc:spChg chg="add">
          <ac:chgData name="Elizabeth Rogers" userId="08c025f78b425d67" providerId="LiveId" clId="{8B29A466-CEEC-4905-BBE2-33BB11AE5932}" dt="2021-05-29T09:28:43.382" v="661" actId="26606"/>
          <ac:spMkLst>
            <pc:docMk/>
            <pc:sldMk cId="1251732448" sldId="265"/>
            <ac:spMk id="22" creationId="{3FCFB1DE-0B7E-48CC-BA90-B2AB0889F9D6}"/>
          </ac:spMkLst>
        </pc:spChg>
        <pc:spChg chg="add mod">
          <ac:chgData name="Elizabeth Rogers" userId="08c025f78b425d67" providerId="LiveId" clId="{8B29A466-CEEC-4905-BBE2-33BB11AE5932}" dt="2021-05-29T09:38:41.080" v="913" actId="20577"/>
          <ac:spMkLst>
            <pc:docMk/>
            <pc:sldMk cId="1251732448" sldId="265"/>
            <ac:spMk id="28" creationId="{F9BA3F21-EAC4-4950-9E67-CFA0D6AC14B1}"/>
          </ac:spMkLst>
        </pc:spChg>
        <pc:picChg chg="del">
          <ac:chgData name="Elizabeth Rogers" userId="08c025f78b425d67" providerId="LiveId" clId="{8B29A466-CEEC-4905-BBE2-33BB11AE5932}" dt="2021-05-29T09:28:36.102" v="660" actId="478"/>
          <ac:picMkLst>
            <pc:docMk/>
            <pc:sldMk cId="1251732448" sldId="265"/>
            <ac:picMk id="10" creationId="{CC803D41-C9EC-443B-8510-04B4EDD4C8BD}"/>
          </ac:picMkLst>
        </pc:picChg>
        <pc:picChg chg="del">
          <ac:chgData name="Elizabeth Rogers" userId="08c025f78b425d67" providerId="LiveId" clId="{8B29A466-CEEC-4905-BBE2-33BB11AE5932}" dt="2021-05-29T09:28:32.232" v="658" actId="478"/>
          <ac:picMkLst>
            <pc:docMk/>
            <pc:sldMk cId="1251732448" sldId="265"/>
            <ac:picMk id="11" creationId="{DD4D8F0F-710B-46F4-A4C3-52775E93CBF8}"/>
          </ac:picMkLst>
        </pc:picChg>
        <pc:picChg chg="del">
          <ac:chgData name="Elizabeth Rogers" userId="08c025f78b425d67" providerId="LiveId" clId="{8B29A466-CEEC-4905-BBE2-33BB11AE5932}" dt="2021-05-29T09:28:17.049" v="655" actId="478"/>
          <ac:picMkLst>
            <pc:docMk/>
            <pc:sldMk cId="1251732448" sldId="265"/>
            <ac:picMk id="12" creationId="{2636991D-78B9-4858-BA55-EA8ACD97B5CB}"/>
          </ac:picMkLst>
        </pc:picChg>
        <pc:picChg chg="del">
          <ac:chgData name="Elizabeth Rogers" userId="08c025f78b425d67" providerId="LiveId" clId="{8B29A466-CEEC-4905-BBE2-33BB11AE5932}" dt="2021-05-29T09:28:33.967" v="659" actId="478"/>
          <ac:picMkLst>
            <pc:docMk/>
            <pc:sldMk cId="1251732448" sldId="265"/>
            <ac:picMk id="13" creationId="{F7863421-E3D5-4D3D-BEA6-07F8E563AD08}"/>
          </ac:picMkLst>
        </pc:picChg>
        <pc:picChg chg="del mod">
          <ac:chgData name="Elizabeth Rogers" userId="08c025f78b425d67" providerId="LiveId" clId="{8B29A466-CEEC-4905-BBE2-33BB11AE5932}" dt="2021-05-29T09:29:02.838" v="662" actId="478"/>
          <ac:picMkLst>
            <pc:docMk/>
            <pc:sldMk cId="1251732448" sldId="265"/>
            <ac:picMk id="15" creationId="{151F9C4D-41E3-480B-ABC9-284F8969EEA4}"/>
          </ac:picMkLst>
        </pc:picChg>
        <pc:picChg chg="del">
          <ac:chgData name="Elizabeth Rogers" userId="08c025f78b425d67" providerId="LiveId" clId="{8B29A466-CEEC-4905-BBE2-33BB11AE5932}" dt="2021-05-29T09:28:19.951" v="656" actId="478"/>
          <ac:picMkLst>
            <pc:docMk/>
            <pc:sldMk cId="1251732448" sldId="265"/>
            <ac:picMk id="17" creationId="{707E52FE-B463-41E6-A74D-B4B42F1436B1}"/>
          </ac:picMkLst>
        </pc:picChg>
        <pc:picChg chg="del">
          <ac:chgData name="Elizabeth Rogers" userId="08c025f78b425d67" providerId="LiveId" clId="{8B29A466-CEEC-4905-BBE2-33BB11AE5932}" dt="2021-05-29T09:28:21.942" v="657" actId="478"/>
          <ac:picMkLst>
            <pc:docMk/>
            <pc:sldMk cId="1251732448" sldId="265"/>
            <ac:picMk id="18" creationId="{8B4D91DB-9C57-44B8-9289-540DDED85BC1}"/>
          </ac:picMkLst>
        </pc:picChg>
        <pc:picChg chg="add mod">
          <ac:chgData name="Elizabeth Rogers" userId="08c025f78b425d67" providerId="LiveId" clId="{8B29A466-CEEC-4905-BBE2-33BB11AE5932}" dt="2021-05-29T09:36:44.689" v="900" actId="1076"/>
          <ac:picMkLst>
            <pc:docMk/>
            <pc:sldMk cId="1251732448" sldId="265"/>
            <ac:picMk id="19" creationId="{3EE8B1A4-FEF1-44E1-B258-CD5A3939E6F9}"/>
          </ac:picMkLst>
        </pc:picChg>
        <pc:picChg chg="add mod">
          <ac:chgData name="Elizabeth Rogers" userId="08c025f78b425d67" providerId="LiveId" clId="{8B29A466-CEEC-4905-BBE2-33BB11AE5932}" dt="2021-05-29T09:36:44.689" v="900" actId="1076"/>
          <ac:picMkLst>
            <pc:docMk/>
            <pc:sldMk cId="1251732448" sldId="265"/>
            <ac:picMk id="21" creationId="{5453F988-0036-42E0-9C48-BE867BE3C364}"/>
          </ac:picMkLst>
        </pc:picChg>
        <pc:picChg chg="add mod">
          <ac:chgData name="Elizabeth Rogers" userId="08c025f78b425d67" providerId="LiveId" clId="{8B29A466-CEEC-4905-BBE2-33BB11AE5932}" dt="2021-05-29T09:37:27.082" v="907" actId="1076"/>
          <ac:picMkLst>
            <pc:docMk/>
            <pc:sldMk cId="1251732448" sldId="265"/>
            <ac:picMk id="23" creationId="{A483335B-D0AB-4178-835F-FD977AB5847B}"/>
          </ac:picMkLst>
        </pc:picChg>
        <pc:picChg chg="add mod ord">
          <ac:chgData name="Elizabeth Rogers" userId="08c025f78b425d67" providerId="LiveId" clId="{8B29A466-CEEC-4905-BBE2-33BB11AE5932}" dt="2021-05-29T09:37:22.140" v="906" actId="1076"/>
          <ac:picMkLst>
            <pc:docMk/>
            <pc:sldMk cId="1251732448" sldId="265"/>
            <ac:picMk id="24" creationId="{AF728F24-4873-4CAB-8951-540FF18701EC}"/>
          </ac:picMkLst>
        </pc:picChg>
        <pc:picChg chg="add mod">
          <ac:chgData name="Elizabeth Rogers" userId="08c025f78b425d67" providerId="LiveId" clId="{8B29A466-CEEC-4905-BBE2-33BB11AE5932}" dt="2021-05-29T09:36:44.689" v="900" actId="1076"/>
          <ac:picMkLst>
            <pc:docMk/>
            <pc:sldMk cId="1251732448" sldId="265"/>
            <ac:picMk id="25" creationId="{695F030D-FE28-444C-A746-AAEBCEB97BD9}"/>
          </ac:picMkLst>
        </pc:picChg>
        <pc:picChg chg="add mod">
          <ac:chgData name="Elizabeth Rogers" userId="08c025f78b425d67" providerId="LiveId" clId="{8B29A466-CEEC-4905-BBE2-33BB11AE5932}" dt="2021-05-29T09:36:44.689" v="900" actId="1076"/>
          <ac:picMkLst>
            <pc:docMk/>
            <pc:sldMk cId="1251732448" sldId="265"/>
            <ac:picMk id="26" creationId="{C2BD212E-32B3-4CE6-BC4F-51BFB5DA15F5}"/>
          </ac:picMkLst>
        </pc:picChg>
        <pc:picChg chg="add mod">
          <ac:chgData name="Elizabeth Rogers" userId="08c025f78b425d67" providerId="LiveId" clId="{8B29A466-CEEC-4905-BBE2-33BB11AE5932}" dt="2021-05-29T09:37:30.327" v="908" actId="1076"/>
          <ac:picMkLst>
            <pc:docMk/>
            <pc:sldMk cId="1251732448" sldId="265"/>
            <ac:picMk id="27" creationId="{4F23C21A-93D0-4C15-A6C5-78DA2E42B474}"/>
          </ac:picMkLst>
        </pc:picChg>
      </pc:sldChg>
      <pc:sldChg chg="addSp delSp modSp add mod ord setBg addAnim delAnim delDesignElem">
        <pc:chgData name="Elizabeth Rogers" userId="08c025f78b425d67" providerId="LiveId" clId="{8B29A466-CEEC-4905-BBE2-33BB11AE5932}" dt="2021-05-29T09:45:40.263" v="1205" actId="14100"/>
        <pc:sldMkLst>
          <pc:docMk/>
          <pc:sldMk cId="1052374850" sldId="266"/>
        </pc:sldMkLst>
        <pc:spChg chg="mod">
          <ac:chgData name="Elizabeth Rogers" userId="08c025f78b425d67" providerId="LiveId" clId="{8B29A466-CEEC-4905-BBE2-33BB11AE5932}" dt="2021-05-29T09:45:28.440" v="1203" actId="26606"/>
          <ac:spMkLst>
            <pc:docMk/>
            <pc:sldMk cId="1052374850" sldId="266"/>
            <ac:spMk id="2" creationId="{DCE61363-5743-4DFF-B1CD-1C91B4ED330E}"/>
          </ac:spMkLst>
        </pc:spChg>
        <pc:spChg chg="del">
          <ac:chgData name="Elizabeth Rogers" userId="08c025f78b425d67" providerId="LiveId" clId="{8B29A466-CEEC-4905-BBE2-33BB11AE5932}" dt="2021-05-29T09:33:20.429" v="866"/>
          <ac:spMkLst>
            <pc:docMk/>
            <pc:sldMk cId="1052374850" sldId="266"/>
            <ac:spMk id="14" creationId="{7C98A213-5994-475E-B327-DC6EC27FBA8B}"/>
          </ac:spMkLst>
        </pc:spChg>
        <pc:spChg chg="del">
          <ac:chgData name="Elizabeth Rogers" userId="08c025f78b425d67" providerId="LiveId" clId="{8B29A466-CEEC-4905-BBE2-33BB11AE5932}" dt="2021-05-29T09:33:20.429" v="866"/>
          <ac:spMkLst>
            <pc:docMk/>
            <pc:sldMk cId="1052374850" sldId="266"/>
            <ac:spMk id="16" creationId="{4B030A0D-0DAD-4A99-89BB-419527D6A64B}"/>
          </ac:spMkLst>
        </pc:spChg>
        <pc:spChg chg="mod">
          <ac:chgData name="Elizabeth Rogers" userId="08c025f78b425d67" providerId="LiveId" clId="{8B29A466-CEEC-4905-BBE2-33BB11AE5932}" dt="2021-05-29T09:45:28.440" v="1203" actId="26606"/>
          <ac:spMkLst>
            <pc:docMk/>
            <pc:sldMk cId="1052374850" sldId="266"/>
            <ac:spMk id="19" creationId="{5598F564-81E9-4215-94CF-3796FD3E70F5}"/>
          </ac:spMkLst>
        </pc:spChg>
        <pc:spChg chg="add del">
          <ac:chgData name="Elizabeth Rogers" userId="08c025f78b425d67" providerId="LiveId" clId="{8B29A466-CEEC-4905-BBE2-33BB11AE5932}" dt="2021-05-29T09:43:39.896" v="1187" actId="26606"/>
          <ac:spMkLst>
            <pc:docMk/>
            <pc:sldMk cId="1052374850" sldId="266"/>
            <ac:spMk id="24" creationId="{BCED4D40-4B67-4331-AC48-79B82B4A47D8}"/>
          </ac:spMkLst>
        </pc:spChg>
        <pc:spChg chg="add del">
          <ac:chgData name="Elizabeth Rogers" userId="08c025f78b425d67" providerId="LiveId" clId="{8B29A466-CEEC-4905-BBE2-33BB11AE5932}" dt="2021-05-29T09:43:39.896" v="1187" actId="26606"/>
          <ac:spMkLst>
            <pc:docMk/>
            <pc:sldMk cId="1052374850" sldId="266"/>
            <ac:spMk id="26" creationId="{670CEDEF-4F34-412E-84EE-329C1E936AF5}"/>
          </ac:spMkLst>
        </pc:spChg>
        <pc:spChg chg="add del">
          <ac:chgData name="Elizabeth Rogers" userId="08c025f78b425d67" providerId="LiveId" clId="{8B29A466-CEEC-4905-BBE2-33BB11AE5932}" dt="2021-05-29T09:43:58.982" v="1190" actId="26606"/>
          <ac:spMkLst>
            <pc:docMk/>
            <pc:sldMk cId="1052374850" sldId="266"/>
            <ac:spMk id="31" creationId="{665DBBEF-238B-476B-96AB-8AAC3224ECEA}"/>
          </ac:spMkLst>
        </pc:spChg>
        <pc:spChg chg="add del">
          <ac:chgData name="Elizabeth Rogers" userId="08c025f78b425d67" providerId="LiveId" clId="{8B29A466-CEEC-4905-BBE2-33BB11AE5932}" dt="2021-05-29T09:43:58.982" v="1190" actId="26606"/>
          <ac:spMkLst>
            <pc:docMk/>
            <pc:sldMk cId="1052374850" sldId="266"/>
            <ac:spMk id="33" creationId="{3FCFB1DE-0B7E-48CC-BA90-B2AB0889F9D6}"/>
          </ac:spMkLst>
        </pc:spChg>
        <pc:spChg chg="add del">
          <ac:chgData name="Elizabeth Rogers" userId="08c025f78b425d67" providerId="LiveId" clId="{8B29A466-CEEC-4905-BBE2-33BB11AE5932}" dt="2021-05-29T09:44:07.972" v="1191" actId="26606"/>
          <ac:spMkLst>
            <pc:docMk/>
            <pc:sldMk cId="1052374850" sldId="266"/>
            <ac:spMk id="38" creationId="{2B97F24A-32CE-4C1C-A50D-3016B394DCFB}"/>
          </ac:spMkLst>
        </pc:spChg>
        <pc:spChg chg="add del">
          <ac:chgData name="Elizabeth Rogers" userId="08c025f78b425d67" providerId="LiveId" clId="{8B29A466-CEEC-4905-BBE2-33BB11AE5932}" dt="2021-05-29T09:44:07.972" v="1191" actId="26606"/>
          <ac:spMkLst>
            <pc:docMk/>
            <pc:sldMk cId="1052374850" sldId="266"/>
            <ac:spMk id="40" creationId="{CD8B4F24-440B-49E9-B85D-733523DC064B}"/>
          </ac:spMkLst>
        </pc:spChg>
        <pc:spChg chg="add del">
          <ac:chgData name="Elizabeth Rogers" userId="08c025f78b425d67" providerId="LiveId" clId="{8B29A466-CEEC-4905-BBE2-33BB11AE5932}" dt="2021-05-29T09:44:58.831" v="1199" actId="26606"/>
          <ac:spMkLst>
            <pc:docMk/>
            <pc:sldMk cId="1052374850" sldId="266"/>
            <ac:spMk id="45" creationId="{743AA782-23D1-4521-8CAD-47662984AA08}"/>
          </ac:spMkLst>
        </pc:spChg>
        <pc:spChg chg="add del">
          <ac:chgData name="Elizabeth Rogers" userId="08c025f78b425d67" providerId="LiveId" clId="{8B29A466-CEEC-4905-BBE2-33BB11AE5932}" dt="2021-05-29T09:44:58.831" v="1199" actId="26606"/>
          <ac:spMkLst>
            <pc:docMk/>
            <pc:sldMk cId="1052374850" sldId="266"/>
            <ac:spMk id="47" creationId="{71877DBC-BB60-40F0-AC93-2ACDBAAE60CE}"/>
          </ac:spMkLst>
        </pc:spChg>
        <pc:spChg chg="add del">
          <ac:chgData name="Elizabeth Rogers" userId="08c025f78b425d67" providerId="LiveId" clId="{8B29A466-CEEC-4905-BBE2-33BB11AE5932}" dt="2021-05-29T09:44:58.807" v="1198" actId="26606"/>
          <ac:spMkLst>
            <pc:docMk/>
            <pc:sldMk cId="1052374850" sldId="266"/>
            <ac:spMk id="52" creationId="{9B7AD9F6-8CE7-4299-8FC6-328F4DCD3FF9}"/>
          </ac:spMkLst>
        </pc:spChg>
        <pc:spChg chg="add del">
          <ac:chgData name="Elizabeth Rogers" userId="08c025f78b425d67" providerId="LiveId" clId="{8B29A466-CEEC-4905-BBE2-33BB11AE5932}" dt="2021-05-29T09:44:58.807" v="1198" actId="26606"/>
          <ac:spMkLst>
            <pc:docMk/>
            <pc:sldMk cId="1052374850" sldId="266"/>
            <ac:spMk id="54" creationId="{3F9B0603-37C5-4312-AE4D-A3D015475403}"/>
          </ac:spMkLst>
        </pc:spChg>
        <pc:spChg chg="add del">
          <ac:chgData name="Elizabeth Rogers" userId="08c025f78b425d67" providerId="LiveId" clId="{8B29A466-CEEC-4905-BBE2-33BB11AE5932}" dt="2021-05-29T09:45:14.564" v="1201" actId="26606"/>
          <ac:spMkLst>
            <pc:docMk/>
            <pc:sldMk cId="1052374850" sldId="266"/>
            <ac:spMk id="56" creationId="{743AA782-23D1-4521-8CAD-47662984AA08}"/>
          </ac:spMkLst>
        </pc:spChg>
        <pc:spChg chg="add del">
          <ac:chgData name="Elizabeth Rogers" userId="08c025f78b425d67" providerId="LiveId" clId="{8B29A466-CEEC-4905-BBE2-33BB11AE5932}" dt="2021-05-29T09:45:14.564" v="1201" actId="26606"/>
          <ac:spMkLst>
            <pc:docMk/>
            <pc:sldMk cId="1052374850" sldId="266"/>
            <ac:spMk id="57" creationId="{71877DBC-BB60-40F0-AC93-2ACDBAAE60CE}"/>
          </ac:spMkLst>
        </pc:spChg>
        <pc:spChg chg="add del">
          <ac:chgData name="Elizabeth Rogers" userId="08c025f78b425d67" providerId="LiveId" clId="{8B29A466-CEEC-4905-BBE2-33BB11AE5932}" dt="2021-05-29T09:45:28.440" v="1203" actId="26606"/>
          <ac:spMkLst>
            <pc:docMk/>
            <pc:sldMk cId="1052374850" sldId="266"/>
            <ac:spMk id="62" creationId="{743AA782-23D1-4521-8CAD-47662984AA08}"/>
          </ac:spMkLst>
        </pc:spChg>
        <pc:spChg chg="add del">
          <ac:chgData name="Elizabeth Rogers" userId="08c025f78b425d67" providerId="LiveId" clId="{8B29A466-CEEC-4905-BBE2-33BB11AE5932}" dt="2021-05-29T09:45:28.440" v="1203" actId="26606"/>
          <ac:spMkLst>
            <pc:docMk/>
            <pc:sldMk cId="1052374850" sldId="266"/>
            <ac:spMk id="64" creationId="{71877DBC-BB60-40F0-AC93-2ACDBAAE60CE}"/>
          </ac:spMkLst>
        </pc:spChg>
        <pc:spChg chg="add">
          <ac:chgData name="Elizabeth Rogers" userId="08c025f78b425d67" providerId="LiveId" clId="{8B29A466-CEEC-4905-BBE2-33BB11AE5932}" dt="2021-05-29T09:45:28.440" v="1203" actId="26606"/>
          <ac:spMkLst>
            <pc:docMk/>
            <pc:sldMk cId="1052374850" sldId="266"/>
            <ac:spMk id="69" creationId="{665DBBEF-238B-476B-96AB-8AAC3224ECEA}"/>
          </ac:spMkLst>
        </pc:spChg>
        <pc:spChg chg="add">
          <ac:chgData name="Elizabeth Rogers" userId="08c025f78b425d67" providerId="LiveId" clId="{8B29A466-CEEC-4905-BBE2-33BB11AE5932}" dt="2021-05-29T09:45:28.440" v="1203" actId="26606"/>
          <ac:spMkLst>
            <pc:docMk/>
            <pc:sldMk cId="1052374850" sldId="266"/>
            <ac:spMk id="71" creationId="{3FCFB1DE-0B7E-48CC-BA90-B2AB0889F9D6}"/>
          </ac:spMkLst>
        </pc:spChg>
        <pc:picChg chg="add mod">
          <ac:chgData name="Elizabeth Rogers" userId="08c025f78b425d67" providerId="LiveId" clId="{8B29A466-CEEC-4905-BBE2-33BB11AE5932}" dt="2021-05-29T09:45:40.263" v="1205" actId="14100"/>
          <ac:picMkLst>
            <pc:docMk/>
            <pc:sldMk cId="1052374850" sldId="266"/>
            <ac:picMk id="4" creationId="{4333E184-E3F6-404B-AC57-32DD6373E9DA}"/>
          </ac:picMkLst>
        </pc:picChg>
        <pc:picChg chg="add del mod">
          <ac:chgData name="Elizabeth Rogers" userId="08c025f78b425d67" providerId="LiveId" clId="{8B29A466-CEEC-4905-BBE2-33BB11AE5932}" dt="2021-05-29T09:43:09.160" v="1183" actId="478"/>
          <ac:picMkLst>
            <pc:docMk/>
            <pc:sldMk cId="1052374850" sldId="266"/>
            <ac:picMk id="6" creationId="{48519754-6A46-4D94-B111-B2C28193AF7F}"/>
          </ac:picMkLst>
        </pc:picChg>
        <pc:picChg chg="del">
          <ac:chgData name="Elizabeth Rogers" userId="08c025f78b425d67" providerId="LiveId" clId="{8B29A466-CEEC-4905-BBE2-33BB11AE5932}" dt="2021-05-29T09:33:42.602" v="872" actId="478"/>
          <ac:picMkLst>
            <pc:docMk/>
            <pc:sldMk cId="1052374850" sldId="266"/>
            <ac:picMk id="10" creationId="{CC803D41-C9EC-443B-8510-04B4EDD4C8BD}"/>
          </ac:picMkLst>
        </pc:picChg>
        <pc:picChg chg="del">
          <ac:chgData name="Elizabeth Rogers" userId="08c025f78b425d67" providerId="LiveId" clId="{8B29A466-CEEC-4905-BBE2-33BB11AE5932}" dt="2021-05-29T09:33:40.073" v="871" actId="478"/>
          <ac:picMkLst>
            <pc:docMk/>
            <pc:sldMk cId="1052374850" sldId="266"/>
            <ac:picMk id="11" creationId="{DD4D8F0F-710B-46F4-A4C3-52775E93CBF8}"/>
          </ac:picMkLst>
        </pc:picChg>
        <pc:picChg chg="del">
          <ac:chgData name="Elizabeth Rogers" userId="08c025f78b425d67" providerId="LiveId" clId="{8B29A466-CEEC-4905-BBE2-33BB11AE5932}" dt="2021-05-29T09:33:34.682" v="869" actId="478"/>
          <ac:picMkLst>
            <pc:docMk/>
            <pc:sldMk cId="1052374850" sldId="266"/>
            <ac:picMk id="12" creationId="{2636991D-78B9-4858-BA55-EA8ACD97B5CB}"/>
          </ac:picMkLst>
        </pc:picChg>
        <pc:picChg chg="del">
          <ac:chgData name="Elizabeth Rogers" userId="08c025f78b425d67" providerId="LiveId" clId="{8B29A466-CEEC-4905-BBE2-33BB11AE5932}" dt="2021-05-29T09:33:36.861" v="870" actId="478"/>
          <ac:picMkLst>
            <pc:docMk/>
            <pc:sldMk cId="1052374850" sldId="266"/>
            <ac:picMk id="13" creationId="{F7863421-E3D5-4D3D-BEA6-07F8E563AD08}"/>
          </ac:picMkLst>
        </pc:picChg>
        <pc:picChg chg="del mod ord">
          <ac:chgData name="Elizabeth Rogers" userId="08c025f78b425d67" providerId="LiveId" clId="{8B29A466-CEEC-4905-BBE2-33BB11AE5932}" dt="2021-05-29T09:40:41.189" v="1093" actId="478"/>
          <ac:picMkLst>
            <pc:docMk/>
            <pc:sldMk cId="1052374850" sldId="266"/>
            <ac:picMk id="15" creationId="{151F9C4D-41E3-480B-ABC9-284F8969EEA4}"/>
          </ac:picMkLst>
        </pc:picChg>
        <pc:picChg chg="del">
          <ac:chgData name="Elizabeth Rogers" userId="08c025f78b425d67" providerId="LiveId" clId="{8B29A466-CEEC-4905-BBE2-33BB11AE5932}" dt="2021-05-29T09:33:30.155" v="867" actId="478"/>
          <ac:picMkLst>
            <pc:docMk/>
            <pc:sldMk cId="1052374850" sldId="266"/>
            <ac:picMk id="17" creationId="{707E52FE-B463-41E6-A74D-B4B42F1436B1}"/>
          </ac:picMkLst>
        </pc:picChg>
        <pc:picChg chg="del">
          <ac:chgData name="Elizabeth Rogers" userId="08c025f78b425d67" providerId="LiveId" clId="{8B29A466-CEEC-4905-BBE2-33BB11AE5932}" dt="2021-05-29T09:33:32.552" v="868" actId="478"/>
          <ac:picMkLst>
            <pc:docMk/>
            <pc:sldMk cId="1052374850" sldId="266"/>
            <ac:picMk id="18" creationId="{8B4D91DB-9C57-44B8-9289-540DDED85BC1}"/>
          </ac:picMkLst>
        </pc:picChg>
      </pc:sldChg>
      <pc:sldChg chg="addSp delSp modSp new mod ord setBg addAnim delAnim">
        <pc:chgData name="Elizabeth Rogers" userId="08c025f78b425d67" providerId="LiveId" clId="{8B29A466-CEEC-4905-BBE2-33BB11AE5932}" dt="2021-05-29T10:56:27.080" v="2938" actId="20577"/>
        <pc:sldMkLst>
          <pc:docMk/>
          <pc:sldMk cId="3105300571" sldId="267"/>
        </pc:sldMkLst>
        <pc:spChg chg="mod">
          <ac:chgData name="Elizabeth Rogers" userId="08c025f78b425d67" providerId="LiveId" clId="{8B29A466-CEEC-4905-BBE2-33BB11AE5932}" dt="2021-05-29T09:48:35.064" v="1209" actId="26606"/>
          <ac:spMkLst>
            <pc:docMk/>
            <pc:sldMk cId="3105300571" sldId="267"/>
            <ac:spMk id="2" creationId="{301E9ACD-4756-4ECF-AB02-522D10126AAD}"/>
          </ac:spMkLst>
        </pc:spChg>
        <pc:spChg chg="del">
          <ac:chgData name="Elizabeth Rogers" userId="08c025f78b425d67" providerId="LiveId" clId="{8B29A466-CEEC-4905-BBE2-33BB11AE5932}" dt="2021-05-29T09:42:51.302" v="1178" actId="478"/>
          <ac:spMkLst>
            <pc:docMk/>
            <pc:sldMk cId="3105300571" sldId="267"/>
            <ac:spMk id="3" creationId="{1AB2CB6D-7F23-43E9-9B68-05FC7211319C}"/>
          </ac:spMkLst>
        </pc:spChg>
        <pc:spChg chg="add del">
          <ac:chgData name="Elizabeth Rogers" userId="08c025f78b425d67" providerId="LiveId" clId="{8B29A466-CEEC-4905-BBE2-33BB11AE5932}" dt="2021-05-29T09:48:35.058" v="1208" actId="26606"/>
          <ac:spMkLst>
            <pc:docMk/>
            <pc:sldMk cId="3105300571" sldId="267"/>
            <ac:spMk id="9" creationId="{9B7AD9F6-8CE7-4299-8FC6-328F4DCD3FF9}"/>
          </ac:spMkLst>
        </pc:spChg>
        <pc:spChg chg="add mod">
          <ac:chgData name="Elizabeth Rogers" userId="08c025f78b425d67" providerId="LiveId" clId="{8B29A466-CEEC-4905-BBE2-33BB11AE5932}" dt="2021-05-29T10:56:27.080" v="2938" actId="20577"/>
          <ac:spMkLst>
            <pc:docMk/>
            <pc:sldMk cId="3105300571" sldId="267"/>
            <ac:spMk id="10" creationId="{9F12F773-A6E8-472A-A333-CE897F2E4CC0}"/>
          </ac:spMkLst>
        </pc:spChg>
        <pc:spChg chg="add del">
          <ac:chgData name="Elizabeth Rogers" userId="08c025f78b425d67" providerId="LiveId" clId="{8B29A466-CEEC-4905-BBE2-33BB11AE5932}" dt="2021-05-29T09:48:35.058" v="1208" actId="26606"/>
          <ac:spMkLst>
            <pc:docMk/>
            <pc:sldMk cId="3105300571" sldId="267"/>
            <ac:spMk id="11" creationId="{3F9B0603-37C5-4312-AE4D-A3D015475403}"/>
          </ac:spMkLst>
        </pc:spChg>
        <pc:spChg chg="add">
          <ac:chgData name="Elizabeth Rogers" userId="08c025f78b425d67" providerId="LiveId" clId="{8B29A466-CEEC-4905-BBE2-33BB11AE5932}" dt="2021-05-29T09:48:35.064" v="1209" actId="26606"/>
          <ac:spMkLst>
            <pc:docMk/>
            <pc:sldMk cId="3105300571" sldId="267"/>
            <ac:spMk id="13" creationId="{665DBBEF-238B-476B-96AB-8AAC3224ECEA}"/>
          </ac:spMkLst>
        </pc:spChg>
        <pc:spChg chg="add">
          <ac:chgData name="Elizabeth Rogers" userId="08c025f78b425d67" providerId="LiveId" clId="{8B29A466-CEEC-4905-BBE2-33BB11AE5932}" dt="2021-05-29T09:48:35.064" v="1209" actId="26606"/>
          <ac:spMkLst>
            <pc:docMk/>
            <pc:sldMk cId="3105300571" sldId="267"/>
            <ac:spMk id="14" creationId="{3FCFB1DE-0B7E-48CC-BA90-B2AB0889F9D6}"/>
          </ac:spMkLst>
        </pc:spChg>
        <pc:picChg chg="add mod">
          <ac:chgData name="Elizabeth Rogers" userId="08c025f78b425d67" providerId="LiveId" clId="{8B29A466-CEEC-4905-BBE2-33BB11AE5932}" dt="2021-05-29T09:48:35.064" v="1209" actId="26606"/>
          <ac:picMkLst>
            <pc:docMk/>
            <pc:sldMk cId="3105300571" sldId="267"/>
            <ac:picMk id="4" creationId="{97805ACC-0FC0-433B-AFFA-3A796F468DB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6D0CA-A5CF-45D4-B547-8CF71E9D913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1A0BE-5DC9-4FC9-8D8E-35F9B7012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15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1A0BE-5DC9-4FC9-8D8E-35F9B70127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59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347D-EAAC-4182-BBB7-FFDD64399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CB200-0054-409E-B308-913D98AE1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877F0-041D-43E6-B3DD-4D2FA00D4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BD47-BB53-4663-95B1-5CA1F824C19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91869-D554-4906-9B9E-8937810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0126C-1B1F-4C5C-A4B6-C4CF57A7F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1B81-5D93-45CA-BE82-704F0617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3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D30C-6910-4646-8318-C3741C9F5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20C6E-9002-40DA-A1A8-BEE0C690A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8A51F-E5A8-4E9E-B33A-0AFDE0E5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BD47-BB53-4663-95B1-5CA1F824C19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6C0F5-C477-4B31-9264-C10A3926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8098D-DC98-4589-B331-4266E5D3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1B81-5D93-45CA-BE82-704F0617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3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4DF63E-9D0D-4A95-8CCB-02FC12A66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32F72-A252-41C7-9704-1DEC5A07A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9EE42-E3A1-4311-962D-B4B14907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BD47-BB53-4663-95B1-5CA1F824C19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1928C-2147-422A-B337-375FB49C9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D29F0-BAE3-42FC-9C8F-9E4445787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1B81-5D93-45CA-BE82-704F0617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688CC-5E47-4D31-9CEA-359676CDC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1333D-CA54-4D09-A79C-9A7F41956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80367-8164-499A-9216-19ED49799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BD47-BB53-4663-95B1-5CA1F824C19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8E591-2EA4-4B33-9B84-3E56ED6E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9833A-B39A-4744-93CA-B7194690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1B81-5D93-45CA-BE82-704F0617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12AC5-EB07-4A59-9B78-30C3002F9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80A93-5F3B-4E9F-A54C-6372D4CE2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622D7-CCB6-4FD1-B819-CE20D285C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BD47-BB53-4663-95B1-5CA1F824C19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C942B-A564-4431-8400-1A5D01F9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5DDCD-547F-4432-881B-DB795109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1B81-5D93-45CA-BE82-704F0617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0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288A1-8F33-4A27-BE22-BA801277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1F88C-F402-4233-A5AA-F619E93AE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E8B6E-994A-40EE-B577-A0429317B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A1412-DAE0-4B09-9CE3-CEF6AC74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BD47-BB53-4663-95B1-5CA1F824C19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DFD57-DE39-4F6E-A975-695F5A6F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2A8B9-C8D5-4911-8796-21CEB046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1B81-5D93-45CA-BE82-704F0617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7BDE-C46C-4438-B6C6-25062C80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F6505-EE0A-452A-8E42-00C6935DA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E4883-EFD9-467A-897B-069937513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DB6FFB-E101-4432-A4AF-08DA74E3A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1D9EFB-C4F6-4A13-A869-8411AE937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9B1BD0-0836-456A-847A-9ABA1803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BD47-BB53-4663-95B1-5CA1F824C19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A1989-8858-45D7-85E8-41CC8D98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32745B-E868-4D3D-B005-6522153A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1B81-5D93-45CA-BE82-704F0617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3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E06D-AFEF-4610-86BA-5E131E35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A8E4E-BEA8-48B6-B96E-B3DCFD25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BD47-BB53-4663-95B1-5CA1F824C19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764194-E5A7-4900-AA6B-92E96F91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F40FB-0806-426D-9B7A-C5FFB2BF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1B81-5D93-45CA-BE82-704F0617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9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BB178-5C66-4090-AE2A-0CC1D876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BD47-BB53-4663-95B1-5CA1F824C19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D95DCD-4730-492A-84D1-4A7D0EF16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01E13-B786-4BDD-A2A6-196EE4C2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1B81-5D93-45CA-BE82-704F0617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0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4A15-560C-44B7-8C0E-C9A94FC4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B3602-19E4-4B7D-8BF4-CEE7E71DA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89459-DF62-42B8-8E59-BE3712429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A8727-328A-4841-9960-F6A6CFB5F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BD47-BB53-4663-95B1-5CA1F824C19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C9535-459A-4A81-B7D2-9CF7D114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00E31-1CEE-4E5B-BD01-15C1509E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1B81-5D93-45CA-BE82-704F0617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59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6947-5757-4BBF-BFD3-BF4D9F1A2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314414-41F8-4F71-A2C1-167D0EC60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BD574-EBEA-4E04-A846-81AE00173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B4993-12E9-48C0-98D7-49E0EF31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BD47-BB53-4663-95B1-5CA1F824C19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1A956-8E57-4A65-8BB1-7B58C546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B4AA0-8499-4F62-B7D9-4B0E3BAA0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1B81-5D93-45CA-BE82-704F0617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8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9E1F01-6C06-4543-AE0B-6754A826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A48A7-85BA-4099-82CF-027C0535B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BF237-31BC-4194-BA52-8B5610065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8BD47-BB53-4663-95B1-5CA1F824C19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DADAB-8198-4B3C-AF38-209204483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A4B4B-A1F2-4BB9-85B9-D749BA8A3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91B81-5D93-45CA-BE82-704F0617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8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36929-4DBB-4DBB-A1A1-99CBF37FF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640080"/>
            <a:ext cx="6894576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61183-4160-4452-89DC-FADF0AE40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4636008"/>
            <a:ext cx="6894576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Executive Presentation</a:t>
            </a:r>
            <a:endParaRPr lang="en-US"/>
          </a:p>
          <a:p>
            <a:pPr algn="l"/>
            <a:r>
              <a:rPr lang="en-US" dirty="0"/>
              <a:t>Elizabeth Rogers</a:t>
            </a:r>
            <a:endParaRPr lang="en-US"/>
          </a:p>
        </p:txBody>
      </p:sp>
      <p:pic>
        <p:nvPicPr>
          <p:cNvPr id="5" name="Picture 4" descr="Panoramic view on snow-capped mountains  in Kuethai  Tirol  Austria">
            <a:extLst>
              <a:ext uri="{FF2B5EF4-FFF2-40B4-BE49-F238E27FC236}">
                <a16:creationId xmlns:a16="http://schemas.microsoft.com/office/drawing/2014/main" id="{35DFDD5A-7E82-4FB7-9E39-DEFF63F143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21" r="19361" b="-1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88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D78D5-1167-4F2A-A815-0C1D42939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Summary and Conclusion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1F06C81-05C2-4849-A6FB-87129658A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Closing one run could be done without affecting the recommended ticket price.</a:t>
            </a:r>
          </a:p>
          <a:p>
            <a:pPr lvl="1"/>
            <a:r>
              <a:rPr lang="en-US" sz="2200"/>
              <a:t>Not optimal if it affects plans to extend the vertical drop.</a:t>
            </a:r>
          </a:p>
          <a:p>
            <a:r>
              <a:rPr lang="en-US" sz="2200"/>
              <a:t>An additional chairlift and extended vertical drop (by 150 ft) shows an increase in revenue that makes up for the added cost of the chairlift ($1,540,00 cost)</a:t>
            </a:r>
          </a:p>
          <a:p>
            <a:pPr lvl="1"/>
            <a:r>
              <a:rPr lang="en-US" sz="2200"/>
              <a:t>Expected gain from increasing price by $1.99: </a:t>
            </a:r>
            <a:r>
              <a:rPr lang="en-US" sz="2200" b="0" i="0" u="none" strike="noStrike">
                <a:effectLst/>
              </a:rPr>
              <a:t>$3,474,638</a:t>
            </a:r>
            <a:endParaRPr lang="en-US" sz="2200"/>
          </a:p>
          <a:p>
            <a:r>
              <a:rPr lang="en-US" sz="2200"/>
              <a:t>Adding two acres of snowmaking does not affect the optimal ticket price</a:t>
            </a:r>
          </a:p>
          <a:p>
            <a:r>
              <a:rPr lang="en-US" sz="2200"/>
              <a:t>Adding .2 miles to the current longest run and 4 acres of snowmaking does not affect the optimal ticket price</a:t>
            </a:r>
          </a:p>
        </p:txBody>
      </p:sp>
    </p:spTree>
    <p:extLst>
      <p:ext uri="{BB962C8B-B14F-4D97-AF65-F5344CB8AC3E}">
        <p14:creationId xmlns:p14="http://schemas.microsoft.com/office/powerpoint/2010/main" val="141198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6181-13AF-41F4-BF7E-8DFD2FBE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 Identification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ACDF6-7E0B-470E-848B-849F10525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Current ticket price: $81</a:t>
            </a:r>
          </a:p>
          <a:p>
            <a:r>
              <a:rPr lang="en-US" dirty="0"/>
              <a:t>About 350,000 people visit annually</a:t>
            </a:r>
          </a:p>
          <a:p>
            <a:r>
              <a:rPr lang="en-US" dirty="0"/>
              <a:t>Big Mountain Resort’s current pricing strategy amounts to a premium placed on other Montana resorts’ prices</a:t>
            </a:r>
          </a:p>
          <a:p>
            <a:r>
              <a:rPr lang="en-US" dirty="0"/>
              <a:t>Overall, there is uncertainty about the relative value of BMR’s features </a:t>
            </a:r>
          </a:p>
          <a:p>
            <a:r>
              <a:rPr lang="en-US" dirty="0"/>
              <a:t>Desirable future steps and optimal ticket prices therefore unclear</a:t>
            </a:r>
          </a:p>
        </p:txBody>
      </p:sp>
    </p:spTree>
    <p:extLst>
      <p:ext uri="{BB962C8B-B14F-4D97-AF65-F5344CB8AC3E}">
        <p14:creationId xmlns:p14="http://schemas.microsoft.com/office/powerpoint/2010/main" val="180835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D9533C-B4BE-4A3C-8007-698CA9DC9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 Identification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4E1ED-2632-4493-885E-A9DD2C7F3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808" y="1218384"/>
            <a:ext cx="6761667" cy="4712397"/>
          </a:xfrm>
        </p:spPr>
        <p:txBody>
          <a:bodyPr>
            <a:noAutofit/>
          </a:bodyPr>
          <a:lstStyle/>
          <a:p>
            <a:r>
              <a:rPr lang="en-US" sz="2400" dirty="0"/>
              <a:t>BMR’s vertical drop is 2,353 ft</a:t>
            </a:r>
          </a:p>
          <a:p>
            <a:r>
              <a:rPr lang="en-US" sz="2400" dirty="0"/>
              <a:t>Longest run = 3.3 miles</a:t>
            </a:r>
          </a:p>
          <a:p>
            <a:r>
              <a:rPr lang="en-US" sz="2400" dirty="0"/>
              <a:t>11 chair lifts, two T-bars and one magic carpet</a:t>
            </a:r>
          </a:p>
          <a:p>
            <a:r>
              <a:rPr lang="en-US" sz="2400" dirty="0"/>
              <a:t>Adding an additional lift adds $1,540,000 to seasonal operating costs</a:t>
            </a:r>
          </a:p>
          <a:p>
            <a:r>
              <a:rPr lang="en-US" sz="2400" dirty="0"/>
              <a:t>Add a chair lift? Increase the vertical drop? Add snowmaking acres? Increase the longest run’s distance? </a:t>
            </a:r>
            <a:r>
              <a:rPr lang="en-US" sz="2400"/>
              <a:t>Drop runs?</a:t>
            </a:r>
            <a:endParaRPr lang="en-US" sz="2400" dirty="0"/>
          </a:p>
          <a:p>
            <a:r>
              <a:rPr lang="en-US" sz="2400" dirty="0"/>
              <a:t>A machine-learning model which takes other resorts’ features and prices into account is necessary to determine which scenarios have merit.</a:t>
            </a:r>
          </a:p>
        </p:txBody>
      </p:sp>
    </p:spTree>
    <p:extLst>
      <p:ext uri="{BB962C8B-B14F-4D97-AF65-F5344CB8AC3E}">
        <p14:creationId xmlns:p14="http://schemas.microsoft.com/office/powerpoint/2010/main" val="366869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F3593-7641-42F5-B096-5D3399CB4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Recommendation and Key Findings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3EFCB-51AB-4E61-ADBE-E240AE469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A random forest regressor model was isolated using the resort data</a:t>
            </a:r>
          </a:p>
          <a:p>
            <a:r>
              <a:rPr lang="en-US" sz="2200"/>
              <a:t>Key features were isolated using this and a linear regression model to point towards correlation with ticket price</a:t>
            </a:r>
          </a:p>
          <a:p>
            <a:r>
              <a:rPr lang="en-US" sz="2200"/>
              <a:t>Key correlative features: </a:t>
            </a:r>
            <a:r>
              <a:rPr lang="en-US" sz="2200" b="0" i="0" u="none" strike="noStrike">
                <a:effectLst/>
              </a:rPr>
              <a:t>fast quads, runs, snow-making area, total vertical drop, and total number of chairs</a:t>
            </a:r>
            <a:endParaRPr lang="en-US" sz="2200"/>
          </a:p>
          <a:p>
            <a:r>
              <a:rPr lang="en-US" sz="2200"/>
              <a:t>Recommended steps based on the random forest regressor model’s predictions: </a:t>
            </a:r>
          </a:p>
          <a:p>
            <a:pPr lvl="1"/>
            <a:r>
              <a:rPr lang="en-US" sz="2200"/>
              <a:t>Increase the current ticket price by about $4.48 </a:t>
            </a:r>
          </a:p>
          <a:p>
            <a:pPr lvl="2"/>
            <a:r>
              <a:rPr lang="en-US" sz="2200"/>
              <a:t>Increases revenue by </a:t>
            </a:r>
            <a:r>
              <a:rPr lang="en-US" sz="2200" b="0" i="0" u="none" strike="noStrike">
                <a:effectLst/>
              </a:rPr>
              <a:t>$7,840,000</a:t>
            </a:r>
            <a:endParaRPr lang="en-US" sz="2200"/>
          </a:p>
          <a:p>
            <a:pPr lvl="1"/>
            <a:r>
              <a:rPr lang="en-US" sz="2200"/>
              <a:t>Extend vertical drop by at least 150 feet</a:t>
            </a:r>
          </a:p>
          <a:p>
            <a:pPr lvl="1"/>
            <a:r>
              <a:rPr lang="en-US" sz="2200"/>
              <a:t>Add 1 chair lift</a:t>
            </a:r>
          </a:p>
          <a:p>
            <a:pPr lvl="2"/>
            <a:r>
              <a:rPr lang="en-US" sz="2200"/>
              <a:t>Projected cost of </a:t>
            </a:r>
            <a:r>
              <a:rPr lang="en-US" sz="2200" b="0" i="0" u="none" strike="noStrike">
                <a:effectLst/>
              </a:rPr>
              <a:t>$1,540,000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773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5491F-DBD3-404C-9A8D-6FCE1F96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 Results and Analysis</a:t>
            </a:r>
            <a:endParaRPr lang="en-US" sz="6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CFDC5-FA4D-4115-8AA0-A8D101D35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Heatmap of correlation: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3FDF0F0-72D1-4A09-8883-558C14ECD8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" r="11288" b="-1"/>
          <a:stretch/>
        </p:blipFill>
        <p:spPr>
          <a:xfrm>
            <a:off x="5357701" y="18656"/>
            <a:ext cx="6834299" cy="681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5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61363-5743-4DFF-B1CD-1C91B4ED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 Results and Analysis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598F564-81E9-4215-94CF-3796FD3E7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Best random forest regressor model’s feature importance:</a:t>
            </a:r>
          </a:p>
        </p:txBody>
      </p:sp>
      <p:sp>
        <p:nvSpPr>
          <p:cNvPr id="7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4333E184-E3F6-404B-AC57-32DD6373E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814" y="168739"/>
            <a:ext cx="7696744" cy="600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7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61363-5743-4DFF-B1CD-1C91B4ED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 Results and Analysis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3EE8B1A4-FEF1-44E1-B258-CD5A3939E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631" y="237525"/>
            <a:ext cx="3362799" cy="1699420"/>
          </a:xfrm>
          <a:prstGeom prst="rect">
            <a:avLst/>
          </a:prstGeom>
        </p:spPr>
      </p:pic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id="{5453F988-0036-42E0-9C48-BE867BE3C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946" y="1865461"/>
            <a:ext cx="2903632" cy="1728295"/>
          </a:xfrm>
          <a:prstGeom prst="rect">
            <a:avLst/>
          </a:prstGeom>
        </p:spPr>
      </p:pic>
      <p:pic>
        <p:nvPicPr>
          <p:cNvPr id="24" name="Picture 23" descr="Chart, scatter chart&#10;&#10;Description automatically generated">
            <a:extLst>
              <a:ext uri="{FF2B5EF4-FFF2-40B4-BE49-F238E27FC236}">
                <a16:creationId xmlns:a16="http://schemas.microsoft.com/office/drawing/2014/main" id="{AF728F24-4873-4CAB-8951-540FF18701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946" y="5076742"/>
            <a:ext cx="2911698" cy="1728295"/>
          </a:xfrm>
          <a:prstGeom prst="rect">
            <a:avLst/>
          </a:prstGeom>
        </p:spPr>
      </p:pic>
      <p:pic>
        <p:nvPicPr>
          <p:cNvPr id="23" name="Picture 22" descr="Chart, scatter chart&#10;&#10;Description automatically generated">
            <a:extLst>
              <a:ext uri="{FF2B5EF4-FFF2-40B4-BE49-F238E27FC236}">
                <a16:creationId xmlns:a16="http://schemas.microsoft.com/office/drawing/2014/main" id="{A483335B-D0AB-4178-835F-FD977AB584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97" y="3503641"/>
            <a:ext cx="2903632" cy="1654089"/>
          </a:xfrm>
          <a:prstGeom prst="rect">
            <a:avLst/>
          </a:prstGeom>
        </p:spPr>
      </p:pic>
      <p:pic>
        <p:nvPicPr>
          <p:cNvPr id="25" name="Picture 24" descr="Chart, scatter chart&#10;&#10;Description automatically generated">
            <a:extLst>
              <a:ext uri="{FF2B5EF4-FFF2-40B4-BE49-F238E27FC236}">
                <a16:creationId xmlns:a16="http://schemas.microsoft.com/office/drawing/2014/main" id="{695F030D-FE28-444C-A746-AAEBCEB97B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578" y="192478"/>
            <a:ext cx="2903632" cy="1744467"/>
          </a:xfrm>
          <a:prstGeom prst="rect">
            <a:avLst/>
          </a:prstGeom>
        </p:spPr>
      </p:pic>
      <p:pic>
        <p:nvPicPr>
          <p:cNvPr id="26" name="Picture 25" descr="Chart, scatter chart&#10;&#10;Description automatically generated">
            <a:extLst>
              <a:ext uri="{FF2B5EF4-FFF2-40B4-BE49-F238E27FC236}">
                <a16:creationId xmlns:a16="http://schemas.microsoft.com/office/drawing/2014/main" id="{C2BD212E-32B3-4CE6-BC4F-51BFB5DA15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578" y="1936945"/>
            <a:ext cx="3113482" cy="1585329"/>
          </a:xfrm>
          <a:prstGeom prst="rect">
            <a:avLst/>
          </a:prstGeom>
        </p:spPr>
      </p:pic>
      <p:pic>
        <p:nvPicPr>
          <p:cNvPr id="27" name="Picture 26" descr="Chart, scatter chart&#10;&#10;Description automatically generated">
            <a:extLst>
              <a:ext uri="{FF2B5EF4-FFF2-40B4-BE49-F238E27FC236}">
                <a16:creationId xmlns:a16="http://schemas.microsoft.com/office/drawing/2014/main" id="{4F23C21A-93D0-4C15-A6C5-78DA2E42B4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680" y="3522274"/>
            <a:ext cx="2912278" cy="1649278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9BA3F21-EAC4-4950-9E67-CFA0D6AC1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Correlations with ticket price visualized in scatterplots:</a:t>
            </a:r>
          </a:p>
        </p:txBody>
      </p:sp>
    </p:spTree>
    <p:extLst>
      <p:ext uri="{BB962C8B-B14F-4D97-AF65-F5344CB8AC3E}">
        <p14:creationId xmlns:p14="http://schemas.microsoft.com/office/powerpoint/2010/main" val="1251732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61363-5743-4DFF-B1CD-1C91B4ED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Modeling Results and Analysis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CC803D41-C9EC-443B-8510-04B4EDD4C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44" y="4348149"/>
            <a:ext cx="2916170" cy="1570245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DD4D8F0F-710B-46F4-A4C3-52775E93C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414" y="2607660"/>
            <a:ext cx="2953256" cy="1663274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2636991D-78B9-4858-BA55-EA8ACD97B5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96" y="2597174"/>
            <a:ext cx="3105809" cy="1663651"/>
          </a:xfrm>
          <a:prstGeom prst="rect">
            <a:avLst/>
          </a:prstGeom>
        </p:spPr>
      </p:pic>
      <p:pic>
        <p:nvPicPr>
          <p:cNvPr id="13" name="Picture 12" descr="Chart&#10;&#10;Description automatically generated with low confidence">
            <a:extLst>
              <a:ext uri="{FF2B5EF4-FFF2-40B4-BE49-F238E27FC236}">
                <a16:creationId xmlns:a16="http://schemas.microsoft.com/office/drawing/2014/main" id="{F7863421-E3D5-4D3D-BEA6-07F8E563AD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414" y="4348149"/>
            <a:ext cx="2953256" cy="1671296"/>
          </a:xfrm>
          <a:prstGeom prst="rect">
            <a:avLst/>
          </a:prstGeom>
        </p:spPr>
      </p:pic>
      <p:pic>
        <p:nvPicPr>
          <p:cNvPr id="1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151F9C4D-41E3-480B-ABC9-284F8969EE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52" y="2607660"/>
            <a:ext cx="2880354" cy="1577005"/>
          </a:xfrm>
          <a:prstGeom prst="rect">
            <a:avLst/>
          </a:prstGeom>
        </p:spPr>
      </p:pic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707E52FE-B463-41E6-A74D-B4B42F1436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670" y="2607660"/>
            <a:ext cx="2916170" cy="1586396"/>
          </a:xfrm>
          <a:prstGeom prst="rect">
            <a:avLst/>
          </a:prstGeom>
        </p:spPr>
      </p:pic>
      <p:pic>
        <p:nvPicPr>
          <p:cNvPr id="18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8B4D91DB-9C57-44B8-9289-540DDED85B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670" y="4390803"/>
            <a:ext cx="2916170" cy="1585987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598F564-81E9-4215-94CF-3796FD3E7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187" y="1996970"/>
            <a:ext cx="10117822" cy="4645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Correlations with ticket price visualized in histograms with BMR’s values highlighted:</a:t>
            </a:r>
          </a:p>
        </p:txBody>
      </p:sp>
    </p:spTree>
    <p:extLst>
      <p:ext uri="{BB962C8B-B14F-4D97-AF65-F5344CB8AC3E}">
        <p14:creationId xmlns:p14="http://schemas.microsoft.com/office/powerpoint/2010/main" val="1588626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E9ACD-4756-4ECF-AB02-522D10126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 Results and Analysis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7805ACC-0FC0-433B-AFFA-3A796F468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548502"/>
            <a:ext cx="7214616" cy="373356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F12F773-A6E8-472A-A333-CE897F2E4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Visualized optimal prices and revenue changes as runs are removed:</a:t>
            </a:r>
          </a:p>
        </p:txBody>
      </p:sp>
    </p:spTree>
    <p:extLst>
      <p:ext uri="{BB962C8B-B14F-4D97-AF65-F5344CB8AC3E}">
        <p14:creationId xmlns:p14="http://schemas.microsoft.com/office/powerpoint/2010/main" val="3105300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400</Words>
  <Application>Microsoft Office PowerPoint</Application>
  <PresentationFormat>Widescreen</PresentationFormat>
  <Paragraphs>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Big Mountain Resort</vt:lpstr>
      <vt:lpstr>Problem Identification</vt:lpstr>
      <vt:lpstr>Problem Identification</vt:lpstr>
      <vt:lpstr>Recommendation and Key Findings</vt:lpstr>
      <vt:lpstr>Modeling Results and Analysis</vt:lpstr>
      <vt:lpstr>Modeling Results and Analysis</vt:lpstr>
      <vt:lpstr>Modeling Results and Analysis</vt:lpstr>
      <vt:lpstr>Modeling Results and Analysis</vt:lpstr>
      <vt:lpstr>Modeling Results and Analysis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Elizabeth Rogers</dc:creator>
  <cp:lastModifiedBy>Elizabeth Rogers</cp:lastModifiedBy>
  <cp:revision>1</cp:revision>
  <dcterms:created xsi:type="dcterms:W3CDTF">2021-05-29T08:33:44Z</dcterms:created>
  <dcterms:modified xsi:type="dcterms:W3CDTF">2021-05-29T11:40:29Z</dcterms:modified>
</cp:coreProperties>
</file>