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7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5D111-B6DD-4BD6-83A7-B862B68D5A5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DC19C-424A-4D59-B359-0AB7880716F6}">
      <dgm:prSet phldrT="[Text]" custT="1"/>
      <dgm:spPr/>
      <dgm:t>
        <a:bodyPr/>
        <a:lstStyle/>
        <a:p>
          <a:r>
            <a:rPr lang="en-US" sz="1400" dirty="0" smtClean="0"/>
            <a:t>1. Video Acquisition</a:t>
          </a:r>
          <a:endParaRPr lang="en-US" sz="1400" dirty="0"/>
        </a:p>
      </dgm:t>
    </dgm:pt>
    <dgm:pt modelId="{A92D90CE-6B45-4B5B-ABB6-5ABC9A6F3DF2}" type="parTrans" cxnId="{02BE7728-558E-495B-8510-61752020D417}">
      <dgm:prSet/>
      <dgm:spPr/>
      <dgm:t>
        <a:bodyPr/>
        <a:lstStyle/>
        <a:p>
          <a:endParaRPr lang="en-US"/>
        </a:p>
      </dgm:t>
    </dgm:pt>
    <dgm:pt modelId="{4892BEE2-7258-4EBD-B6CD-E556A80B6ABB}" type="sibTrans" cxnId="{02BE7728-558E-495B-8510-61752020D417}">
      <dgm:prSet/>
      <dgm:spPr/>
      <dgm:t>
        <a:bodyPr/>
        <a:lstStyle/>
        <a:p>
          <a:endParaRPr lang="en-US"/>
        </a:p>
      </dgm:t>
    </dgm:pt>
    <dgm:pt modelId="{D36C0F99-F8E5-45A4-8AF4-E10DE23AC7C8}">
      <dgm:prSet phldrT="[Text]"/>
      <dgm:spPr/>
      <dgm:t>
        <a:bodyPr/>
        <a:lstStyle/>
        <a:p>
          <a:r>
            <a:rPr lang="en-US" dirty="0" smtClean="0"/>
            <a:t>2. Rayleigh-</a:t>
          </a:r>
          <a:r>
            <a:rPr lang="en-US" dirty="0" err="1" smtClean="0"/>
            <a:t>Sommerfeld</a:t>
          </a:r>
          <a:r>
            <a:rPr lang="en-US" dirty="0" smtClean="0"/>
            <a:t> Propagator</a:t>
          </a:r>
          <a:endParaRPr lang="en-US" dirty="0"/>
        </a:p>
      </dgm:t>
    </dgm:pt>
    <dgm:pt modelId="{A3F5D27E-B14C-454B-8976-E7614D8DCA20}" type="parTrans" cxnId="{D6B7A7E5-4101-4C27-8CFB-35292A802C04}">
      <dgm:prSet/>
      <dgm:spPr/>
      <dgm:t>
        <a:bodyPr/>
        <a:lstStyle/>
        <a:p>
          <a:endParaRPr lang="en-US"/>
        </a:p>
      </dgm:t>
    </dgm:pt>
    <dgm:pt modelId="{A07F0EA9-490A-4ADC-8AED-A13089B29E2A}" type="sibTrans" cxnId="{D6B7A7E5-4101-4C27-8CFB-35292A802C04}">
      <dgm:prSet/>
      <dgm:spPr/>
      <dgm:t>
        <a:bodyPr/>
        <a:lstStyle/>
        <a:p>
          <a:endParaRPr lang="en-US"/>
        </a:p>
      </dgm:t>
    </dgm:pt>
    <dgm:pt modelId="{3DDA68F4-9240-42CE-BFA9-A0D396D88850}">
      <dgm:prSet phldrT="[Text]"/>
      <dgm:spPr/>
      <dgm:t>
        <a:bodyPr/>
        <a:lstStyle/>
        <a:p>
          <a:r>
            <a:rPr lang="en-US" dirty="0" smtClean="0"/>
            <a:t>3. Z-Gradient Stack</a:t>
          </a:r>
          <a:endParaRPr lang="en-US" dirty="0"/>
        </a:p>
      </dgm:t>
    </dgm:pt>
    <dgm:pt modelId="{25674BD1-DD37-4484-9640-39BA1B15DA8A}" type="parTrans" cxnId="{56E560B1-60DF-4844-88DB-8D12ACDFBF27}">
      <dgm:prSet/>
      <dgm:spPr/>
      <dgm:t>
        <a:bodyPr/>
        <a:lstStyle/>
        <a:p>
          <a:endParaRPr lang="en-US"/>
        </a:p>
      </dgm:t>
    </dgm:pt>
    <dgm:pt modelId="{C4F5F8B2-7ED9-4E81-AEFE-CECBB708F670}" type="sibTrans" cxnId="{56E560B1-60DF-4844-88DB-8D12ACDFBF27}">
      <dgm:prSet/>
      <dgm:spPr/>
      <dgm:t>
        <a:bodyPr/>
        <a:lstStyle/>
        <a:p>
          <a:endParaRPr lang="en-US"/>
        </a:p>
      </dgm:t>
    </dgm:pt>
    <dgm:pt modelId="{AA2DF1E1-E946-4F6E-93D9-BBC26B8736E8}">
      <dgm:prSet phldrT="[Text]"/>
      <dgm:spPr/>
      <dgm:t>
        <a:bodyPr/>
        <a:lstStyle/>
        <a:p>
          <a:r>
            <a:rPr lang="en-US" dirty="0" smtClean="0"/>
            <a:t>4. Particle Tracking</a:t>
          </a:r>
          <a:endParaRPr lang="en-US" dirty="0"/>
        </a:p>
      </dgm:t>
    </dgm:pt>
    <dgm:pt modelId="{75A715FE-2CCC-4056-B91E-40327789F53A}" type="parTrans" cxnId="{6C228773-A937-4B5D-9170-8FBE269A8E2D}">
      <dgm:prSet/>
      <dgm:spPr/>
      <dgm:t>
        <a:bodyPr/>
        <a:lstStyle/>
        <a:p>
          <a:endParaRPr lang="en-US"/>
        </a:p>
      </dgm:t>
    </dgm:pt>
    <dgm:pt modelId="{A99F0FCF-FB54-4041-B3E7-B242DD19903D}" type="sibTrans" cxnId="{6C228773-A937-4B5D-9170-8FBE269A8E2D}">
      <dgm:prSet/>
      <dgm:spPr/>
      <dgm:t>
        <a:bodyPr/>
        <a:lstStyle/>
        <a:p>
          <a:endParaRPr lang="en-US"/>
        </a:p>
      </dgm:t>
    </dgm:pt>
    <dgm:pt modelId="{0E74B2A2-D5B7-4F52-8C51-7CE21419AAED}">
      <dgm:prSet phldrT="[Text]" custT="1"/>
      <dgm:spPr/>
      <dgm:t>
        <a:bodyPr/>
        <a:lstStyle/>
        <a:p>
          <a:r>
            <a:rPr lang="en-US" sz="1050" dirty="0" smtClean="0"/>
            <a:t>Record movies of </a:t>
          </a:r>
          <a:r>
            <a:rPr lang="en-US" sz="1050" dirty="0" smtClean="0"/>
            <a:t>swimming bacteria.</a:t>
          </a:r>
          <a:endParaRPr lang="en-US" sz="1050" dirty="0"/>
        </a:p>
      </dgm:t>
    </dgm:pt>
    <dgm:pt modelId="{D52CBCB0-1781-4335-AB0A-CB634BB78360}" type="parTrans" cxnId="{221C32F7-CC37-4C41-AFA7-11C159C2EABB}">
      <dgm:prSet/>
      <dgm:spPr/>
      <dgm:t>
        <a:bodyPr/>
        <a:lstStyle/>
        <a:p>
          <a:endParaRPr lang="en-US"/>
        </a:p>
      </dgm:t>
    </dgm:pt>
    <dgm:pt modelId="{E480EA09-30D0-4AF5-A619-63F2173369CC}" type="sibTrans" cxnId="{221C32F7-CC37-4C41-AFA7-11C159C2EABB}">
      <dgm:prSet/>
      <dgm:spPr/>
      <dgm:t>
        <a:bodyPr/>
        <a:lstStyle/>
        <a:p>
          <a:endParaRPr lang="en-US"/>
        </a:p>
      </dgm:t>
    </dgm:pt>
    <dgm:pt modelId="{984C7204-0468-4373-AE3E-BE26FA725FE8}">
      <dgm:prSet phldrT="[Text]"/>
      <dgm:spPr/>
      <dgm:t>
        <a:bodyPr/>
        <a:lstStyle/>
        <a:p>
          <a:r>
            <a:rPr lang="en-US" dirty="0" smtClean="0"/>
            <a:t>Optical volume reconstruction. 2D</a:t>
          </a:r>
          <a:r>
            <a:rPr lang="en-US" dirty="0" smtClean="0">
              <a:sym typeface="Wingdings" panose="05000000000000000000" pitchFamily="2" charset="2"/>
            </a:rPr>
            <a:t>3D</a:t>
          </a:r>
          <a:endParaRPr lang="en-US" dirty="0"/>
        </a:p>
      </dgm:t>
    </dgm:pt>
    <dgm:pt modelId="{BB0AB212-CBF3-4F14-9DCF-A7691DFCB9D4}" type="parTrans" cxnId="{421A09DA-7961-48E0-96EC-BFC9D1EBED93}">
      <dgm:prSet/>
      <dgm:spPr/>
      <dgm:t>
        <a:bodyPr/>
        <a:lstStyle/>
        <a:p>
          <a:endParaRPr lang="en-US"/>
        </a:p>
      </dgm:t>
    </dgm:pt>
    <dgm:pt modelId="{08CF723F-2D04-470E-A7E2-AE020E212C7A}" type="sibTrans" cxnId="{421A09DA-7961-48E0-96EC-BFC9D1EBED93}">
      <dgm:prSet/>
      <dgm:spPr/>
      <dgm:t>
        <a:bodyPr/>
        <a:lstStyle/>
        <a:p>
          <a:endParaRPr lang="en-US"/>
        </a:p>
      </dgm:t>
    </dgm:pt>
    <dgm:pt modelId="{FAAFB45C-0F98-44AF-B835-10CE1E217BF3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sobel</a:t>
          </a:r>
          <a:r>
            <a:rPr lang="en-US" dirty="0" smtClean="0"/>
            <a:t>-type filter for Z coordinate </a:t>
          </a:r>
          <a:r>
            <a:rPr lang="en-US" dirty="0" smtClean="0"/>
            <a:t>calculation.</a:t>
          </a:r>
          <a:endParaRPr lang="en-US" dirty="0"/>
        </a:p>
      </dgm:t>
    </dgm:pt>
    <dgm:pt modelId="{AC761FE7-2124-4C68-B8B3-BC7D8FA85E5E}" type="parTrans" cxnId="{5BAA4687-C2C1-4E06-831C-63109D10D68D}">
      <dgm:prSet/>
      <dgm:spPr/>
      <dgm:t>
        <a:bodyPr/>
        <a:lstStyle/>
        <a:p>
          <a:endParaRPr lang="en-US"/>
        </a:p>
      </dgm:t>
    </dgm:pt>
    <dgm:pt modelId="{7254854C-1D7A-4F44-A860-0921112F8460}" type="sibTrans" cxnId="{5BAA4687-C2C1-4E06-831C-63109D10D68D}">
      <dgm:prSet/>
      <dgm:spPr/>
      <dgm:t>
        <a:bodyPr/>
        <a:lstStyle/>
        <a:p>
          <a:endParaRPr lang="en-US"/>
        </a:p>
      </dgm:t>
    </dgm:pt>
    <dgm:pt modelId="{E9B3474A-D9C1-4FDC-9BA5-B4EA75CFC3D4}">
      <dgm:prSet phldrT="[Text]"/>
      <dgm:spPr/>
      <dgm:t>
        <a:bodyPr/>
        <a:lstStyle/>
        <a:p>
          <a:r>
            <a:rPr lang="en-US" dirty="0" smtClean="0"/>
            <a:t>3D </a:t>
          </a:r>
          <a:r>
            <a:rPr lang="en-US" dirty="0" smtClean="0"/>
            <a:t>tracking.</a:t>
          </a:r>
          <a:endParaRPr lang="en-US" dirty="0"/>
        </a:p>
      </dgm:t>
    </dgm:pt>
    <dgm:pt modelId="{43E92021-23F2-482B-9EDB-EEAFF06F3A1B}" type="parTrans" cxnId="{FCB39A25-1B0F-45F7-8555-DC78FE41363F}">
      <dgm:prSet/>
      <dgm:spPr/>
      <dgm:t>
        <a:bodyPr/>
        <a:lstStyle/>
        <a:p>
          <a:endParaRPr lang="en-US"/>
        </a:p>
      </dgm:t>
    </dgm:pt>
    <dgm:pt modelId="{AF19C0A4-AC03-4175-99CD-5EBD0A98EED3}" type="sibTrans" cxnId="{FCB39A25-1B0F-45F7-8555-DC78FE41363F}">
      <dgm:prSet/>
      <dgm:spPr/>
      <dgm:t>
        <a:bodyPr/>
        <a:lstStyle/>
        <a:p>
          <a:endParaRPr lang="en-US"/>
        </a:p>
      </dgm:t>
    </dgm:pt>
    <dgm:pt modelId="{E484F2ED-AEEC-44CB-8A44-9F22186DBF78}">
      <dgm:prSet phldrT="[Text]"/>
      <dgm:spPr/>
      <dgm:t>
        <a:bodyPr/>
        <a:lstStyle/>
        <a:p>
          <a:r>
            <a:rPr lang="en-US" dirty="0" smtClean="0"/>
            <a:t>Filtering.</a:t>
          </a:r>
          <a:endParaRPr lang="en-US" dirty="0"/>
        </a:p>
      </dgm:t>
    </dgm:pt>
    <dgm:pt modelId="{464AC009-1352-4B68-9293-14D4C8526C06}" type="parTrans" cxnId="{6D4DD31B-C09B-4433-B32A-9164B4A1D0FA}">
      <dgm:prSet/>
      <dgm:spPr/>
      <dgm:t>
        <a:bodyPr/>
        <a:lstStyle/>
        <a:p>
          <a:endParaRPr lang="en-US"/>
        </a:p>
      </dgm:t>
    </dgm:pt>
    <dgm:pt modelId="{A8A0E588-CD3F-4F63-8095-7E42ABFCC559}" type="sibTrans" cxnId="{6D4DD31B-C09B-4433-B32A-9164B4A1D0FA}">
      <dgm:prSet/>
      <dgm:spPr/>
      <dgm:t>
        <a:bodyPr/>
        <a:lstStyle/>
        <a:p>
          <a:endParaRPr lang="en-US"/>
        </a:p>
      </dgm:t>
    </dgm:pt>
    <dgm:pt modelId="{F36192BD-65A6-4DE5-84B4-03B8CBAAEFA9}" type="pres">
      <dgm:prSet presAssocID="{02B5D111-B6DD-4BD6-83A7-B862B68D5A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09F85-FDD7-4860-8189-E01CACD4DD36}" type="pres">
      <dgm:prSet presAssocID="{2AEDC19C-424A-4D59-B359-0AB7880716F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DAD52-8E0B-4A29-9169-8CE16E0DAF09}" type="pres">
      <dgm:prSet presAssocID="{4892BEE2-7258-4EBD-B6CD-E556A80B6ABB}" presName="sibTrans" presStyleLbl="sibTrans1D1" presStyleIdx="0" presStyleCnt="3"/>
      <dgm:spPr/>
      <dgm:t>
        <a:bodyPr/>
        <a:lstStyle/>
        <a:p>
          <a:endParaRPr lang="en-US"/>
        </a:p>
      </dgm:t>
    </dgm:pt>
    <dgm:pt modelId="{94692D76-B75E-4BE1-A28C-A52B7C891A1A}" type="pres">
      <dgm:prSet presAssocID="{4892BEE2-7258-4EBD-B6CD-E556A80B6ABB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30C45078-555A-4E7E-AE2C-F5C6049BBF3D}" type="pres">
      <dgm:prSet presAssocID="{D36C0F99-F8E5-45A4-8AF4-E10DE23AC7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BAE9E-8B61-4658-86B4-435B106A9697}" type="pres">
      <dgm:prSet presAssocID="{A07F0EA9-490A-4ADC-8AED-A13089B29E2A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93C6985-8154-4D8D-8731-769AFE50E849}" type="pres">
      <dgm:prSet presAssocID="{A07F0EA9-490A-4ADC-8AED-A13089B29E2A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2A09F9AF-8805-4503-B413-F6F9A43671D0}" type="pres">
      <dgm:prSet presAssocID="{3DDA68F4-9240-42CE-BFA9-A0D396D888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DAA66-3A23-4709-8260-78BC8556E34C}" type="pres">
      <dgm:prSet presAssocID="{C4F5F8B2-7ED9-4E81-AEFE-CECBB708F670}" presName="sibTrans" presStyleLbl="sibTrans1D1" presStyleIdx="2" presStyleCnt="3"/>
      <dgm:spPr/>
      <dgm:t>
        <a:bodyPr/>
        <a:lstStyle/>
        <a:p>
          <a:endParaRPr lang="en-US"/>
        </a:p>
      </dgm:t>
    </dgm:pt>
    <dgm:pt modelId="{50DCA968-D62F-4EC9-BEB6-1FF05F9692A9}" type="pres">
      <dgm:prSet presAssocID="{C4F5F8B2-7ED9-4E81-AEFE-CECBB708F670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B2B01185-B874-4836-99DA-2804FA1EA384}" type="pres">
      <dgm:prSet presAssocID="{AA2DF1E1-E946-4F6E-93D9-BBC26B8736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345AD-57DF-4483-A535-1687956CB26F}" type="presOf" srcId="{E9B3474A-D9C1-4FDC-9BA5-B4EA75CFC3D4}" destId="{B2B01185-B874-4836-99DA-2804FA1EA384}" srcOrd="0" destOrd="1" presId="urn:microsoft.com/office/officeart/2005/8/layout/bProcess3"/>
    <dgm:cxn modelId="{931657BC-7CCA-451D-88D2-7E1B7FE749F1}" type="presOf" srcId="{E484F2ED-AEEC-44CB-8A44-9F22186DBF78}" destId="{30C45078-555A-4E7E-AE2C-F5C6049BBF3D}" srcOrd="0" destOrd="2" presId="urn:microsoft.com/office/officeart/2005/8/layout/bProcess3"/>
    <dgm:cxn modelId="{DD2123CD-4266-4F76-AE64-F8185EF99EE5}" type="presOf" srcId="{D36C0F99-F8E5-45A4-8AF4-E10DE23AC7C8}" destId="{30C45078-555A-4E7E-AE2C-F5C6049BBF3D}" srcOrd="0" destOrd="0" presId="urn:microsoft.com/office/officeart/2005/8/layout/bProcess3"/>
    <dgm:cxn modelId="{4DDDDBB2-5C59-4C51-9B8E-DB30305C54EF}" type="presOf" srcId="{4892BEE2-7258-4EBD-B6CD-E556A80B6ABB}" destId="{94692D76-B75E-4BE1-A28C-A52B7C891A1A}" srcOrd="1" destOrd="0" presId="urn:microsoft.com/office/officeart/2005/8/layout/bProcess3"/>
    <dgm:cxn modelId="{F96DFA02-0FD1-49F2-93C4-F109C69F3808}" type="presOf" srcId="{FAAFB45C-0F98-44AF-B835-10CE1E217BF3}" destId="{2A09F9AF-8805-4503-B413-F6F9A43671D0}" srcOrd="0" destOrd="1" presId="urn:microsoft.com/office/officeart/2005/8/layout/bProcess3"/>
    <dgm:cxn modelId="{29797EC1-80BD-4299-BB38-CEC6725A5A90}" type="presOf" srcId="{C4F5F8B2-7ED9-4E81-AEFE-CECBB708F670}" destId="{50DCA968-D62F-4EC9-BEB6-1FF05F9692A9}" srcOrd="1" destOrd="0" presId="urn:microsoft.com/office/officeart/2005/8/layout/bProcess3"/>
    <dgm:cxn modelId="{17C35A1B-1980-4696-8EDC-5B576DE17AED}" type="presOf" srcId="{2AEDC19C-424A-4D59-B359-0AB7880716F6}" destId="{40F09F85-FDD7-4860-8189-E01CACD4DD36}" srcOrd="0" destOrd="0" presId="urn:microsoft.com/office/officeart/2005/8/layout/bProcess3"/>
    <dgm:cxn modelId="{6C228773-A937-4B5D-9170-8FBE269A8E2D}" srcId="{02B5D111-B6DD-4BD6-83A7-B862B68D5A59}" destId="{AA2DF1E1-E946-4F6E-93D9-BBC26B8736E8}" srcOrd="3" destOrd="0" parTransId="{75A715FE-2CCC-4056-B91E-40327789F53A}" sibTransId="{A99F0FCF-FB54-4041-B3E7-B242DD19903D}"/>
    <dgm:cxn modelId="{FCB39A25-1B0F-45F7-8555-DC78FE41363F}" srcId="{AA2DF1E1-E946-4F6E-93D9-BBC26B8736E8}" destId="{E9B3474A-D9C1-4FDC-9BA5-B4EA75CFC3D4}" srcOrd="0" destOrd="0" parTransId="{43E92021-23F2-482B-9EDB-EEAFF06F3A1B}" sibTransId="{AF19C0A4-AC03-4175-99CD-5EBD0A98EED3}"/>
    <dgm:cxn modelId="{692C43AD-F2C7-4B1E-BE03-258C3980AE49}" type="presOf" srcId="{C4F5F8B2-7ED9-4E81-AEFE-CECBB708F670}" destId="{18DDAA66-3A23-4709-8260-78BC8556E34C}" srcOrd="0" destOrd="0" presId="urn:microsoft.com/office/officeart/2005/8/layout/bProcess3"/>
    <dgm:cxn modelId="{B6738C8A-1337-49EE-BC0F-9599E97259F6}" type="presOf" srcId="{A07F0EA9-490A-4ADC-8AED-A13089B29E2A}" destId="{FC7BAE9E-8B61-4658-86B4-435B106A9697}" srcOrd="0" destOrd="0" presId="urn:microsoft.com/office/officeart/2005/8/layout/bProcess3"/>
    <dgm:cxn modelId="{B7BB7197-972C-49FC-B45D-0ECCE1F78AAA}" type="presOf" srcId="{02B5D111-B6DD-4BD6-83A7-B862B68D5A59}" destId="{F36192BD-65A6-4DE5-84B4-03B8CBAAEFA9}" srcOrd="0" destOrd="0" presId="urn:microsoft.com/office/officeart/2005/8/layout/bProcess3"/>
    <dgm:cxn modelId="{BF1B29EF-36AF-4D9B-88F5-05A6ACB0242C}" type="presOf" srcId="{3DDA68F4-9240-42CE-BFA9-A0D396D88850}" destId="{2A09F9AF-8805-4503-B413-F6F9A43671D0}" srcOrd="0" destOrd="0" presId="urn:microsoft.com/office/officeart/2005/8/layout/bProcess3"/>
    <dgm:cxn modelId="{02BE7728-558E-495B-8510-61752020D417}" srcId="{02B5D111-B6DD-4BD6-83A7-B862B68D5A59}" destId="{2AEDC19C-424A-4D59-B359-0AB7880716F6}" srcOrd="0" destOrd="0" parTransId="{A92D90CE-6B45-4B5B-ABB6-5ABC9A6F3DF2}" sibTransId="{4892BEE2-7258-4EBD-B6CD-E556A80B6ABB}"/>
    <dgm:cxn modelId="{6D4DD31B-C09B-4433-B32A-9164B4A1D0FA}" srcId="{D36C0F99-F8E5-45A4-8AF4-E10DE23AC7C8}" destId="{E484F2ED-AEEC-44CB-8A44-9F22186DBF78}" srcOrd="1" destOrd="0" parTransId="{464AC009-1352-4B68-9293-14D4C8526C06}" sibTransId="{A8A0E588-CD3F-4F63-8095-7E42ABFCC559}"/>
    <dgm:cxn modelId="{221C32F7-CC37-4C41-AFA7-11C159C2EABB}" srcId="{2AEDC19C-424A-4D59-B359-0AB7880716F6}" destId="{0E74B2A2-D5B7-4F52-8C51-7CE21419AAED}" srcOrd="0" destOrd="0" parTransId="{D52CBCB0-1781-4335-AB0A-CB634BB78360}" sibTransId="{E480EA09-30D0-4AF5-A619-63F2173369CC}"/>
    <dgm:cxn modelId="{C18F78D5-5ABF-4A8F-BA25-C4CBA7F1B0D1}" type="presOf" srcId="{0E74B2A2-D5B7-4F52-8C51-7CE21419AAED}" destId="{40F09F85-FDD7-4860-8189-E01CACD4DD36}" srcOrd="0" destOrd="1" presId="urn:microsoft.com/office/officeart/2005/8/layout/bProcess3"/>
    <dgm:cxn modelId="{5BAA4687-C2C1-4E06-831C-63109D10D68D}" srcId="{3DDA68F4-9240-42CE-BFA9-A0D396D88850}" destId="{FAAFB45C-0F98-44AF-B835-10CE1E217BF3}" srcOrd="0" destOrd="0" parTransId="{AC761FE7-2124-4C68-B8B3-BC7D8FA85E5E}" sibTransId="{7254854C-1D7A-4F44-A860-0921112F8460}"/>
    <dgm:cxn modelId="{D6B7A7E5-4101-4C27-8CFB-35292A802C04}" srcId="{02B5D111-B6DD-4BD6-83A7-B862B68D5A59}" destId="{D36C0F99-F8E5-45A4-8AF4-E10DE23AC7C8}" srcOrd="1" destOrd="0" parTransId="{A3F5D27E-B14C-454B-8976-E7614D8DCA20}" sibTransId="{A07F0EA9-490A-4ADC-8AED-A13089B29E2A}"/>
    <dgm:cxn modelId="{421A09DA-7961-48E0-96EC-BFC9D1EBED93}" srcId="{D36C0F99-F8E5-45A4-8AF4-E10DE23AC7C8}" destId="{984C7204-0468-4373-AE3E-BE26FA725FE8}" srcOrd="0" destOrd="0" parTransId="{BB0AB212-CBF3-4F14-9DCF-A7691DFCB9D4}" sibTransId="{08CF723F-2D04-470E-A7E2-AE020E212C7A}"/>
    <dgm:cxn modelId="{24FBB979-5203-474C-9D1E-C5EB3F02E451}" type="presOf" srcId="{984C7204-0468-4373-AE3E-BE26FA725FE8}" destId="{30C45078-555A-4E7E-AE2C-F5C6049BBF3D}" srcOrd="0" destOrd="1" presId="urn:microsoft.com/office/officeart/2005/8/layout/bProcess3"/>
    <dgm:cxn modelId="{56E560B1-60DF-4844-88DB-8D12ACDFBF27}" srcId="{02B5D111-B6DD-4BD6-83A7-B862B68D5A59}" destId="{3DDA68F4-9240-42CE-BFA9-A0D396D88850}" srcOrd="2" destOrd="0" parTransId="{25674BD1-DD37-4484-9640-39BA1B15DA8A}" sibTransId="{C4F5F8B2-7ED9-4E81-AEFE-CECBB708F670}"/>
    <dgm:cxn modelId="{1C70A3BB-D3BF-4258-B34A-FF1D1D6664A1}" type="presOf" srcId="{AA2DF1E1-E946-4F6E-93D9-BBC26B8736E8}" destId="{B2B01185-B874-4836-99DA-2804FA1EA384}" srcOrd="0" destOrd="0" presId="urn:microsoft.com/office/officeart/2005/8/layout/bProcess3"/>
    <dgm:cxn modelId="{18CA6CF4-D18F-40F3-B3EE-103AD44CBECD}" type="presOf" srcId="{4892BEE2-7258-4EBD-B6CD-E556A80B6ABB}" destId="{287DAD52-8E0B-4A29-9169-8CE16E0DAF09}" srcOrd="0" destOrd="0" presId="urn:microsoft.com/office/officeart/2005/8/layout/bProcess3"/>
    <dgm:cxn modelId="{A4EF7620-17BC-4924-B93F-E17EFFF01DA6}" type="presOf" srcId="{A07F0EA9-490A-4ADC-8AED-A13089B29E2A}" destId="{993C6985-8154-4D8D-8731-769AFE50E849}" srcOrd="1" destOrd="0" presId="urn:microsoft.com/office/officeart/2005/8/layout/bProcess3"/>
    <dgm:cxn modelId="{CBD559ED-8C18-4869-9457-BA898D7B0578}" type="presParOf" srcId="{F36192BD-65A6-4DE5-84B4-03B8CBAAEFA9}" destId="{40F09F85-FDD7-4860-8189-E01CACD4DD36}" srcOrd="0" destOrd="0" presId="urn:microsoft.com/office/officeart/2005/8/layout/bProcess3"/>
    <dgm:cxn modelId="{2DE08CF8-CF9B-421E-BE5E-4E328E05637E}" type="presParOf" srcId="{F36192BD-65A6-4DE5-84B4-03B8CBAAEFA9}" destId="{287DAD52-8E0B-4A29-9169-8CE16E0DAF09}" srcOrd="1" destOrd="0" presId="urn:microsoft.com/office/officeart/2005/8/layout/bProcess3"/>
    <dgm:cxn modelId="{663F1C81-821D-4BDF-9385-560BFDC10C13}" type="presParOf" srcId="{287DAD52-8E0B-4A29-9169-8CE16E0DAF09}" destId="{94692D76-B75E-4BE1-A28C-A52B7C891A1A}" srcOrd="0" destOrd="0" presId="urn:microsoft.com/office/officeart/2005/8/layout/bProcess3"/>
    <dgm:cxn modelId="{93F26F95-BBB7-45E8-8663-DAD983169B00}" type="presParOf" srcId="{F36192BD-65A6-4DE5-84B4-03B8CBAAEFA9}" destId="{30C45078-555A-4E7E-AE2C-F5C6049BBF3D}" srcOrd="2" destOrd="0" presId="urn:microsoft.com/office/officeart/2005/8/layout/bProcess3"/>
    <dgm:cxn modelId="{ED0CD93C-57C5-4BAA-822C-BA19AF9A939D}" type="presParOf" srcId="{F36192BD-65A6-4DE5-84B4-03B8CBAAEFA9}" destId="{FC7BAE9E-8B61-4658-86B4-435B106A9697}" srcOrd="3" destOrd="0" presId="urn:microsoft.com/office/officeart/2005/8/layout/bProcess3"/>
    <dgm:cxn modelId="{BEFD5E8E-6C8D-4C05-8DC6-3FB13C0BCDCB}" type="presParOf" srcId="{FC7BAE9E-8B61-4658-86B4-435B106A9697}" destId="{993C6985-8154-4D8D-8731-769AFE50E849}" srcOrd="0" destOrd="0" presId="urn:microsoft.com/office/officeart/2005/8/layout/bProcess3"/>
    <dgm:cxn modelId="{A8F74199-552E-4A48-964C-98464933A990}" type="presParOf" srcId="{F36192BD-65A6-4DE5-84B4-03B8CBAAEFA9}" destId="{2A09F9AF-8805-4503-B413-F6F9A43671D0}" srcOrd="4" destOrd="0" presId="urn:microsoft.com/office/officeart/2005/8/layout/bProcess3"/>
    <dgm:cxn modelId="{8AC8EFC0-708A-43A9-9ECC-75013D44EC87}" type="presParOf" srcId="{F36192BD-65A6-4DE5-84B4-03B8CBAAEFA9}" destId="{18DDAA66-3A23-4709-8260-78BC8556E34C}" srcOrd="5" destOrd="0" presId="urn:microsoft.com/office/officeart/2005/8/layout/bProcess3"/>
    <dgm:cxn modelId="{FD475095-BAF1-44BF-B0B4-FE392D4E601E}" type="presParOf" srcId="{18DDAA66-3A23-4709-8260-78BC8556E34C}" destId="{50DCA968-D62F-4EC9-BEB6-1FF05F9692A9}" srcOrd="0" destOrd="0" presId="urn:microsoft.com/office/officeart/2005/8/layout/bProcess3"/>
    <dgm:cxn modelId="{BE529F42-3F54-4512-8BD4-DFC867841C54}" type="presParOf" srcId="{F36192BD-65A6-4DE5-84B4-03B8CBAAEFA9}" destId="{B2B01185-B874-4836-99DA-2804FA1EA38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5D22B-1E8F-4F59-9FCA-F2C7BF1A1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32C94-C466-4DEF-9029-F9D120047D1E}">
      <dgm:prSet phldrT="[Text]"/>
      <dgm:spPr/>
      <dgm:t>
        <a:bodyPr/>
        <a:lstStyle/>
        <a:p>
          <a:r>
            <a:rPr lang="en-US" dirty="0" smtClean="0"/>
            <a:t>Work with industry to run code un optical computers.</a:t>
          </a:r>
          <a:endParaRPr lang="en-US" dirty="0"/>
        </a:p>
      </dgm:t>
    </dgm:pt>
    <dgm:pt modelId="{F1C31C61-C7CF-4B92-BA8A-587A3A0470DC}" type="parTrans" cxnId="{63410077-9C08-498A-AFC0-F1B133AA2A6D}">
      <dgm:prSet/>
      <dgm:spPr/>
      <dgm:t>
        <a:bodyPr/>
        <a:lstStyle/>
        <a:p>
          <a:endParaRPr lang="en-US"/>
        </a:p>
      </dgm:t>
    </dgm:pt>
    <dgm:pt modelId="{7F0EAFA4-486C-4846-AE40-47AB9B702F73}" type="sibTrans" cxnId="{63410077-9C08-498A-AFC0-F1B133AA2A6D}">
      <dgm:prSet/>
      <dgm:spPr/>
      <dgm:t>
        <a:bodyPr/>
        <a:lstStyle/>
        <a:p>
          <a:endParaRPr lang="en-US"/>
        </a:p>
      </dgm:t>
    </dgm:pt>
    <dgm:pt modelId="{39D1907F-146B-4C8C-91AF-1E2C70946DAD}">
      <dgm:prSet phldrT="[Text]"/>
      <dgm:spPr/>
      <dgm:t>
        <a:bodyPr/>
        <a:lstStyle/>
        <a:p>
          <a:r>
            <a:rPr lang="en-US" dirty="0" smtClean="0"/>
            <a:t>Run code in optical computers.</a:t>
          </a:r>
          <a:endParaRPr lang="en-US" dirty="0"/>
        </a:p>
      </dgm:t>
    </dgm:pt>
    <dgm:pt modelId="{B4CAD6C8-66BE-48C3-BF76-DE79D2DA6BD4}" type="parTrans" cxnId="{11C5EB0E-DF74-4846-9AEE-28A593AD8B97}">
      <dgm:prSet/>
      <dgm:spPr/>
      <dgm:t>
        <a:bodyPr/>
        <a:lstStyle/>
        <a:p>
          <a:endParaRPr lang="en-US"/>
        </a:p>
      </dgm:t>
    </dgm:pt>
    <dgm:pt modelId="{798C3B5E-AD5B-421F-A36D-FEA5A4B37F9F}" type="sibTrans" cxnId="{11C5EB0E-DF74-4846-9AEE-28A593AD8B97}">
      <dgm:prSet/>
      <dgm:spPr/>
      <dgm:t>
        <a:bodyPr/>
        <a:lstStyle/>
        <a:p>
          <a:endParaRPr lang="en-US"/>
        </a:p>
      </dgm:t>
    </dgm:pt>
    <dgm:pt modelId="{421940B7-8141-4AFC-9463-4A94D2B21C41}">
      <dgm:prSet phldrT="[Text]"/>
      <dgm:spPr/>
      <dgm:t>
        <a:bodyPr/>
        <a:lstStyle/>
        <a:p>
          <a:r>
            <a:rPr lang="en-US" dirty="0" smtClean="0"/>
            <a:t>High performance computing.</a:t>
          </a:r>
          <a:endParaRPr lang="en-US" dirty="0"/>
        </a:p>
      </dgm:t>
    </dgm:pt>
    <dgm:pt modelId="{E251DE74-ADE5-446D-932F-D860256F17CF}" type="parTrans" cxnId="{79C51329-276C-4872-8A9E-B4B6DBE95C2C}">
      <dgm:prSet/>
      <dgm:spPr/>
      <dgm:t>
        <a:bodyPr/>
        <a:lstStyle/>
        <a:p>
          <a:endParaRPr lang="en-US"/>
        </a:p>
      </dgm:t>
    </dgm:pt>
    <dgm:pt modelId="{BCE9803F-8CD1-4634-822C-8B51F33B71D3}" type="sibTrans" cxnId="{79C51329-276C-4872-8A9E-B4B6DBE95C2C}">
      <dgm:prSet/>
      <dgm:spPr/>
      <dgm:t>
        <a:bodyPr/>
        <a:lstStyle/>
        <a:p>
          <a:endParaRPr lang="en-US"/>
        </a:p>
      </dgm:t>
    </dgm:pt>
    <dgm:pt modelId="{6FBF2E67-B080-464E-9461-2AD192F02594}">
      <dgm:prSet phldrT="[Text]"/>
      <dgm:spPr/>
      <dgm:t>
        <a:bodyPr/>
        <a:lstStyle/>
        <a:p>
          <a:r>
            <a:rPr lang="en-US" dirty="0" smtClean="0"/>
            <a:t>Run code in clusters.</a:t>
          </a:r>
          <a:endParaRPr lang="en-US" dirty="0"/>
        </a:p>
      </dgm:t>
    </dgm:pt>
    <dgm:pt modelId="{319A8403-0A85-41DC-97D6-22BF0C75B65F}" type="parTrans" cxnId="{C23B0495-7190-4703-9DCC-B6AEB36BF0BF}">
      <dgm:prSet/>
      <dgm:spPr/>
      <dgm:t>
        <a:bodyPr/>
        <a:lstStyle/>
        <a:p>
          <a:endParaRPr lang="en-US"/>
        </a:p>
      </dgm:t>
    </dgm:pt>
    <dgm:pt modelId="{AE61F0EB-58D6-4C90-8AD1-B5BD8ACD8A43}" type="sibTrans" cxnId="{C23B0495-7190-4703-9DCC-B6AEB36BF0BF}">
      <dgm:prSet/>
      <dgm:spPr/>
      <dgm:t>
        <a:bodyPr/>
        <a:lstStyle/>
        <a:p>
          <a:endParaRPr lang="en-US"/>
        </a:p>
      </dgm:t>
    </dgm:pt>
    <dgm:pt modelId="{BC24EE95-41D7-459C-8A2A-9BB97430119E}">
      <dgm:prSet phldrT="[Text]"/>
      <dgm:spPr/>
      <dgm:t>
        <a:bodyPr/>
        <a:lstStyle/>
        <a:p>
          <a:r>
            <a:rPr lang="en-US" dirty="0" smtClean="0"/>
            <a:t>Robust methodology.</a:t>
          </a:r>
          <a:endParaRPr lang="en-US" dirty="0"/>
        </a:p>
      </dgm:t>
    </dgm:pt>
    <dgm:pt modelId="{1C87011E-E5E7-420F-B973-950B78306BD4}" type="parTrans" cxnId="{7ACA8BF6-A5D5-4C62-B64D-4B4034C5794C}">
      <dgm:prSet/>
      <dgm:spPr/>
      <dgm:t>
        <a:bodyPr/>
        <a:lstStyle/>
        <a:p>
          <a:endParaRPr lang="en-US"/>
        </a:p>
      </dgm:t>
    </dgm:pt>
    <dgm:pt modelId="{D8322D12-EDC6-4D7F-80CE-E50BF9202761}" type="sibTrans" cxnId="{7ACA8BF6-A5D5-4C62-B64D-4B4034C5794C}">
      <dgm:prSet/>
      <dgm:spPr/>
      <dgm:t>
        <a:bodyPr/>
        <a:lstStyle/>
        <a:p>
          <a:endParaRPr lang="en-US"/>
        </a:p>
      </dgm:t>
    </dgm:pt>
    <dgm:pt modelId="{ABC28046-F86E-48FF-9F0F-E1A8E9AED6FD}">
      <dgm:prSet phldrT="[Text]"/>
      <dgm:spPr/>
      <dgm:t>
        <a:bodyPr/>
        <a:lstStyle/>
        <a:p>
          <a:r>
            <a:rPr lang="en-US" dirty="0" smtClean="0"/>
            <a:t>Couple holography with fluorescence.</a:t>
          </a:r>
          <a:endParaRPr lang="en-US" dirty="0"/>
        </a:p>
      </dgm:t>
    </dgm:pt>
    <dgm:pt modelId="{CD6072A0-F315-4F7F-9ABD-1A8FE480E866}" type="parTrans" cxnId="{BA65DC44-4866-4EA3-BF86-31AF99022EF5}">
      <dgm:prSet/>
      <dgm:spPr/>
      <dgm:t>
        <a:bodyPr/>
        <a:lstStyle/>
        <a:p>
          <a:endParaRPr lang="en-US"/>
        </a:p>
      </dgm:t>
    </dgm:pt>
    <dgm:pt modelId="{30E6BE1C-7ACC-4332-B24C-86C5CCF53DA1}" type="sibTrans" cxnId="{BA65DC44-4866-4EA3-BF86-31AF99022EF5}">
      <dgm:prSet/>
      <dgm:spPr/>
      <dgm:t>
        <a:bodyPr/>
        <a:lstStyle/>
        <a:p>
          <a:endParaRPr lang="en-US"/>
        </a:p>
      </dgm:t>
    </dgm:pt>
    <dgm:pt modelId="{20441B6D-962E-41F7-A3AF-A306FDAF1BCD}">
      <dgm:prSet phldrT="[Text]"/>
      <dgm:spPr/>
      <dgm:t>
        <a:bodyPr/>
        <a:lstStyle/>
        <a:p>
          <a:r>
            <a:rPr lang="en-US" dirty="0" smtClean="0"/>
            <a:t>To enable anyone to record videos and analyze them.</a:t>
          </a:r>
          <a:endParaRPr lang="en-US" dirty="0"/>
        </a:p>
      </dgm:t>
    </dgm:pt>
    <dgm:pt modelId="{039B9911-357E-4293-B9E0-32865184E140}" type="parTrans" cxnId="{43680DA0-CF44-4D00-9769-704E5831B9A5}">
      <dgm:prSet/>
      <dgm:spPr/>
      <dgm:t>
        <a:bodyPr/>
        <a:lstStyle/>
        <a:p>
          <a:endParaRPr lang="en-US"/>
        </a:p>
      </dgm:t>
    </dgm:pt>
    <dgm:pt modelId="{F6D1ED76-7839-40AA-AA52-BD06F53B5F92}" type="sibTrans" cxnId="{43680DA0-CF44-4D00-9769-704E5831B9A5}">
      <dgm:prSet/>
      <dgm:spPr/>
      <dgm:t>
        <a:bodyPr/>
        <a:lstStyle/>
        <a:p>
          <a:endParaRPr lang="en-US"/>
        </a:p>
      </dgm:t>
    </dgm:pt>
    <dgm:pt modelId="{D93DF8F1-1F6E-4650-B5D0-596CA8697976}">
      <dgm:prSet phldrT="[Text]"/>
      <dgm:spPr/>
      <dgm:t>
        <a:bodyPr/>
        <a:lstStyle/>
        <a:p>
          <a:r>
            <a:rPr lang="en-US" dirty="0" smtClean="0"/>
            <a:t>To enable other kind of research.</a:t>
          </a:r>
          <a:endParaRPr lang="en-US" dirty="0"/>
        </a:p>
      </dgm:t>
    </dgm:pt>
    <dgm:pt modelId="{10CCE7AC-581A-4283-B105-A3F6CD492D3A}" type="parTrans" cxnId="{F04678C6-7826-4045-9BC9-019EA386900A}">
      <dgm:prSet/>
      <dgm:spPr/>
      <dgm:t>
        <a:bodyPr/>
        <a:lstStyle/>
        <a:p>
          <a:endParaRPr lang="en-US"/>
        </a:p>
      </dgm:t>
    </dgm:pt>
    <dgm:pt modelId="{758C8705-C901-43BF-85A0-867B49573485}" type="sibTrans" cxnId="{F04678C6-7826-4045-9BC9-019EA386900A}">
      <dgm:prSet/>
      <dgm:spPr/>
      <dgm:t>
        <a:bodyPr/>
        <a:lstStyle/>
        <a:p>
          <a:endParaRPr lang="en-US"/>
        </a:p>
      </dgm:t>
    </dgm:pt>
    <dgm:pt modelId="{E4DDA6A5-E203-4110-86AE-17ED44DD8C14}">
      <dgm:prSet phldrT="[Text]"/>
      <dgm:spPr/>
      <dgm:t>
        <a:bodyPr/>
        <a:lstStyle/>
        <a:p>
          <a:r>
            <a:rPr lang="en-US" dirty="0" smtClean="0"/>
            <a:t>Explore other methods to perform Holography.</a:t>
          </a:r>
          <a:endParaRPr lang="en-US" dirty="0"/>
        </a:p>
      </dgm:t>
    </dgm:pt>
    <dgm:pt modelId="{E1C19BC2-5CB2-4CE2-9874-5DFDD0908CAC}" type="parTrans" cxnId="{E80D63AF-C6C5-486A-ACDC-D5B733296FC6}">
      <dgm:prSet/>
      <dgm:spPr/>
      <dgm:t>
        <a:bodyPr/>
        <a:lstStyle/>
        <a:p>
          <a:endParaRPr lang="en-US"/>
        </a:p>
      </dgm:t>
    </dgm:pt>
    <dgm:pt modelId="{37409C1C-A249-4918-971C-D97173418070}" type="sibTrans" cxnId="{E80D63AF-C6C5-486A-ACDC-D5B733296FC6}">
      <dgm:prSet/>
      <dgm:spPr/>
      <dgm:t>
        <a:bodyPr/>
        <a:lstStyle/>
        <a:p>
          <a:endParaRPr lang="en-US"/>
        </a:p>
      </dgm:t>
    </dgm:pt>
    <dgm:pt modelId="{1BC8C8F1-6505-4B49-9BD7-BAC9AA4BDE21}" type="pres">
      <dgm:prSet presAssocID="{EF15D22B-1E8F-4F59-9FCA-F2C7BF1A1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6276D-5337-4AE7-B18F-25312589F77A}" type="pres">
      <dgm:prSet presAssocID="{30632C94-C466-4DEF-9029-F9D120047D1E}" presName="parentLin" presStyleCnt="0"/>
      <dgm:spPr/>
    </dgm:pt>
    <dgm:pt modelId="{61B0561A-A307-43AC-8F89-9D22646C6030}" type="pres">
      <dgm:prSet presAssocID="{30632C94-C466-4DEF-9029-F9D120047D1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D2FE51F-0392-4F69-BE7D-B99F49B1F8C3}" type="pres">
      <dgm:prSet presAssocID="{30632C94-C466-4DEF-9029-F9D120047D1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8363A-2660-4F65-B783-98C98EA574EC}" type="pres">
      <dgm:prSet presAssocID="{30632C94-C466-4DEF-9029-F9D120047D1E}" presName="negativeSpace" presStyleCnt="0"/>
      <dgm:spPr/>
    </dgm:pt>
    <dgm:pt modelId="{96A6D2A1-FC79-4D24-BF6E-8CB9BE5BD07F}" type="pres">
      <dgm:prSet presAssocID="{30632C94-C466-4DEF-9029-F9D120047D1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5825E-71BB-4658-8923-1CFD77D9ABD0}" type="pres">
      <dgm:prSet presAssocID="{7F0EAFA4-486C-4846-AE40-47AB9B702F73}" presName="spaceBetweenRectangles" presStyleCnt="0"/>
      <dgm:spPr/>
    </dgm:pt>
    <dgm:pt modelId="{75653161-8C7D-4995-A54F-3385C44546DE}" type="pres">
      <dgm:prSet presAssocID="{421940B7-8141-4AFC-9463-4A94D2B21C41}" presName="parentLin" presStyleCnt="0"/>
      <dgm:spPr/>
    </dgm:pt>
    <dgm:pt modelId="{54AC6F08-E6B8-418E-8A6E-DED57B98800D}" type="pres">
      <dgm:prSet presAssocID="{421940B7-8141-4AFC-9463-4A94D2B21C4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CDE4537-149D-4FE6-BACC-B047A74082B6}" type="pres">
      <dgm:prSet presAssocID="{421940B7-8141-4AFC-9463-4A94D2B21C4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5E083-D7CB-433E-8406-0ADA9B8B17BD}" type="pres">
      <dgm:prSet presAssocID="{421940B7-8141-4AFC-9463-4A94D2B21C41}" presName="negativeSpace" presStyleCnt="0"/>
      <dgm:spPr/>
    </dgm:pt>
    <dgm:pt modelId="{70095FFC-94CB-4AAA-8C85-41946F4E52BD}" type="pres">
      <dgm:prSet presAssocID="{421940B7-8141-4AFC-9463-4A94D2B21C4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79BA3-ACEA-43DB-9EF4-92516707FFC8}" type="pres">
      <dgm:prSet presAssocID="{BCE9803F-8CD1-4634-822C-8B51F33B71D3}" presName="spaceBetweenRectangles" presStyleCnt="0"/>
      <dgm:spPr/>
    </dgm:pt>
    <dgm:pt modelId="{9EDC5B8A-1B79-4E1E-B6A2-E21D1B1E62A8}" type="pres">
      <dgm:prSet presAssocID="{BC24EE95-41D7-459C-8A2A-9BB97430119E}" presName="parentLin" presStyleCnt="0"/>
      <dgm:spPr/>
    </dgm:pt>
    <dgm:pt modelId="{E16CB670-0067-47DC-8B05-82AAA56159D1}" type="pres">
      <dgm:prSet presAssocID="{BC24EE95-41D7-459C-8A2A-9BB97430119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4ECAAC8-AD3D-4E6A-AE90-DD3806469449}" type="pres">
      <dgm:prSet presAssocID="{BC24EE95-41D7-459C-8A2A-9BB97430119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B9E0E-C9E8-4EE2-AE2D-6C064A901900}" type="pres">
      <dgm:prSet presAssocID="{BC24EE95-41D7-459C-8A2A-9BB97430119E}" presName="negativeSpace" presStyleCnt="0"/>
      <dgm:spPr/>
    </dgm:pt>
    <dgm:pt modelId="{835480CB-6FC6-4C2E-A00C-09B9327FFA09}" type="pres">
      <dgm:prSet presAssocID="{BC24EE95-41D7-459C-8A2A-9BB97430119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22380-050B-4A5E-A161-58DCDDF37BCA}" type="pres">
      <dgm:prSet presAssocID="{D8322D12-EDC6-4D7F-80CE-E50BF9202761}" presName="spaceBetweenRectangles" presStyleCnt="0"/>
      <dgm:spPr/>
    </dgm:pt>
    <dgm:pt modelId="{1E684CC9-C800-4814-8D26-9F2A7EB6CBB8}" type="pres">
      <dgm:prSet presAssocID="{ABC28046-F86E-48FF-9F0F-E1A8E9AED6FD}" presName="parentLin" presStyleCnt="0"/>
      <dgm:spPr/>
    </dgm:pt>
    <dgm:pt modelId="{BB3D29DB-ECCB-44E4-BFF7-9ED68C428F4C}" type="pres">
      <dgm:prSet presAssocID="{ABC28046-F86E-48FF-9F0F-E1A8E9AED6F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15A8EE4-9768-4365-9B1D-B9CB22152069}" type="pres">
      <dgm:prSet presAssocID="{ABC28046-F86E-48FF-9F0F-E1A8E9AED6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CA3DC-015B-4FA8-A0B6-91040A16EBB9}" type="pres">
      <dgm:prSet presAssocID="{ABC28046-F86E-48FF-9F0F-E1A8E9AED6FD}" presName="negativeSpace" presStyleCnt="0"/>
      <dgm:spPr/>
    </dgm:pt>
    <dgm:pt modelId="{A33DBD61-C3D1-4B30-8859-B24ED378AC1B}" type="pres">
      <dgm:prSet presAssocID="{ABC28046-F86E-48FF-9F0F-E1A8E9AED6F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B911E-B7C8-4AB1-9BC7-BA89DC3E657C}" type="presOf" srcId="{D93DF8F1-1F6E-4650-B5D0-596CA8697976}" destId="{A33DBD61-C3D1-4B30-8859-B24ED378AC1B}" srcOrd="0" destOrd="0" presId="urn:microsoft.com/office/officeart/2005/8/layout/list1"/>
    <dgm:cxn modelId="{3A03F7D5-4338-406F-8218-C64B0AB1C891}" type="presOf" srcId="{6FBF2E67-B080-464E-9461-2AD192F02594}" destId="{70095FFC-94CB-4AAA-8C85-41946F4E52BD}" srcOrd="0" destOrd="0" presId="urn:microsoft.com/office/officeart/2005/8/layout/list1"/>
    <dgm:cxn modelId="{080B4ED0-79D6-41EC-A215-F03B86188D50}" type="presOf" srcId="{E4DDA6A5-E203-4110-86AE-17ED44DD8C14}" destId="{835480CB-6FC6-4C2E-A00C-09B9327FFA09}" srcOrd="0" destOrd="1" presId="urn:microsoft.com/office/officeart/2005/8/layout/list1"/>
    <dgm:cxn modelId="{E9A90E9E-B369-4ACB-8C9E-95AFA4449BA7}" type="presOf" srcId="{BC24EE95-41D7-459C-8A2A-9BB97430119E}" destId="{E16CB670-0067-47DC-8B05-82AAA56159D1}" srcOrd="0" destOrd="0" presId="urn:microsoft.com/office/officeart/2005/8/layout/list1"/>
    <dgm:cxn modelId="{43680DA0-CF44-4D00-9769-704E5831B9A5}" srcId="{BC24EE95-41D7-459C-8A2A-9BB97430119E}" destId="{20441B6D-962E-41F7-A3AF-A306FDAF1BCD}" srcOrd="0" destOrd="0" parTransId="{039B9911-357E-4293-B9E0-32865184E140}" sibTransId="{F6D1ED76-7839-40AA-AA52-BD06F53B5F92}"/>
    <dgm:cxn modelId="{79C51329-276C-4872-8A9E-B4B6DBE95C2C}" srcId="{EF15D22B-1E8F-4F59-9FCA-F2C7BF1A146F}" destId="{421940B7-8141-4AFC-9463-4A94D2B21C41}" srcOrd="1" destOrd="0" parTransId="{E251DE74-ADE5-446D-932F-D860256F17CF}" sibTransId="{BCE9803F-8CD1-4634-822C-8B51F33B71D3}"/>
    <dgm:cxn modelId="{EB09C648-AC08-434D-9171-DD9703605627}" type="presOf" srcId="{BC24EE95-41D7-459C-8A2A-9BB97430119E}" destId="{14ECAAC8-AD3D-4E6A-AE90-DD3806469449}" srcOrd="1" destOrd="0" presId="urn:microsoft.com/office/officeart/2005/8/layout/list1"/>
    <dgm:cxn modelId="{63410077-9C08-498A-AFC0-F1B133AA2A6D}" srcId="{EF15D22B-1E8F-4F59-9FCA-F2C7BF1A146F}" destId="{30632C94-C466-4DEF-9029-F9D120047D1E}" srcOrd="0" destOrd="0" parTransId="{F1C31C61-C7CF-4B92-BA8A-587A3A0470DC}" sibTransId="{7F0EAFA4-486C-4846-AE40-47AB9B702F73}"/>
    <dgm:cxn modelId="{439E15E3-A9B3-4E96-A1F7-BF2B0C7CDBE8}" type="presOf" srcId="{ABC28046-F86E-48FF-9F0F-E1A8E9AED6FD}" destId="{115A8EE4-9768-4365-9B1D-B9CB22152069}" srcOrd="1" destOrd="0" presId="urn:microsoft.com/office/officeart/2005/8/layout/list1"/>
    <dgm:cxn modelId="{BA65DC44-4866-4EA3-BF86-31AF99022EF5}" srcId="{EF15D22B-1E8F-4F59-9FCA-F2C7BF1A146F}" destId="{ABC28046-F86E-48FF-9F0F-E1A8E9AED6FD}" srcOrd="3" destOrd="0" parTransId="{CD6072A0-F315-4F7F-9ABD-1A8FE480E866}" sibTransId="{30E6BE1C-7ACC-4332-B24C-86C5CCF53DA1}"/>
    <dgm:cxn modelId="{F04678C6-7826-4045-9BC9-019EA386900A}" srcId="{ABC28046-F86E-48FF-9F0F-E1A8E9AED6FD}" destId="{D93DF8F1-1F6E-4650-B5D0-596CA8697976}" srcOrd="0" destOrd="0" parTransId="{10CCE7AC-581A-4283-B105-A3F6CD492D3A}" sibTransId="{758C8705-C901-43BF-85A0-867B49573485}"/>
    <dgm:cxn modelId="{E80D63AF-C6C5-486A-ACDC-D5B733296FC6}" srcId="{BC24EE95-41D7-459C-8A2A-9BB97430119E}" destId="{E4DDA6A5-E203-4110-86AE-17ED44DD8C14}" srcOrd="1" destOrd="0" parTransId="{E1C19BC2-5CB2-4CE2-9874-5DFDD0908CAC}" sibTransId="{37409C1C-A249-4918-971C-D97173418070}"/>
    <dgm:cxn modelId="{C23B0495-7190-4703-9DCC-B6AEB36BF0BF}" srcId="{421940B7-8141-4AFC-9463-4A94D2B21C41}" destId="{6FBF2E67-B080-464E-9461-2AD192F02594}" srcOrd="0" destOrd="0" parTransId="{319A8403-0A85-41DC-97D6-22BF0C75B65F}" sibTransId="{AE61F0EB-58D6-4C90-8AD1-B5BD8ACD8A43}"/>
    <dgm:cxn modelId="{851B6E0E-F750-4499-8D69-E3CECAF7F132}" type="presOf" srcId="{ABC28046-F86E-48FF-9F0F-E1A8E9AED6FD}" destId="{BB3D29DB-ECCB-44E4-BFF7-9ED68C428F4C}" srcOrd="0" destOrd="0" presId="urn:microsoft.com/office/officeart/2005/8/layout/list1"/>
    <dgm:cxn modelId="{B757F0DC-2468-4A67-94AA-61EBAFBFC370}" type="presOf" srcId="{30632C94-C466-4DEF-9029-F9D120047D1E}" destId="{61B0561A-A307-43AC-8F89-9D22646C6030}" srcOrd="0" destOrd="0" presId="urn:microsoft.com/office/officeart/2005/8/layout/list1"/>
    <dgm:cxn modelId="{8E62C3AB-FC44-4A98-9E6C-BE4408133392}" type="presOf" srcId="{39D1907F-146B-4C8C-91AF-1E2C70946DAD}" destId="{96A6D2A1-FC79-4D24-BF6E-8CB9BE5BD07F}" srcOrd="0" destOrd="0" presId="urn:microsoft.com/office/officeart/2005/8/layout/list1"/>
    <dgm:cxn modelId="{11C5EB0E-DF74-4846-9AEE-28A593AD8B97}" srcId="{30632C94-C466-4DEF-9029-F9D120047D1E}" destId="{39D1907F-146B-4C8C-91AF-1E2C70946DAD}" srcOrd="0" destOrd="0" parTransId="{B4CAD6C8-66BE-48C3-BF76-DE79D2DA6BD4}" sibTransId="{798C3B5E-AD5B-421F-A36D-FEA5A4B37F9F}"/>
    <dgm:cxn modelId="{2EF0308A-FF58-433A-80C0-955C4DE125C6}" type="presOf" srcId="{EF15D22B-1E8F-4F59-9FCA-F2C7BF1A146F}" destId="{1BC8C8F1-6505-4B49-9BD7-BAC9AA4BDE21}" srcOrd="0" destOrd="0" presId="urn:microsoft.com/office/officeart/2005/8/layout/list1"/>
    <dgm:cxn modelId="{577DB53B-E4EE-4ACD-A667-66612945A52F}" type="presOf" srcId="{30632C94-C466-4DEF-9029-F9D120047D1E}" destId="{ED2FE51F-0392-4F69-BE7D-B99F49B1F8C3}" srcOrd="1" destOrd="0" presId="urn:microsoft.com/office/officeart/2005/8/layout/list1"/>
    <dgm:cxn modelId="{4BD2F706-A82F-4F69-938D-07060E11D50B}" type="presOf" srcId="{20441B6D-962E-41F7-A3AF-A306FDAF1BCD}" destId="{835480CB-6FC6-4C2E-A00C-09B9327FFA09}" srcOrd="0" destOrd="0" presId="urn:microsoft.com/office/officeart/2005/8/layout/list1"/>
    <dgm:cxn modelId="{7ACA8BF6-A5D5-4C62-B64D-4B4034C5794C}" srcId="{EF15D22B-1E8F-4F59-9FCA-F2C7BF1A146F}" destId="{BC24EE95-41D7-459C-8A2A-9BB97430119E}" srcOrd="2" destOrd="0" parTransId="{1C87011E-E5E7-420F-B973-950B78306BD4}" sibTransId="{D8322D12-EDC6-4D7F-80CE-E50BF9202761}"/>
    <dgm:cxn modelId="{0AB1D291-354B-42C2-955D-6BA7DDADFE6F}" type="presOf" srcId="{421940B7-8141-4AFC-9463-4A94D2B21C41}" destId="{54AC6F08-E6B8-418E-8A6E-DED57B98800D}" srcOrd="0" destOrd="0" presId="urn:microsoft.com/office/officeart/2005/8/layout/list1"/>
    <dgm:cxn modelId="{B6965B3C-B12B-4C43-A55D-A397587A2C91}" type="presOf" srcId="{421940B7-8141-4AFC-9463-4A94D2B21C41}" destId="{2CDE4537-149D-4FE6-BACC-B047A74082B6}" srcOrd="1" destOrd="0" presId="urn:microsoft.com/office/officeart/2005/8/layout/list1"/>
    <dgm:cxn modelId="{14F400C5-31BD-44DD-B381-1B1A4D1427B5}" type="presParOf" srcId="{1BC8C8F1-6505-4B49-9BD7-BAC9AA4BDE21}" destId="{52C6276D-5337-4AE7-B18F-25312589F77A}" srcOrd="0" destOrd="0" presId="urn:microsoft.com/office/officeart/2005/8/layout/list1"/>
    <dgm:cxn modelId="{4947F538-53DC-41BE-B878-2FC1609BBD01}" type="presParOf" srcId="{52C6276D-5337-4AE7-B18F-25312589F77A}" destId="{61B0561A-A307-43AC-8F89-9D22646C6030}" srcOrd="0" destOrd="0" presId="urn:microsoft.com/office/officeart/2005/8/layout/list1"/>
    <dgm:cxn modelId="{825B398E-A8A5-465E-BB32-137A9662EFD1}" type="presParOf" srcId="{52C6276D-5337-4AE7-B18F-25312589F77A}" destId="{ED2FE51F-0392-4F69-BE7D-B99F49B1F8C3}" srcOrd="1" destOrd="0" presId="urn:microsoft.com/office/officeart/2005/8/layout/list1"/>
    <dgm:cxn modelId="{DC433362-20AF-4F9E-839D-4D635923C5EF}" type="presParOf" srcId="{1BC8C8F1-6505-4B49-9BD7-BAC9AA4BDE21}" destId="{58B8363A-2660-4F65-B783-98C98EA574EC}" srcOrd="1" destOrd="0" presId="urn:microsoft.com/office/officeart/2005/8/layout/list1"/>
    <dgm:cxn modelId="{82100DD5-16D9-46DA-81A9-6E289847A458}" type="presParOf" srcId="{1BC8C8F1-6505-4B49-9BD7-BAC9AA4BDE21}" destId="{96A6D2A1-FC79-4D24-BF6E-8CB9BE5BD07F}" srcOrd="2" destOrd="0" presId="urn:microsoft.com/office/officeart/2005/8/layout/list1"/>
    <dgm:cxn modelId="{3766A61F-46AE-4EE5-9618-3B7130D35B17}" type="presParOf" srcId="{1BC8C8F1-6505-4B49-9BD7-BAC9AA4BDE21}" destId="{7195825E-71BB-4658-8923-1CFD77D9ABD0}" srcOrd="3" destOrd="0" presId="urn:microsoft.com/office/officeart/2005/8/layout/list1"/>
    <dgm:cxn modelId="{42BA8AA2-B9B6-400D-9528-123287022AF9}" type="presParOf" srcId="{1BC8C8F1-6505-4B49-9BD7-BAC9AA4BDE21}" destId="{75653161-8C7D-4995-A54F-3385C44546DE}" srcOrd="4" destOrd="0" presId="urn:microsoft.com/office/officeart/2005/8/layout/list1"/>
    <dgm:cxn modelId="{D5E68347-5629-4B53-9196-D7840BFFEEEE}" type="presParOf" srcId="{75653161-8C7D-4995-A54F-3385C44546DE}" destId="{54AC6F08-E6B8-418E-8A6E-DED57B98800D}" srcOrd="0" destOrd="0" presId="urn:microsoft.com/office/officeart/2005/8/layout/list1"/>
    <dgm:cxn modelId="{C7BC2360-1BB3-448A-BDC1-C5A6E54A08D1}" type="presParOf" srcId="{75653161-8C7D-4995-A54F-3385C44546DE}" destId="{2CDE4537-149D-4FE6-BACC-B047A74082B6}" srcOrd="1" destOrd="0" presId="urn:microsoft.com/office/officeart/2005/8/layout/list1"/>
    <dgm:cxn modelId="{3B0BE4CC-AC24-4054-AD0D-31AE0B1EBBBD}" type="presParOf" srcId="{1BC8C8F1-6505-4B49-9BD7-BAC9AA4BDE21}" destId="{9CA5E083-D7CB-433E-8406-0ADA9B8B17BD}" srcOrd="5" destOrd="0" presId="urn:microsoft.com/office/officeart/2005/8/layout/list1"/>
    <dgm:cxn modelId="{0DDD4021-4B39-4477-A9CE-127E511D6FCD}" type="presParOf" srcId="{1BC8C8F1-6505-4B49-9BD7-BAC9AA4BDE21}" destId="{70095FFC-94CB-4AAA-8C85-41946F4E52BD}" srcOrd="6" destOrd="0" presId="urn:microsoft.com/office/officeart/2005/8/layout/list1"/>
    <dgm:cxn modelId="{C9C3313D-3F08-4EF2-8EEB-18AD6138DC4A}" type="presParOf" srcId="{1BC8C8F1-6505-4B49-9BD7-BAC9AA4BDE21}" destId="{F4F79BA3-ACEA-43DB-9EF4-92516707FFC8}" srcOrd="7" destOrd="0" presId="urn:microsoft.com/office/officeart/2005/8/layout/list1"/>
    <dgm:cxn modelId="{C833E826-609F-40FF-B83E-0373BF13B597}" type="presParOf" srcId="{1BC8C8F1-6505-4B49-9BD7-BAC9AA4BDE21}" destId="{9EDC5B8A-1B79-4E1E-B6A2-E21D1B1E62A8}" srcOrd="8" destOrd="0" presId="urn:microsoft.com/office/officeart/2005/8/layout/list1"/>
    <dgm:cxn modelId="{DAF37E21-2935-4344-8A4F-4252FAAF23FC}" type="presParOf" srcId="{9EDC5B8A-1B79-4E1E-B6A2-E21D1B1E62A8}" destId="{E16CB670-0067-47DC-8B05-82AAA56159D1}" srcOrd="0" destOrd="0" presId="urn:microsoft.com/office/officeart/2005/8/layout/list1"/>
    <dgm:cxn modelId="{734338D4-758D-4536-9F18-F3AF7FB47E0B}" type="presParOf" srcId="{9EDC5B8A-1B79-4E1E-B6A2-E21D1B1E62A8}" destId="{14ECAAC8-AD3D-4E6A-AE90-DD3806469449}" srcOrd="1" destOrd="0" presId="urn:microsoft.com/office/officeart/2005/8/layout/list1"/>
    <dgm:cxn modelId="{394EAC9A-0A58-4FB6-BE96-20DA5A48FDCD}" type="presParOf" srcId="{1BC8C8F1-6505-4B49-9BD7-BAC9AA4BDE21}" destId="{50BB9E0E-C9E8-4EE2-AE2D-6C064A901900}" srcOrd="9" destOrd="0" presId="urn:microsoft.com/office/officeart/2005/8/layout/list1"/>
    <dgm:cxn modelId="{DD6AF71C-1EA2-48B4-AEBC-62BC8B1CC348}" type="presParOf" srcId="{1BC8C8F1-6505-4B49-9BD7-BAC9AA4BDE21}" destId="{835480CB-6FC6-4C2E-A00C-09B9327FFA09}" srcOrd="10" destOrd="0" presId="urn:microsoft.com/office/officeart/2005/8/layout/list1"/>
    <dgm:cxn modelId="{AB1E1A34-836D-40DC-8F85-4236E72A3123}" type="presParOf" srcId="{1BC8C8F1-6505-4B49-9BD7-BAC9AA4BDE21}" destId="{89222380-050B-4A5E-A161-58DCDDF37BCA}" srcOrd="11" destOrd="0" presId="urn:microsoft.com/office/officeart/2005/8/layout/list1"/>
    <dgm:cxn modelId="{38D8906B-5F95-4B79-91D7-BAF931F04BEF}" type="presParOf" srcId="{1BC8C8F1-6505-4B49-9BD7-BAC9AA4BDE21}" destId="{1E684CC9-C800-4814-8D26-9F2A7EB6CBB8}" srcOrd="12" destOrd="0" presId="urn:microsoft.com/office/officeart/2005/8/layout/list1"/>
    <dgm:cxn modelId="{4427AE70-053A-47CB-9AA6-DF00695A127A}" type="presParOf" srcId="{1E684CC9-C800-4814-8D26-9F2A7EB6CBB8}" destId="{BB3D29DB-ECCB-44E4-BFF7-9ED68C428F4C}" srcOrd="0" destOrd="0" presId="urn:microsoft.com/office/officeart/2005/8/layout/list1"/>
    <dgm:cxn modelId="{D0BE6798-D8DE-4E8E-99FD-AFB12624BA46}" type="presParOf" srcId="{1E684CC9-C800-4814-8D26-9F2A7EB6CBB8}" destId="{115A8EE4-9768-4365-9B1D-B9CB22152069}" srcOrd="1" destOrd="0" presId="urn:microsoft.com/office/officeart/2005/8/layout/list1"/>
    <dgm:cxn modelId="{C3B9A4BC-1678-4D56-96D6-5CE65C9C36D6}" type="presParOf" srcId="{1BC8C8F1-6505-4B49-9BD7-BAC9AA4BDE21}" destId="{AEDCA3DC-015B-4FA8-A0B6-91040A16EBB9}" srcOrd="13" destOrd="0" presId="urn:microsoft.com/office/officeart/2005/8/layout/list1"/>
    <dgm:cxn modelId="{31B9C23E-5AA9-4C70-9E5A-A07696968A51}" type="presParOf" srcId="{1BC8C8F1-6505-4B49-9BD7-BAC9AA4BDE21}" destId="{A33DBD61-C3D1-4B30-8859-B24ED378AC1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AD52-8E0B-4A29-9169-8CE16E0DAF09}">
      <dsp:nvSpPr>
        <dsp:cNvPr id="0" name=""/>
        <dsp:cNvSpPr/>
      </dsp:nvSpPr>
      <dsp:spPr>
        <a:xfrm>
          <a:off x="1850069" y="1381027"/>
          <a:ext cx="39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3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6991" y="1424619"/>
        <a:ext cx="21286" cy="4257"/>
      </dsp:txXfrm>
    </dsp:sp>
    <dsp:sp modelId="{40F09F85-FDD7-4860-8189-E01CACD4DD36}">
      <dsp:nvSpPr>
        <dsp:cNvPr id="0" name=""/>
        <dsp:cNvSpPr/>
      </dsp:nvSpPr>
      <dsp:spPr>
        <a:xfrm>
          <a:off x="867" y="871447"/>
          <a:ext cx="1851002" cy="1110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 Video Acquisition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Record movies of </a:t>
          </a:r>
          <a:r>
            <a:rPr lang="en-US" sz="1050" kern="1200" dirty="0" smtClean="0"/>
            <a:t>swimming bacteria.</a:t>
          </a:r>
          <a:endParaRPr lang="en-US" sz="1050" kern="1200" dirty="0"/>
        </a:p>
      </dsp:txBody>
      <dsp:txXfrm>
        <a:off x="867" y="871447"/>
        <a:ext cx="1851002" cy="1110601"/>
      </dsp:txXfrm>
    </dsp:sp>
    <dsp:sp modelId="{FC7BAE9E-8B61-4658-86B4-435B106A9697}">
      <dsp:nvSpPr>
        <dsp:cNvPr id="0" name=""/>
        <dsp:cNvSpPr/>
      </dsp:nvSpPr>
      <dsp:spPr>
        <a:xfrm>
          <a:off x="926368" y="1980248"/>
          <a:ext cx="2276733" cy="395130"/>
        </a:xfrm>
        <a:custGeom>
          <a:avLst/>
          <a:gdLst/>
          <a:ahLst/>
          <a:cxnLst/>
          <a:rect l="0" t="0" r="0" b="0"/>
          <a:pathLst>
            <a:path>
              <a:moveTo>
                <a:pt x="2276733" y="0"/>
              </a:moveTo>
              <a:lnTo>
                <a:pt x="2276733" y="214665"/>
              </a:lnTo>
              <a:lnTo>
                <a:pt x="0" y="214665"/>
              </a:lnTo>
              <a:lnTo>
                <a:pt x="0" y="3951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830" y="2175685"/>
        <a:ext cx="115809" cy="4257"/>
      </dsp:txXfrm>
    </dsp:sp>
    <dsp:sp modelId="{30C45078-555A-4E7E-AE2C-F5C6049BBF3D}">
      <dsp:nvSpPr>
        <dsp:cNvPr id="0" name=""/>
        <dsp:cNvSpPr/>
      </dsp:nvSpPr>
      <dsp:spPr>
        <a:xfrm>
          <a:off x="2277600" y="871447"/>
          <a:ext cx="1851002" cy="1110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Rayleigh-</a:t>
          </a:r>
          <a:r>
            <a:rPr lang="en-US" sz="1300" kern="1200" dirty="0" err="1" smtClean="0"/>
            <a:t>Sommerfeld</a:t>
          </a:r>
          <a:r>
            <a:rPr lang="en-US" sz="1300" kern="1200" dirty="0" smtClean="0"/>
            <a:t> Propagator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Optical volume reconstruction. 2D</a:t>
          </a:r>
          <a:r>
            <a:rPr lang="en-US" sz="1000" kern="1200" dirty="0" smtClean="0">
              <a:sym typeface="Wingdings" panose="05000000000000000000" pitchFamily="2" charset="2"/>
            </a:rPr>
            <a:t>3D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Filtering.</a:t>
          </a:r>
          <a:endParaRPr lang="en-US" sz="1000" kern="1200" dirty="0"/>
        </a:p>
      </dsp:txBody>
      <dsp:txXfrm>
        <a:off x="2277600" y="871447"/>
        <a:ext cx="1851002" cy="1110601"/>
      </dsp:txXfrm>
    </dsp:sp>
    <dsp:sp modelId="{18DDAA66-3A23-4709-8260-78BC8556E34C}">
      <dsp:nvSpPr>
        <dsp:cNvPr id="0" name=""/>
        <dsp:cNvSpPr/>
      </dsp:nvSpPr>
      <dsp:spPr>
        <a:xfrm>
          <a:off x="1850069" y="2917360"/>
          <a:ext cx="39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3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6991" y="2960951"/>
        <a:ext cx="21286" cy="4257"/>
      </dsp:txXfrm>
    </dsp:sp>
    <dsp:sp modelId="{2A09F9AF-8805-4503-B413-F6F9A43671D0}">
      <dsp:nvSpPr>
        <dsp:cNvPr id="0" name=""/>
        <dsp:cNvSpPr/>
      </dsp:nvSpPr>
      <dsp:spPr>
        <a:xfrm>
          <a:off x="867" y="2407779"/>
          <a:ext cx="1851002" cy="1110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Z-Gradient Stack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 </a:t>
          </a:r>
          <a:r>
            <a:rPr lang="en-US" sz="1000" kern="1200" dirty="0" err="1" smtClean="0"/>
            <a:t>sobel</a:t>
          </a:r>
          <a:r>
            <a:rPr lang="en-US" sz="1000" kern="1200" dirty="0" smtClean="0"/>
            <a:t>-type filter for Z coordinate </a:t>
          </a:r>
          <a:r>
            <a:rPr lang="en-US" sz="1000" kern="1200" dirty="0" smtClean="0"/>
            <a:t>calculation.</a:t>
          </a:r>
          <a:endParaRPr lang="en-US" sz="1000" kern="1200" dirty="0"/>
        </a:p>
      </dsp:txBody>
      <dsp:txXfrm>
        <a:off x="867" y="2407779"/>
        <a:ext cx="1851002" cy="1110601"/>
      </dsp:txXfrm>
    </dsp:sp>
    <dsp:sp modelId="{B2B01185-B874-4836-99DA-2804FA1EA384}">
      <dsp:nvSpPr>
        <dsp:cNvPr id="0" name=""/>
        <dsp:cNvSpPr/>
      </dsp:nvSpPr>
      <dsp:spPr>
        <a:xfrm>
          <a:off x="2277600" y="2407779"/>
          <a:ext cx="1851002" cy="1110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Particle Tracking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3D </a:t>
          </a:r>
          <a:r>
            <a:rPr lang="en-US" sz="1000" kern="1200" dirty="0" smtClean="0"/>
            <a:t>tracking.</a:t>
          </a:r>
          <a:endParaRPr lang="en-US" sz="1000" kern="1200" dirty="0"/>
        </a:p>
      </dsp:txBody>
      <dsp:txXfrm>
        <a:off x="2277600" y="2407779"/>
        <a:ext cx="1851002" cy="1110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6D2A1-FC79-4D24-BF6E-8CB9BE5BD07F}">
      <dsp:nvSpPr>
        <dsp:cNvPr id="0" name=""/>
        <dsp:cNvSpPr/>
      </dsp:nvSpPr>
      <dsp:spPr>
        <a:xfrm>
          <a:off x="0" y="312312"/>
          <a:ext cx="6833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22" tIns="312420" rIns="53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code in optical computers.</a:t>
          </a:r>
          <a:endParaRPr lang="en-US" sz="1500" kern="1200" dirty="0"/>
        </a:p>
      </dsp:txBody>
      <dsp:txXfrm>
        <a:off x="0" y="312312"/>
        <a:ext cx="6833062" cy="637875"/>
      </dsp:txXfrm>
    </dsp:sp>
    <dsp:sp modelId="{ED2FE51F-0392-4F69-BE7D-B99F49B1F8C3}">
      <dsp:nvSpPr>
        <dsp:cNvPr id="0" name=""/>
        <dsp:cNvSpPr/>
      </dsp:nvSpPr>
      <dsp:spPr>
        <a:xfrm>
          <a:off x="341653" y="90912"/>
          <a:ext cx="47831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1" tIns="0" rIns="180791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Work with industry to run code un optical computers.</a:t>
          </a:r>
          <a:endParaRPr lang="en-US" sz="1500" kern="1200" dirty="0"/>
        </a:p>
      </dsp:txBody>
      <dsp:txXfrm>
        <a:off x="363269" y="112528"/>
        <a:ext cx="4739911" cy="399568"/>
      </dsp:txXfrm>
    </dsp:sp>
    <dsp:sp modelId="{70095FFC-94CB-4AAA-8C85-41946F4E52BD}">
      <dsp:nvSpPr>
        <dsp:cNvPr id="0" name=""/>
        <dsp:cNvSpPr/>
      </dsp:nvSpPr>
      <dsp:spPr>
        <a:xfrm>
          <a:off x="0" y="1252587"/>
          <a:ext cx="6833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22" tIns="312420" rIns="53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code in clusters.</a:t>
          </a:r>
          <a:endParaRPr lang="en-US" sz="1500" kern="1200" dirty="0"/>
        </a:p>
      </dsp:txBody>
      <dsp:txXfrm>
        <a:off x="0" y="1252587"/>
        <a:ext cx="6833062" cy="637875"/>
      </dsp:txXfrm>
    </dsp:sp>
    <dsp:sp modelId="{2CDE4537-149D-4FE6-BACC-B047A74082B6}">
      <dsp:nvSpPr>
        <dsp:cNvPr id="0" name=""/>
        <dsp:cNvSpPr/>
      </dsp:nvSpPr>
      <dsp:spPr>
        <a:xfrm>
          <a:off x="341653" y="1031187"/>
          <a:ext cx="47831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1" tIns="0" rIns="180791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performance computing.</a:t>
          </a:r>
          <a:endParaRPr lang="en-US" sz="1500" kern="1200" dirty="0"/>
        </a:p>
      </dsp:txBody>
      <dsp:txXfrm>
        <a:off x="363269" y="1052803"/>
        <a:ext cx="4739911" cy="399568"/>
      </dsp:txXfrm>
    </dsp:sp>
    <dsp:sp modelId="{835480CB-6FC6-4C2E-A00C-09B9327FFA09}">
      <dsp:nvSpPr>
        <dsp:cNvPr id="0" name=""/>
        <dsp:cNvSpPr/>
      </dsp:nvSpPr>
      <dsp:spPr>
        <a:xfrm>
          <a:off x="0" y="2192862"/>
          <a:ext cx="683306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22" tIns="312420" rIns="53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enable anyone to record videos and analyze them.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Explore other methods to perform Holography.</a:t>
          </a:r>
          <a:endParaRPr lang="en-US" sz="1500" kern="1200" dirty="0"/>
        </a:p>
      </dsp:txBody>
      <dsp:txXfrm>
        <a:off x="0" y="2192862"/>
        <a:ext cx="6833062" cy="874125"/>
      </dsp:txXfrm>
    </dsp:sp>
    <dsp:sp modelId="{14ECAAC8-AD3D-4E6A-AE90-DD3806469449}">
      <dsp:nvSpPr>
        <dsp:cNvPr id="0" name=""/>
        <dsp:cNvSpPr/>
      </dsp:nvSpPr>
      <dsp:spPr>
        <a:xfrm>
          <a:off x="341653" y="1971462"/>
          <a:ext cx="47831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1" tIns="0" rIns="180791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Robust methodology.</a:t>
          </a:r>
          <a:endParaRPr lang="en-US" sz="1500" kern="1200" dirty="0"/>
        </a:p>
      </dsp:txBody>
      <dsp:txXfrm>
        <a:off x="363269" y="1993078"/>
        <a:ext cx="4739911" cy="399568"/>
      </dsp:txXfrm>
    </dsp:sp>
    <dsp:sp modelId="{A33DBD61-C3D1-4B30-8859-B24ED378AC1B}">
      <dsp:nvSpPr>
        <dsp:cNvPr id="0" name=""/>
        <dsp:cNvSpPr/>
      </dsp:nvSpPr>
      <dsp:spPr>
        <a:xfrm>
          <a:off x="0" y="3369387"/>
          <a:ext cx="6833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22" tIns="312420" rIns="53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enable other kind of research.</a:t>
          </a:r>
          <a:endParaRPr lang="en-US" sz="1500" kern="1200" dirty="0"/>
        </a:p>
      </dsp:txBody>
      <dsp:txXfrm>
        <a:off x="0" y="3369387"/>
        <a:ext cx="6833062" cy="637875"/>
      </dsp:txXfrm>
    </dsp:sp>
    <dsp:sp modelId="{115A8EE4-9768-4365-9B1D-B9CB22152069}">
      <dsp:nvSpPr>
        <dsp:cNvPr id="0" name=""/>
        <dsp:cNvSpPr/>
      </dsp:nvSpPr>
      <dsp:spPr>
        <a:xfrm>
          <a:off x="341653" y="3147987"/>
          <a:ext cx="47831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1" tIns="0" rIns="180791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Couple holography with fluorescence.</a:t>
          </a:r>
          <a:endParaRPr lang="en-US" sz="1500" kern="1200" dirty="0"/>
        </a:p>
      </dsp:txBody>
      <dsp:txXfrm>
        <a:off x="363269" y="3169603"/>
        <a:ext cx="473991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A5322-ABE5-487C-9576-DB2721AE7077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13A-414F-42C1-953B-11860901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1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34C6-868C-47AC-94E7-D705FA0E295C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6D1B-F958-4230-8D5E-31151410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8125-C1B8-4D82-B9FE-3002137870A9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E485-E271-4E97-8D19-BB337CBB1572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30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76EF-9ED0-417F-9960-FB30270E3E90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A5E5-F92B-4064-854C-9B2139F568BD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081-C418-43B5-BBF4-2273E42839A2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4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18DF-F9FE-474E-B3C0-7EE544D01567}" type="datetime1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76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7349-568C-4585-9423-01B01BB51689}" type="datetime1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0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6C5E-F5ED-49B1-B931-1469F531FE82}" type="datetime1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F01C-CCB1-48F7-A4D7-1CC051632FF5}" type="datetime1">
              <a:rPr lang="en-GB" smtClean="0"/>
              <a:t>07/06/2019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9A77D0-87AF-4845-9763-7A736AE942F1}" type="datetime1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80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FF9-44A5-4B72-809D-84F4CD68855B}" type="datetime1">
              <a:rPr lang="en-GB" smtClean="0"/>
              <a:t>07/06/2019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4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A85846-EC8D-4728-8196-0BA57433FA2D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Erick Rodriguez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40F12E-A94E-44BA-8F56-63C190A045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Holography</a:t>
            </a:r>
            <a:br>
              <a:rPr lang="en-US" dirty="0" smtClean="0"/>
            </a:br>
            <a:r>
              <a:rPr lang="en-US" sz="1400" b="1" dirty="0" smtClean="0"/>
              <a:t>Erick Rodriguez</a:t>
            </a:r>
            <a:br>
              <a:rPr lang="en-US" sz="1400" b="1" dirty="0" smtClean="0"/>
            </a:br>
            <a:r>
              <a:rPr lang="en-US" sz="1400" b="1" dirty="0" smtClean="0"/>
              <a:t>Supervisor: Dr. Laurence Wilson</a:t>
            </a:r>
            <a:endParaRPr lang="en-GB" sz="1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6186" y="1602752"/>
            <a:ext cx="4937760" cy="73628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186" y="2194825"/>
            <a:ext cx="1867079" cy="37576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Study predatory bacteria.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Biophysics laboratory has an optical device to capture videos of microorganisms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Videos are 2D.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Video processing </a:t>
            </a:r>
            <a:r>
              <a:rPr lang="en-US" sz="1400" dirty="0" smtClean="0">
                <a:sym typeface="Wingdings" panose="05000000000000000000" pitchFamily="2" charset="2"/>
              </a:rPr>
              <a:t> optical reconstruction  particle 3D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LabVIEW  Python</a:t>
            </a:r>
            <a:endParaRPr lang="en-GB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060767" y="1599398"/>
            <a:ext cx="4131425" cy="7362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2464018"/>
              </p:ext>
            </p:extLst>
          </p:nvPr>
        </p:nvGraphicFramePr>
        <p:xfrm>
          <a:off x="2673634" y="1691430"/>
          <a:ext cx="4129470" cy="438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lh4.googleusercontent.com/YEmNkNBPEuX0PnqEb9LM4Q9aqQC1XOGDm710gxCwoOjH6kFfQd9uNHPnhLXzCEN3SYUwE1XT88scFF8APQyYuugTT4YvHziR2IlIEwWjUGKMBaP7SR-_yIZlMuWtF9MtXsa_HKFZEd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69" y="0"/>
            <a:ext cx="213748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049" y="2194825"/>
            <a:ext cx="1778073" cy="1718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5099" y="2194825"/>
            <a:ext cx="1873420" cy="17183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2087" y="4369983"/>
            <a:ext cx="1865675" cy="1711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84316" y="1836405"/>
            <a:ext cx="192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cap="all" dirty="0">
                <a:solidFill>
                  <a:schemeClr val="tx2"/>
                </a:solidFill>
              </a:rPr>
              <a:t>Raw frame #1</a:t>
            </a:r>
            <a:endParaRPr lang="en-GB" sz="1100" b="1" cap="all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98468" y="1836405"/>
            <a:ext cx="27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cap="all" dirty="0">
                <a:solidFill>
                  <a:schemeClr val="tx2"/>
                </a:solidFill>
              </a:rPr>
              <a:t>Reconstructed field at z=310 </a:t>
            </a:r>
            <a:r>
              <a:rPr lang="en-US" sz="1100" b="1" cap="all" dirty="0" smtClean="0">
                <a:solidFill>
                  <a:schemeClr val="tx2"/>
                </a:solidFill>
              </a:rPr>
              <a:t>µICRONS</a:t>
            </a:r>
            <a:endParaRPr lang="en-GB" sz="1100" b="1" cap="all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8651" y="3996096"/>
            <a:ext cx="229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cap="all" dirty="0">
                <a:solidFill>
                  <a:schemeClr val="tx2"/>
                </a:solidFill>
              </a:rPr>
              <a:t>Particle positions at height z=310 </a:t>
            </a:r>
            <a:r>
              <a:rPr lang="en-US" sz="1100" b="1" cap="all" dirty="0" err="1" smtClean="0">
                <a:solidFill>
                  <a:schemeClr val="tx2"/>
                </a:solidFill>
              </a:rPr>
              <a:t>mICRONS</a:t>
            </a:r>
            <a:endParaRPr lang="en-GB" sz="1100" b="1" cap="all" dirty="0">
              <a:solidFill>
                <a:schemeClr val="tx2"/>
              </a:solidFill>
            </a:endParaRPr>
          </a:p>
          <a:p>
            <a:endParaRPr lang="en-GB" sz="2000" cap="all" dirty="0">
              <a:solidFill>
                <a:schemeClr val="tx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896" y="4358126"/>
            <a:ext cx="1955672" cy="17231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9896" y="3965418"/>
            <a:ext cx="217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cap="all" dirty="0">
                <a:solidFill>
                  <a:schemeClr val="tx2"/>
                </a:solidFill>
              </a:rPr>
              <a:t>Particle position in 3D in frame #1</a:t>
            </a:r>
            <a:endParaRPr lang="en-GB" sz="1100" b="1" cap="all" dirty="0">
              <a:solidFill>
                <a:schemeClr val="tx2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678783367"/>
              </p:ext>
            </p:extLst>
          </p:nvPr>
        </p:nvGraphicFramePr>
        <p:xfrm>
          <a:off x="1097281" y="1737360"/>
          <a:ext cx="6833062" cy="409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F12E-A94E-44BA-8F56-63C190A045BB}" type="slidenum">
              <a:rPr lang="en-GB" smtClean="0"/>
              <a:t>2</a:t>
            </a:fld>
            <a:endParaRPr lang="en-GB"/>
          </a:p>
        </p:txBody>
      </p:sp>
      <p:pic>
        <p:nvPicPr>
          <p:cNvPr id="2048" name="Picture 20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578" y="2791775"/>
            <a:ext cx="1706880" cy="1782445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49" y="1933111"/>
            <a:ext cx="1661831" cy="934780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023" y="4574220"/>
            <a:ext cx="1620657" cy="14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3105</TotalTime>
  <Words>162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Retrospect</vt:lpstr>
      <vt:lpstr>Holography Erick Rodriguez Supervisor: Dr. Laurence Wilson</vt:lpstr>
      <vt:lpstr>Future work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Rodriguez Salas</dc:creator>
  <cp:lastModifiedBy>Erick Rodriguez Salas</cp:lastModifiedBy>
  <cp:revision>15</cp:revision>
  <dcterms:created xsi:type="dcterms:W3CDTF">2019-06-05T10:21:31Z</dcterms:created>
  <dcterms:modified xsi:type="dcterms:W3CDTF">2019-06-07T14:08:31Z</dcterms:modified>
</cp:coreProperties>
</file>