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d4b9df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d4b9df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d4b9dfe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d4b9dfe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3dd96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3dd96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4b9dfe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d4b9dfe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d4b9dfe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d4b9dfe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4b9dfe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d4b9dfe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d4b9df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d4b9df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Recognition Systems: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Recognition Using Moments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Efe Ertekin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Number: 041701006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 of Computer Engineering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7" y="4019025"/>
            <a:ext cx="1846500" cy="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the project?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 sz="1800"/>
              <a:t>t is a project on learning and developing the ideas underlying character recognition systems.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011" y="2571750"/>
            <a:ext cx="3731975" cy="20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recognition systems used?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Facial recognition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Iris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Speech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Fingerprint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Signature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etc.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75" y="1567550"/>
            <a:ext cx="3672650" cy="2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838" y="1265200"/>
            <a:ext cx="7134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10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400" y="393750"/>
            <a:ext cx="4250450" cy="39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155550" y="175225"/>
            <a:ext cx="24918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Training Windows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1989688"/>
            <a:ext cx="33337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4" y="175213"/>
            <a:ext cx="5394300" cy="4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221075"/>
            <a:ext cx="1958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88" y="1247775"/>
            <a:ext cx="18954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470" y="522600"/>
            <a:ext cx="4960805" cy="4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4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 FOR LISTENING!</a:t>
            </a:r>
            <a:endParaRPr b="1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875" y="1595500"/>
            <a:ext cx="32861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