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71A-F813-4214-84A2-D413810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D60A-3DD9-4866-BA7B-34E852D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802" y="6356350"/>
            <a:ext cx="50292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712D-A072-44DA-B26B-A1BC1ED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E275-5B81-47C9-BA2D-6F6DC43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C664-0822-4BE8-9C5D-BB580526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5D89-6EB8-468C-8726-9486953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9EF1-4362-48D5-892A-20C08FC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72AA-57F8-40CE-BBD9-A77F8DE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69046-DB9C-45F8-A281-16510D1F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31547" y="647699"/>
            <a:ext cx="2112753" cy="55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6B10-FAAE-4C3A-BC82-8EDC5C12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48287" y="647699"/>
            <a:ext cx="7683260" cy="5529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9FDE-8D09-475F-9B89-BE5AE71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6F80-C5CB-44A2-AB1B-43EB013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D7AC-8D81-4526-B969-505D0CE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E9D7-0090-46D4-A48B-9D26EBC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5DDC-5EE7-4691-96B2-F7A25A3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9D9F-2C17-4515-8A91-EF6050F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0CE8-5E49-4336-BB31-974F0D6E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1AF-DB46-4EF6-93AD-E8CD740A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BCEF-E902-4ECE-B0DB-142617E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852A-0F7C-4F18-A663-165414B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E8B5-A392-435C-89FE-849D9B0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AA31-DB02-4BFC-8238-507F5E8B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54DBB-2048-445B-8127-6D2DB22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454E7-E598-4FCD-834F-13291B9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77B82-4082-402D-889D-8081104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258E1-694B-4BB9-A41B-BB74255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B65B-60BA-40E5-8A5A-5A79D31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2797-16BC-4A2F-8A6F-62F615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0479-140A-466F-B2F2-AFE27D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B342-BDCE-45E8-BDA2-B041981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F3AE-E094-4EA8-9900-F77CD68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2704-F91B-471A-988B-9023E12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8E75-DDDE-4BD4-B495-47F44DB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0594-D6B3-41C6-BBEF-A060A2EB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67A5E8B7-F220-42D2-BB61-4E5E24A05506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2FF2-C5A4-CE43-8250-909D7F023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Internally Displaced</a:t>
            </a:r>
            <a:br>
              <a:rPr lang="en-US" sz="4800" dirty="0"/>
            </a:br>
            <a:r>
              <a:rPr lang="en-US" sz="4800" dirty="0"/>
              <a:t>Persons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3C351-4B4A-9605-3984-455AF15B2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Shattered in the shadows</a:t>
            </a:r>
          </a:p>
        </p:txBody>
      </p:sp>
    </p:spTree>
    <p:extLst>
      <p:ext uri="{BB962C8B-B14F-4D97-AF65-F5344CB8AC3E}">
        <p14:creationId xmlns:p14="http://schemas.microsoft.com/office/powerpoint/2010/main" val="177655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CFAF-635C-E88C-AEB2-CA41AAA1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474A-DE76-7FEA-AC98-97984EF1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740A5-4AD3-213D-693C-ED197FCE6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AB28-15E6-1444-26DE-B948FC3D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Recommendations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4DCF5-B04C-2638-6168-8F13AF57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792394" cy="366273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Faster Rehabilitation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Rebuild homes and infrastructure quickly.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Camp Conditions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Improve food, water, and education in camps.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BBBF59-0B19-B6B4-6F8B-BED0001F8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04" y="1688123"/>
            <a:ext cx="4769114" cy="31816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9308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8AAD7-8985-ACE2-F5C8-A43A1AD43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7923" y="1382150"/>
            <a:ext cx="4210514" cy="409369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 Job Projects: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Programs to assist IDPs in recapturing financial strength.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International Participation: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Coordinated effort between state and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GOs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086C68-DC7E-0194-FD8A-F6BFDA297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67" y="1393055"/>
            <a:ext cx="3629111" cy="3629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18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6573-E479-D8DD-84BA-DB1BCF96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62B0-2D59-6876-71AF-61B574DB9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206256"/>
            <a:ext cx="6869307" cy="366273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IDPs are a key issue in our community, needing urgent support.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struggle to access essentials like food and shelter.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Assisting IDPs strengthens both them and our community.</a:t>
            </a:r>
          </a:p>
        </p:txBody>
      </p:sp>
    </p:spTree>
    <p:extLst>
      <p:ext uri="{BB962C8B-B14F-4D97-AF65-F5344CB8AC3E}">
        <p14:creationId xmlns:p14="http://schemas.microsoft.com/office/powerpoint/2010/main" val="277979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CC7B-2881-8B7C-BE25-0CA0164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F5A5-A0BA-B31E-B515-96FE8989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953" y="1727350"/>
            <a:ext cx="4999892" cy="4190323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</a:t>
            </a:r>
          </a:p>
          <a:p>
            <a:r>
              <a:rPr lang="en-US" sz="2800" b="1" dirty="0"/>
              <a:t>Causes of Displacement</a:t>
            </a:r>
          </a:p>
          <a:p>
            <a:r>
              <a:rPr lang="en-US" sz="2800" b="1" dirty="0"/>
              <a:t>Survey Report</a:t>
            </a:r>
          </a:p>
          <a:p>
            <a:r>
              <a:rPr lang="en-US" sz="2800" b="1" dirty="0"/>
              <a:t>Recommendations</a:t>
            </a:r>
          </a:p>
          <a:p>
            <a:r>
              <a:rPr lang="en-US" sz="28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419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6F12-894F-D7D2-594A-A9EC4F81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4053-CFE4-A42A-AA73-DDDF4275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6688015" cy="419032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IDPs are people who have to leave their homes but stay within their country. 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aren’t like refugees because they don’t cross into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167482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EFE9-F07E-A6E2-64E1-31507F40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Causes of Displacement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9C9F-F015-59BE-6E0F-D6C4257A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Conflict and Violence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Ethnic &amp; Religious Persecution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Militarization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Natural Disaster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Political Instability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42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9A23-0AF6-5993-9E78-9F69DFAA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5589146" cy="1558558"/>
          </a:xfrm>
        </p:spPr>
        <p:txBody>
          <a:bodyPr>
            <a:normAutofit/>
          </a:bodyPr>
          <a:lstStyle/>
          <a:p>
            <a:r>
              <a:rPr lang="en-US" sz="4000" dirty="0"/>
              <a:t>Political Instability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A10F-AE4B-FFB2-9C27-0C2D2840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202287"/>
            <a:ext cx="5589146" cy="3662732"/>
          </a:xfrm>
        </p:spPr>
        <p:txBody>
          <a:bodyPr/>
          <a:lstStyle/>
          <a:p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onflicts between the government and separatist groups, causes displacement in Pakistan.</a:t>
            </a:r>
          </a:p>
          <a:p>
            <a:endParaRPr lang="en-US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35CCA4-AE65-FB0A-DB77-A72EDA8E2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01" y="1688993"/>
            <a:ext cx="3962400" cy="29900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5010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EA3F-900C-7288-25CA-6ABA4F1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Case Studies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C5500-5EB9-7D80-9A9A-79041ACE5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2" y="1941342"/>
            <a:ext cx="3734515" cy="21178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E1B2C-EEAD-E04C-1686-2C9D10D03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Balochistan Insurgency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Balochistan has rich resources but local groups feel neglected.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 like BLA fought the government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803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68691A-BAA2-24DF-64E4-A48FF5B33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379" y="1733448"/>
            <a:ext cx="4209150" cy="27058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3E149-E4C4-B78D-4130-5B43DDFB6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56935"/>
            <a:ext cx="4061821" cy="401205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FATA and Pashtun Separatism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Conflict between Pashtun tribes, TTP, and the military caused large-scale displacement.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Military operations like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 Zarb-e-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Azb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forced people to flee.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452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07-FE39-4E73-55A1-0D770ACE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Governments </a:t>
            </a:r>
            <a:br>
              <a:rPr lang="en-US" sz="4000" dirty="0"/>
            </a:br>
            <a:r>
              <a:rPr lang="en-US" sz="4000" dirty="0"/>
              <a:t>Response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097A9-952D-CBDD-CDCF-23053AE40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Temporary Camps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Provided food, water, and shelter for IDPs.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Rehabilitation Programs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Worked with international organizations to rebuild homes.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975C5D-D32D-F7D2-EEA1-143B3E5D0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866" y="1435258"/>
            <a:ext cx="3488434" cy="34884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769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6710-6A81-F1E3-DD24-A64EDB63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001E98-2F53-BFF3-074E-4FE24D9B5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393" y="1746616"/>
            <a:ext cx="2663727" cy="26637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2698B-366E-C618-7B50-0479C8BF0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Projects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Investments like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CPEC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aimed at stabilizing the region.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Operations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Military worked to control areas and help families return.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59921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Pine</Template>
  <TotalTime>89</TotalTime>
  <Words>258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Dante</vt:lpstr>
      <vt:lpstr>Symbol</vt:lpstr>
      <vt:lpstr>Times New Roman</vt:lpstr>
      <vt:lpstr>PineVTI</vt:lpstr>
      <vt:lpstr>Internally Displaced Persons</vt:lpstr>
      <vt:lpstr>Contents</vt:lpstr>
      <vt:lpstr>Introduction</vt:lpstr>
      <vt:lpstr>Causes of Displacement</vt:lpstr>
      <vt:lpstr>Political Instability</vt:lpstr>
      <vt:lpstr>Case Studies</vt:lpstr>
      <vt:lpstr>PowerPoint Presentation</vt:lpstr>
      <vt:lpstr>Governments  Response</vt:lpstr>
      <vt:lpstr>PowerPoint Presentation</vt:lpstr>
      <vt:lpstr>PowerPoint Presentation</vt:lpstr>
      <vt:lpstr>Recommendations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5</cp:revision>
  <dcterms:created xsi:type="dcterms:W3CDTF">2024-10-25T20:24:04Z</dcterms:created>
  <dcterms:modified xsi:type="dcterms:W3CDTF">2024-10-25T21:54:01Z</dcterms:modified>
</cp:coreProperties>
</file>