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4990"/>
    <a:srgbClr val="FCBAD5"/>
    <a:srgbClr val="FBABCB"/>
    <a:srgbClr val="FEDEEB"/>
    <a:srgbClr val="FBA3C7"/>
    <a:srgbClr val="FCC8DD"/>
    <a:srgbClr val="FDD3E4"/>
    <a:srgbClr val="FDC7DD"/>
    <a:srgbClr val="FDBFD8"/>
    <a:srgbClr val="BC6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1" autoAdjust="0"/>
    <p:restoredTop sz="94660"/>
  </p:normalViewPr>
  <p:slideViewPr>
    <p:cSldViewPr snapToGrid="0">
      <p:cViewPr>
        <p:scale>
          <a:sx n="25" d="100"/>
          <a:sy n="25" d="100"/>
        </p:scale>
        <p:origin x="3312" y="18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262AF-773D-461E-A00F-F1E9CD9D4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76F419-CF92-4574-8C72-CD98EE918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32D6F-974E-419C-81C6-231CD37A5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9BCC-F480-47EE-8E0B-07E47421F37F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A6F528-34F1-4189-9693-4478CE0D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175E9-1E5C-4C7F-AA46-BB4B56C1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9F6F-5E26-4D46-965A-163E53982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43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ABFFD-B9EB-4513-8CAC-41920A05A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9ABE65-1A96-4B26-B175-93443B99F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C7A1C-D5AF-4E3C-8B1E-3CDC07BC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9BCC-F480-47EE-8E0B-07E47421F37F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09C8E-68D7-4DE0-95C3-90D3A128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D4B57A-F258-494D-AD27-359418A9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9F6F-5E26-4D46-965A-163E53982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32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018825-026E-4373-9811-CB1EA9040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3F3C6E-CBC9-4F5F-987C-578CF21F0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21D6B-99E4-42AC-9433-395879ECD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9BCC-F480-47EE-8E0B-07E47421F37F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593DFC-AFE0-4B34-8A14-38699C3E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34A74-E9D6-42DE-B4D2-865A2289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9F6F-5E26-4D46-965A-163E53982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1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5F0A9-C89E-4358-A016-30DB77BAB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276740-C82D-42F2-91F9-8C66FD0BA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81748-D0B7-4D23-8CB2-C06FB400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9BCC-F480-47EE-8E0B-07E47421F37F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4A0F9-4C4A-4215-9AE8-AA93961A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22D1E-5316-450A-8B3F-4066B638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9F6F-5E26-4D46-965A-163E53982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34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DF889-17E2-4C6C-84E4-CF41E8B0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9EE9E6-3D5E-4746-884B-32FB20D14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8CA017-CD8D-4A42-A933-FE6C34D7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9BCC-F480-47EE-8E0B-07E47421F37F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D8510F-DB16-4A68-96EF-D822A7A18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AAA0DE-142B-44B8-8CB9-B015AA92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9F6F-5E26-4D46-965A-163E53982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30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4467D-3A1D-49C6-884D-1DF98A98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47882-3532-4335-9F7D-A1555C1F4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7249BE-110C-4B10-9109-1BAE2B684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F2E956-2473-4541-9D84-5D56460B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9BCC-F480-47EE-8E0B-07E47421F37F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4833F8-3EFA-40E9-8CC1-4B445582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D6D39D-449E-4180-A442-28D467A0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9F6F-5E26-4D46-965A-163E53982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40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5859D-678A-448B-9ED1-BB5CFAD7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0D2C2B-E91B-48BB-BD17-FF528DEFC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2446E3-B527-48AD-AFE4-7AA8F25C4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C7132C-633E-43FE-AC5C-D1A16F6D9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7A5190-21A7-44CA-8566-D5AA6BB72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948FA4-8F02-4B77-96EC-463F4B62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9BCC-F480-47EE-8E0B-07E47421F37F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0617E5-E97C-43E9-AD09-236F82A7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58BBAB-2A61-4601-9D39-61214E6A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9F6F-5E26-4D46-965A-163E53982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88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097DB-E6A6-4DC2-A734-BC652088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573F47-09C9-4B8A-825B-CCD7EEF2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9BCC-F480-47EE-8E0B-07E47421F37F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E0CF2E-C56E-4B83-8508-32A1A5E7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EB6C2F-73F1-4B6E-836B-136A8547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9F6F-5E26-4D46-965A-163E53982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89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15D227-2C97-439A-A532-CC06379E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9BCC-F480-47EE-8E0B-07E47421F37F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A3179C-5D5E-4B83-BB79-2A203CED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11AE2F-0E0C-4A4D-9E6E-F1B1CFF0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9F6F-5E26-4D46-965A-163E53982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7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BB3C5-3441-4720-AE3E-92169C5C4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386A8-C02D-488E-89D6-622BBFB3F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52860C-2D19-4809-8AE6-EB70EF873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32F98B-FA0D-48AE-9984-D8A176C02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9BCC-F480-47EE-8E0B-07E47421F37F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F1710F-52A1-442D-9A10-6D260B08B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EE960A-A369-4573-9C91-E7C66B60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9F6F-5E26-4D46-965A-163E53982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97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752B2-183E-4349-B5F5-B7E5EE646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71DB4D-A45F-465C-A183-1E45C641D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F2B28C-8D61-4CC9-84AB-04B75C89C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50E2BD-52C7-4A57-B4DA-0C6C0B1F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9BCC-F480-47EE-8E0B-07E47421F37F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7C24C5-AD26-4183-84CA-E80D9705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DE83FB-6F06-4FE8-9C36-E8421FAE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19F6F-5E26-4D46-965A-163E53982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08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6F07C5-8C60-4424-A8DD-17427B68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F0610B-95A2-4079-AC55-EA54EB7B2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BCA38-776D-4015-95C7-4974503CD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99BCC-F480-47EE-8E0B-07E47421F37F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5C0201-002B-4033-86C7-F44E85519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78D73C-FD83-444F-A9FF-FEF11E2D7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19F6F-5E26-4D46-965A-163E53982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21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 141">
            <a:extLst>
              <a:ext uri="{FF2B5EF4-FFF2-40B4-BE49-F238E27FC236}">
                <a16:creationId xmlns:a16="http://schemas.microsoft.com/office/drawing/2014/main" id="{EC524FEE-C5EF-448E-8B66-DE9C78CC4E65}"/>
              </a:ext>
            </a:extLst>
          </p:cNvPr>
          <p:cNvSpPr/>
          <p:nvPr/>
        </p:nvSpPr>
        <p:spPr>
          <a:xfrm>
            <a:off x="-1976995" y="-1361293"/>
            <a:ext cx="17684885" cy="91440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0" name="矩形 609">
            <a:extLst>
              <a:ext uri="{FF2B5EF4-FFF2-40B4-BE49-F238E27FC236}">
                <a16:creationId xmlns:a16="http://schemas.microsoft.com/office/drawing/2014/main" id="{44A0C706-0792-45DB-9767-AE8EF99FBC78}"/>
              </a:ext>
            </a:extLst>
          </p:cNvPr>
          <p:cNvSpPr/>
          <p:nvPr/>
        </p:nvSpPr>
        <p:spPr>
          <a:xfrm>
            <a:off x="-1298906" y="526907"/>
            <a:ext cx="3187437" cy="6314821"/>
          </a:xfrm>
          <a:prstGeom prst="rect">
            <a:avLst/>
          </a:prstGeom>
          <a:solidFill>
            <a:srgbClr val="FCF6E0"/>
          </a:solidFill>
          <a:ln w="38100">
            <a:solidFill>
              <a:srgbClr val="BC6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5190936-FD01-4DB4-BB8B-0AFA2E4364F3}"/>
              </a:ext>
            </a:extLst>
          </p:cNvPr>
          <p:cNvSpPr/>
          <p:nvPr/>
        </p:nvSpPr>
        <p:spPr>
          <a:xfrm>
            <a:off x="3754640" y="4719275"/>
            <a:ext cx="5659968" cy="2416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D591B2E-E048-498E-9088-5498723904A2}"/>
              </a:ext>
            </a:extLst>
          </p:cNvPr>
          <p:cNvSpPr/>
          <p:nvPr/>
        </p:nvSpPr>
        <p:spPr>
          <a:xfrm>
            <a:off x="3754640" y="-662871"/>
            <a:ext cx="5659968" cy="2786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81BE4DF-0D88-4483-BFA7-AED0E7258DB4}"/>
              </a:ext>
            </a:extLst>
          </p:cNvPr>
          <p:cNvSpPr/>
          <p:nvPr/>
        </p:nvSpPr>
        <p:spPr>
          <a:xfrm>
            <a:off x="4135041" y="-397713"/>
            <a:ext cx="1962096" cy="401294"/>
          </a:xfrm>
          <a:prstGeom prst="roundRect">
            <a:avLst/>
          </a:prstGeom>
          <a:solidFill>
            <a:srgbClr val="A3CEF1"/>
          </a:solidFill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27C8B9-D79B-4A4B-BA63-8BD7C4FD9864}"/>
              </a:ext>
            </a:extLst>
          </p:cNvPr>
          <p:cNvSpPr txBox="1"/>
          <p:nvPr/>
        </p:nvSpPr>
        <p:spPr>
          <a:xfrm>
            <a:off x="4405648" y="-412065"/>
            <a:ext cx="1691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i="1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Game Engine</a:t>
            </a:r>
            <a:endParaRPr lang="zh-CN" altLang="en-US" sz="2000" b="1" i="1" dirty="0">
              <a:solidFill>
                <a:schemeClr val="bg2">
                  <a:lumMod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F6941F7-6A9B-46FB-BAE9-737E1A82E465}"/>
              </a:ext>
            </a:extLst>
          </p:cNvPr>
          <p:cNvSpPr/>
          <p:nvPr/>
        </p:nvSpPr>
        <p:spPr>
          <a:xfrm>
            <a:off x="4128091" y="526907"/>
            <a:ext cx="1969046" cy="401294"/>
          </a:xfrm>
          <a:prstGeom prst="roundRect">
            <a:avLst/>
          </a:prstGeom>
          <a:solidFill>
            <a:srgbClr val="A3CEF1"/>
          </a:solidFill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47B530-34DF-456C-8A3C-7910FE4FA2AD}"/>
              </a:ext>
            </a:extLst>
          </p:cNvPr>
          <p:cNvSpPr txBox="1"/>
          <p:nvPr/>
        </p:nvSpPr>
        <p:spPr>
          <a:xfrm>
            <a:off x="4497820" y="512731"/>
            <a:ext cx="150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i="1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Game</a:t>
            </a:r>
            <a:r>
              <a:rPr lang="en-US" altLang="zh-CN" sz="2000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2000" b="1" i="1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Logic</a:t>
            </a:r>
            <a:endParaRPr lang="zh-CN" altLang="en-US" sz="2000" b="1" i="1" dirty="0">
              <a:solidFill>
                <a:schemeClr val="bg2">
                  <a:lumMod val="25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1028" name="Picture 4" descr="原子- 抖音百科">
            <a:extLst>
              <a:ext uri="{FF2B5EF4-FFF2-40B4-BE49-F238E27FC236}">
                <a16:creationId xmlns:a16="http://schemas.microsoft.com/office/drawing/2014/main" id="{76741088-B7D1-4CD9-966A-1CFE1EA5D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9" t="1437" r="19123" b="3671"/>
          <a:stretch/>
        </p:blipFill>
        <p:spPr bwMode="auto">
          <a:xfrm>
            <a:off x="4221752" y="620327"/>
            <a:ext cx="216410" cy="21445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2" name="箭头: 上 41">
            <a:extLst>
              <a:ext uri="{FF2B5EF4-FFF2-40B4-BE49-F238E27FC236}">
                <a16:creationId xmlns:a16="http://schemas.microsoft.com/office/drawing/2014/main" id="{8E6B94C5-F6FE-4B4D-953D-6041AB6CF8FC}"/>
              </a:ext>
            </a:extLst>
          </p:cNvPr>
          <p:cNvSpPr/>
          <p:nvPr/>
        </p:nvSpPr>
        <p:spPr>
          <a:xfrm>
            <a:off x="4880349" y="85062"/>
            <a:ext cx="464529" cy="345787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4C92119-F8BF-446A-875A-A2C412F3B888}"/>
              </a:ext>
            </a:extLst>
          </p:cNvPr>
          <p:cNvSpPr txBox="1"/>
          <p:nvPr/>
        </p:nvSpPr>
        <p:spPr>
          <a:xfrm>
            <a:off x="7062557" y="466900"/>
            <a:ext cx="1823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solidFill>
                  <a:srgbClr val="3B383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CLI Server</a:t>
            </a:r>
            <a:endParaRPr lang="zh-CN" altLang="en-US" sz="2800" b="1" i="1" dirty="0">
              <a:solidFill>
                <a:srgbClr val="3B3838"/>
              </a:solidFill>
              <a:latin typeface="Cambria" panose="02040503050406030204" pitchFamily="18" charset="0"/>
            </a:endParaRPr>
          </a:p>
        </p:txBody>
      </p:sp>
      <p:pic>
        <p:nvPicPr>
          <p:cNvPr id="55" name="图形 54">
            <a:extLst>
              <a:ext uri="{FF2B5EF4-FFF2-40B4-BE49-F238E27FC236}">
                <a16:creationId xmlns:a16="http://schemas.microsoft.com/office/drawing/2014/main" id="{FCE0BBBC-EF77-4B90-9D6F-60ACC13C9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4950" y="528196"/>
            <a:ext cx="401294" cy="401294"/>
          </a:xfrm>
          <a:prstGeom prst="rect">
            <a:avLst/>
          </a:prstGeom>
        </p:spPr>
      </p:pic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8A640EFE-564E-4E09-96E0-0F9BB416225A}"/>
              </a:ext>
            </a:extLst>
          </p:cNvPr>
          <p:cNvSpPr/>
          <p:nvPr/>
        </p:nvSpPr>
        <p:spPr>
          <a:xfrm>
            <a:off x="4128091" y="1450134"/>
            <a:ext cx="1969046" cy="401294"/>
          </a:xfrm>
          <a:prstGeom prst="roundRect">
            <a:avLst/>
          </a:prstGeom>
          <a:solidFill>
            <a:srgbClr val="A3CEF1"/>
          </a:solidFill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FA54A1F-9E50-4C84-83B9-9A0A8046D4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4" t="11840" r="10423" b="11609"/>
          <a:stretch/>
        </p:blipFill>
        <p:spPr bwMode="auto">
          <a:xfrm>
            <a:off x="4228175" y="1546122"/>
            <a:ext cx="216000" cy="20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组合 70">
            <a:extLst>
              <a:ext uri="{FF2B5EF4-FFF2-40B4-BE49-F238E27FC236}">
                <a16:creationId xmlns:a16="http://schemas.microsoft.com/office/drawing/2014/main" id="{AF37B8D5-40C3-4CB4-AC58-C4831F345EE7}"/>
              </a:ext>
            </a:extLst>
          </p:cNvPr>
          <p:cNvGrpSpPr/>
          <p:nvPr/>
        </p:nvGrpSpPr>
        <p:grpSpPr>
          <a:xfrm>
            <a:off x="4154638" y="4976672"/>
            <a:ext cx="4859972" cy="401294"/>
            <a:chOff x="3224138" y="4260163"/>
            <a:chExt cx="4765274" cy="401294"/>
          </a:xfrm>
        </p:grpSpPr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E693D3E5-6E72-4BD2-9FB6-935AA945E1A7}"/>
                </a:ext>
              </a:extLst>
            </p:cNvPr>
            <p:cNvSpPr/>
            <p:nvPr/>
          </p:nvSpPr>
          <p:spPr>
            <a:xfrm>
              <a:off x="3224138" y="4260163"/>
              <a:ext cx="4765274" cy="401294"/>
            </a:xfrm>
            <a:prstGeom prst="roundRect">
              <a:avLst/>
            </a:prstGeom>
            <a:solidFill>
              <a:srgbClr val="A6CEC5"/>
            </a:solidFill>
            <a:ln w="28575"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F301D843-5C92-4F2D-A2A3-580248744910}"/>
                </a:ext>
              </a:extLst>
            </p:cNvPr>
            <p:cNvSpPr txBox="1"/>
            <p:nvPr/>
          </p:nvSpPr>
          <p:spPr>
            <a:xfrm>
              <a:off x="5019298" y="4272969"/>
              <a:ext cx="1241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2000" b="1" i="1">
                  <a:solidFill>
                    <a:schemeClr val="bg2">
                      <a:lumMod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defRPr>
              </a:lvl1pPr>
            </a:lstStyle>
            <a:p>
              <a:r>
                <a:rPr lang="en-US" altLang="zh-CN" dirty="0" err="1"/>
                <a:t>gRPC</a:t>
              </a:r>
              <a:r>
                <a:rPr lang="en-US" altLang="zh-CN" dirty="0"/>
                <a:t> Stub</a:t>
              </a:r>
              <a:endParaRPr lang="zh-CN" altLang="en-US" dirty="0"/>
            </a:p>
          </p:txBody>
        </p:sp>
      </p:grpSp>
      <p:sp>
        <p:nvSpPr>
          <p:cNvPr id="90" name="云形 89">
            <a:extLst>
              <a:ext uri="{FF2B5EF4-FFF2-40B4-BE49-F238E27FC236}">
                <a16:creationId xmlns:a16="http://schemas.microsoft.com/office/drawing/2014/main" id="{DDA608AC-1BCC-40CE-9368-304B99A6B364}"/>
              </a:ext>
            </a:extLst>
          </p:cNvPr>
          <p:cNvSpPr/>
          <p:nvPr/>
        </p:nvSpPr>
        <p:spPr>
          <a:xfrm>
            <a:off x="4034704" y="2594381"/>
            <a:ext cx="5257646" cy="1564955"/>
          </a:xfrm>
          <a:prstGeom prst="cloud">
            <a:avLst/>
          </a:prstGeom>
          <a:solidFill>
            <a:srgbClr val="D4F5F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i="1" dirty="0">
                <a:solidFill>
                  <a:srgbClr val="3B383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Network</a:t>
            </a:r>
            <a:endParaRPr lang="zh-CN" altLang="en-US" sz="2800" b="1" i="1" dirty="0">
              <a:solidFill>
                <a:srgbClr val="3B3838"/>
              </a:solidFill>
              <a:latin typeface="Cambria" panose="02040503050406030204" pitchFamily="18" charset="0"/>
            </a:endParaRPr>
          </a:p>
        </p:txBody>
      </p:sp>
      <p:sp>
        <p:nvSpPr>
          <p:cNvPr id="103" name="箭头: 上 102">
            <a:extLst>
              <a:ext uri="{FF2B5EF4-FFF2-40B4-BE49-F238E27FC236}">
                <a16:creationId xmlns:a16="http://schemas.microsoft.com/office/drawing/2014/main" id="{EB4E0E04-9167-4263-A3F2-A3A42F759FF0}"/>
              </a:ext>
            </a:extLst>
          </p:cNvPr>
          <p:cNvSpPr/>
          <p:nvPr/>
        </p:nvSpPr>
        <p:spPr>
          <a:xfrm>
            <a:off x="4880348" y="1008052"/>
            <a:ext cx="464529" cy="345787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上 106">
            <a:extLst>
              <a:ext uri="{FF2B5EF4-FFF2-40B4-BE49-F238E27FC236}">
                <a16:creationId xmlns:a16="http://schemas.microsoft.com/office/drawing/2014/main" id="{1A50AF63-DAAA-4D37-A865-9D4A49ABBD94}"/>
              </a:ext>
            </a:extLst>
          </p:cNvPr>
          <p:cNvSpPr/>
          <p:nvPr/>
        </p:nvSpPr>
        <p:spPr>
          <a:xfrm>
            <a:off x="4513852" y="5515017"/>
            <a:ext cx="464529" cy="345787"/>
          </a:xfrm>
          <a:prstGeom prst="upArrow">
            <a:avLst/>
          </a:prstGeom>
          <a:solidFill>
            <a:srgbClr val="D1E7C3"/>
          </a:solidFill>
          <a:ln w="19050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箭头: 上 108">
            <a:extLst>
              <a:ext uri="{FF2B5EF4-FFF2-40B4-BE49-F238E27FC236}">
                <a16:creationId xmlns:a16="http://schemas.microsoft.com/office/drawing/2014/main" id="{4C4BC47D-F3C2-4423-BE0F-90C204AEF498}"/>
              </a:ext>
            </a:extLst>
          </p:cNvPr>
          <p:cNvSpPr/>
          <p:nvPr/>
        </p:nvSpPr>
        <p:spPr>
          <a:xfrm>
            <a:off x="6352359" y="5497258"/>
            <a:ext cx="464529" cy="345787"/>
          </a:xfrm>
          <a:prstGeom prst="upArrow">
            <a:avLst/>
          </a:prstGeom>
          <a:solidFill>
            <a:srgbClr val="D1E7C3"/>
          </a:solidFill>
          <a:ln w="19050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39" name="组合 1038">
            <a:extLst>
              <a:ext uri="{FF2B5EF4-FFF2-40B4-BE49-F238E27FC236}">
                <a16:creationId xmlns:a16="http://schemas.microsoft.com/office/drawing/2014/main" id="{F0FAD0C2-C1FB-4E08-8782-8EC0FD98A755}"/>
              </a:ext>
            </a:extLst>
          </p:cNvPr>
          <p:cNvGrpSpPr/>
          <p:nvPr/>
        </p:nvGrpSpPr>
        <p:grpSpPr>
          <a:xfrm>
            <a:off x="3999970" y="5947647"/>
            <a:ext cx="5169308" cy="415985"/>
            <a:chOff x="3404378" y="5420092"/>
            <a:chExt cx="5169308" cy="415985"/>
          </a:xfrm>
        </p:grpSpPr>
        <p:grpSp>
          <p:nvGrpSpPr>
            <p:cNvPr id="1038" name="组合 1037">
              <a:extLst>
                <a:ext uri="{FF2B5EF4-FFF2-40B4-BE49-F238E27FC236}">
                  <a16:creationId xmlns:a16="http://schemas.microsoft.com/office/drawing/2014/main" id="{56029FA5-1E23-4629-9E13-85B093CC9A9C}"/>
                </a:ext>
              </a:extLst>
            </p:cNvPr>
            <p:cNvGrpSpPr/>
            <p:nvPr/>
          </p:nvGrpSpPr>
          <p:grpSpPr>
            <a:xfrm>
              <a:off x="3404378" y="5420092"/>
              <a:ext cx="1600980" cy="415985"/>
              <a:chOff x="3404378" y="5420092"/>
              <a:chExt cx="1600980" cy="415985"/>
            </a:xfrm>
          </p:grpSpPr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FAEE9AE4-0F90-429E-8D61-F7A897B0AAA0}"/>
                  </a:ext>
                </a:extLst>
              </p:cNvPr>
              <p:cNvSpPr/>
              <p:nvPr/>
            </p:nvSpPr>
            <p:spPr>
              <a:xfrm>
                <a:off x="3404378" y="5434783"/>
                <a:ext cx="1600980" cy="401294"/>
              </a:xfrm>
              <a:prstGeom prst="roundRect">
                <a:avLst/>
              </a:prstGeom>
              <a:solidFill>
                <a:srgbClr val="BADBA5"/>
              </a:solidFill>
              <a:ln w="28575">
                <a:solidFill>
                  <a:srgbClr val="3B38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D6BFF47E-D058-43A0-99AC-CCC47D57CFB5}"/>
                  </a:ext>
                </a:extLst>
              </p:cNvPr>
              <p:cNvSpPr txBox="1"/>
              <p:nvPr/>
            </p:nvSpPr>
            <p:spPr>
              <a:xfrm>
                <a:off x="3952047" y="5420092"/>
                <a:ext cx="8056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ctr">
                  <a:defRPr sz="2000" b="1" i="1">
                    <a:solidFill>
                      <a:schemeClr val="bg2">
                        <a:lumMod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defRPr>
                </a:lvl1pPr>
              </a:lstStyle>
              <a:p>
                <a:r>
                  <a:rPr lang="en-US" altLang="zh-CN" dirty="0"/>
                  <a:t>Unity</a:t>
                </a:r>
                <a:endParaRPr lang="zh-CN" altLang="en-US" dirty="0"/>
              </a:p>
            </p:txBody>
          </p:sp>
          <p:pic>
            <p:nvPicPr>
              <p:cNvPr id="53" name="图形 52">
                <a:extLst>
                  <a:ext uri="{FF2B5EF4-FFF2-40B4-BE49-F238E27FC236}">
                    <a16:creationId xmlns:a16="http://schemas.microsoft.com/office/drawing/2014/main" id="{CEA9971B-DEC1-484E-9C1C-0ECE8BF9D5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497422" y="5527430"/>
                <a:ext cx="216000" cy="216000"/>
              </a:xfrm>
              <a:prstGeom prst="rect">
                <a:avLst/>
              </a:prstGeom>
            </p:spPr>
          </p:pic>
        </p:grpSp>
        <p:grpSp>
          <p:nvGrpSpPr>
            <p:cNvPr id="1037" name="组合 1036">
              <a:extLst>
                <a:ext uri="{FF2B5EF4-FFF2-40B4-BE49-F238E27FC236}">
                  <a16:creationId xmlns:a16="http://schemas.microsoft.com/office/drawing/2014/main" id="{50D0DDD3-57CA-420A-8679-4F83146E1E51}"/>
                </a:ext>
              </a:extLst>
            </p:cNvPr>
            <p:cNvGrpSpPr/>
            <p:nvPr/>
          </p:nvGrpSpPr>
          <p:grpSpPr>
            <a:xfrm>
              <a:off x="5188542" y="5420092"/>
              <a:ext cx="1600980" cy="415985"/>
              <a:chOff x="5195406" y="5420092"/>
              <a:chExt cx="1600980" cy="415985"/>
            </a:xfrm>
          </p:grpSpPr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405EB929-B278-4A59-B506-053AC0C25F14}"/>
                  </a:ext>
                </a:extLst>
              </p:cNvPr>
              <p:cNvSpPr/>
              <p:nvPr/>
            </p:nvSpPr>
            <p:spPr>
              <a:xfrm>
                <a:off x="5195406" y="5434783"/>
                <a:ext cx="1600980" cy="401294"/>
              </a:xfrm>
              <a:prstGeom prst="roundRect">
                <a:avLst/>
              </a:prstGeom>
              <a:solidFill>
                <a:srgbClr val="BADBA5"/>
              </a:solidFill>
              <a:ln w="28575">
                <a:solidFill>
                  <a:srgbClr val="3B38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98A95447-0F6E-4646-B820-9737F5D9C4F5}"/>
                  </a:ext>
                </a:extLst>
              </p:cNvPr>
              <p:cNvSpPr txBox="1"/>
              <p:nvPr/>
            </p:nvSpPr>
            <p:spPr>
              <a:xfrm>
                <a:off x="5750553" y="5420092"/>
                <a:ext cx="7232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ctr">
                  <a:defRPr sz="2000" b="1" i="1">
                    <a:solidFill>
                      <a:schemeClr val="bg2">
                        <a:lumMod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defRPr>
                </a:lvl1pPr>
              </a:lstStyle>
              <a:p>
                <a:r>
                  <a:rPr lang="en-US" altLang="zh-CN" dirty="0"/>
                  <a:t>CAPI</a:t>
                </a:r>
                <a:endParaRPr lang="zh-CN" altLang="en-US" dirty="0"/>
              </a:p>
            </p:txBody>
          </p:sp>
          <p:pic>
            <p:nvPicPr>
              <p:cNvPr id="1034" name="Picture 10" descr="Api Phatplus Solid icon">
                <a:extLst>
                  <a:ext uri="{FF2B5EF4-FFF2-40B4-BE49-F238E27FC236}">
                    <a16:creationId xmlns:a16="http://schemas.microsoft.com/office/drawing/2014/main" id="{56466333-DD40-43BF-8B61-F26E97C3D5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97" t="2727" r="2933" b="2483"/>
              <a:stretch/>
            </p:blipFill>
            <p:spPr bwMode="auto">
              <a:xfrm>
                <a:off x="5283179" y="5527430"/>
                <a:ext cx="216000" cy="2176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36" name="组合 1035">
              <a:extLst>
                <a:ext uri="{FF2B5EF4-FFF2-40B4-BE49-F238E27FC236}">
                  <a16:creationId xmlns:a16="http://schemas.microsoft.com/office/drawing/2014/main" id="{0B466D2D-A674-4C56-BBC7-38D308C25C1C}"/>
                </a:ext>
              </a:extLst>
            </p:cNvPr>
            <p:cNvGrpSpPr/>
            <p:nvPr/>
          </p:nvGrpSpPr>
          <p:grpSpPr>
            <a:xfrm>
              <a:off x="6972706" y="5420092"/>
              <a:ext cx="1600980" cy="415985"/>
              <a:chOff x="6979097" y="5420092"/>
              <a:chExt cx="1600980" cy="415985"/>
            </a:xfrm>
          </p:grpSpPr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FF0FBC66-7794-416C-ABDD-1F201ECE9D03}"/>
                  </a:ext>
                </a:extLst>
              </p:cNvPr>
              <p:cNvSpPr/>
              <p:nvPr/>
            </p:nvSpPr>
            <p:spPr>
              <a:xfrm>
                <a:off x="6979097" y="5434783"/>
                <a:ext cx="1600980" cy="401294"/>
              </a:xfrm>
              <a:prstGeom prst="roundRect">
                <a:avLst/>
              </a:prstGeom>
              <a:solidFill>
                <a:srgbClr val="BADBA5"/>
              </a:solidFill>
              <a:ln w="28575">
                <a:solidFill>
                  <a:srgbClr val="3B38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C8E14C9-8ED0-4C24-AF1C-179FE92EFC48}"/>
                  </a:ext>
                </a:extLst>
              </p:cNvPr>
              <p:cNvSpPr txBox="1"/>
              <p:nvPr/>
            </p:nvSpPr>
            <p:spPr>
              <a:xfrm>
                <a:off x="7267666" y="5420092"/>
                <a:ext cx="13124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algn="ctr">
                  <a:defRPr sz="2000" b="1" i="1">
                    <a:solidFill>
                      <a:schemeClr val="bg2">
                        <a:lumMod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defRPr>
                </a:lvl1pPr>
              </a:lstStyle>
              <a:p>
                <a:r>
                  <a:rPr lang="en-US" altLang="zh-CN" dirty="0"/>
                  <a:t>Debugger</a:t>
                </a:r>
                <a:endParaRPr lang="zh-CN" altLang="en-US" dirty="0"/>
              </a:p>
            </p:txBody>
          </p:sp>
          <p:pic>
            <p:nvPicPr>
              <p:cNvPr id="57" name="图片 56">
                <a:extLst>
                  <a:ext uri="{FF2B5EF4-FFF2-40B4-BE49-F238E27FC236}">
                    <a16:creationId xmlns:a16="http://schemas.microsoft.com/office/drawing/2014/main" id="{56BD3E8E-C509-45F5-8F50-8DCD07BED6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72141" y="5527430"/>
                <a:ext cx="216000" cy="216000"/>
              </a:xfrm>
              <a:prstGeom prst="rect">
                <a:avLst/>
              </a:prstGeom>
            </p:spPr>
          </p:pic>
        </p:grpSp>
      </p:grpSp>
      <p:sp>
        <p:nvSpPr>
          <p:cNvPr id="110" name="箭头: 上 109">
            <a:extLst>
              <a:ext uri="{FF2B5EF4-FFF2-40B4-BE49-F238E27FC236}">
                <a16:creationId xmlns:a16="http://schemas.microsoft.com/office/drawing/2014/main" id="{B12AFB4F-87FD-4666-A2F6-0A21A209BD3E}"/>
              </a:ext>
            </a:extLst>
          </p:cNvPr>
          <p:cNvSpPr/>
          <p:nvPr/>
        </p:nvSpPr>
        <p:spPr>
          <a:xfrm>
            <a:off x="7884144" y="5513195"/>
            <a:ext cx="464529" cy="345787"/>
          </a:xfrm>
          <a:prstGeom prst="upArrow">
            <a:avLst/>
          </a:prstGeom>
          <a:solidFill>
            <a:srgbClr val="D1E7C3"/>
          </a:solidFill>
          <a:ln w="19050"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D058868A-538C-4E8E-9968-620055D48C3A}"/>
              </a:ext>
            </a:extLst>
          </p:cNvPr>
          <p:cNvSpPr txBox="1"/>
          <p:nvPr/>
        </p:nvSpPr>
        <p:spPr>
          <a:xfrm>
            <a:off x="5945666" y="6479473"/>
            <a:ext cx="1277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solidFill>
                  <a:srgbClr val="3B383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Clients</a:t>
            </a:r>
            <a:endParaRPr lang="zh-CN" altLang="en-US" sz="2800" b="1" i="1" dirty="0">
              <a:solidFill>
                <a:srgbClr val="3B3838"/>
              </a:solidFill>
              <a:latin typeface="Cambria" panose="020405030504060302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B8C7F670-57AA-4C50-A409-9851C194D2A4}"/>
              </a:ext>
            </a:extLst>
          </p:cNvPr>
          <p:cNvSpPr txBox="1"/>
          <p:nvPr/>
        </p:nvSpPr>
        <p:spPr>
          <a:xfrm>
            <a:off x="4474767" y="1438512"/>
            <a:ext cx="1591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 err="1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gRPC</a:t>
            </a:r>
            <a:r>
              <a:rPr lang="en-US" altLang="zh-CN" sz="2000" b="1" i="1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Server</a:t>
            </a:r>
            <a:endParaRPr lang="zh-CN" altLang="en-US" sz="2000" b="1" i="1" dirty="0">
              <a:solidFill>
                <a:schemeClr val="bg2">
                  <a:lumMod val="25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154" name="图片 153">
            <a:extLst>
              <a:ext uri="{FF2B5EF4-FFF2-40B4-BE49-F238E27FC236}">
                <a16:creationId xmlns:a16="http://schemas.microsoft.com/office/drawing/2014/main" id="{5433DDC0-4F22-4746-B929-35FE50C1D02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3801" r="19298" b="13934"/>
          <a:stretch/>
        </p:blipFill>
        <p:spPr>
          <a:xfrm>
            <a:off x="4230607" y="-326820"/>
            <a:ext cx="216000" cy="249944"/>
          </a:xfrm>
          <a:prstGeom prst="rect">
            <a:avLst/>
          </a:prstGeom>
          <a:noFill/>
        </p:spPr>
      </p:pic>
      <p:grpSp>
        <p:nvGrpSpPr>
          <p:cNvPr id="1049" name="组合 1048">
            <a:extLst>
              <a:ext uri="{FF2B5EF4-FFF2-40B4-BE49-F238E27FC236}">
                <a16:creationId xmlns:a16="http://schemas.microsoft.com/office/drawing/2014/main" id="{32D14CCF-1374-4C95-9533-C38BDE9A7718}"/>
              </a:ext>
            </a:extLst>
          </p:cNvPr>
          <p:cNvGrpSpPr/>
          <p:nvPr/>
        </p:nvGrpSpPr>
        <p:grpSpPr>
          <a:xfrm>
            <a:off x="4552213" y="1967946"/>
            <a:ext cx="1127753" cy="664425"/>
            <a:chOff x="3955313" y="1440391"/>
            <a:chExt cx="1127753" cy="664425"/>
          </a:xfrm>
        </p:grpSpPr>
        <p:sp>
          <p:nvSpPr>
            <p:cNvPr id="611" name="箭头: 上 610">
              <a:extLst>
                <a:ext uri="{FF2B5EF4-FFF2-40B4-BE49-F238E27FC236}">
                  <a16:creationId xmlns:a16="http://schemas.microsoft.com/office/drawing/2014/main" id="{400C675D-95BA-446F-A639-348DEE31CD74}"/>
                </a:ext>
              </a:extLst>
            </p:cNvPr>
            <p:cNvSpPr/>
            <p:nvPr/>
          </p:nvSpPr>
          <p:spPr>
            <a:xfrm>
              <a:off x="4618666" y="1440391"/>
              <a:ext cx="464400" cy="630783"/>
            </a:xfrm>
            <a:prstGeom prst="upArrow">
              <a:avLst/>
            </a:prstGeom>
            <a:solidFill>
              <a:srgbClr val="D4F5F8"/>
            </a:solidFill>
            <a:ln w="28575"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2" name="箭头: 上 611">
              <a:extLst>
                <a:ext uri="{FF2B5EF4-FFF2-40B4-BE49-F238E27FC236}">
                  <a16:creationId xmlns:a16="http://schemas.microsoft.com/office/drawing/2014/main" id="{803B777E-9A7B-4062-A6BB-6E28E21D2E07}"/>
                </a:ext>
              </a:extLst>
            </p:cNvPr>
            <p:cNvSpPr/>
            <p:nvPr/>
          </p:nvSpPr>
          <p:spPr>
            <a:xfrm rot="10800000">
              <a:off x="3955313" y="1474033"/>
              <a:ext cx="464400" cy="630783"/>
            </a:xfrm>
            <a:prstGeom prst="upArrow">
              <a:avLst/>
            </a:prstGeom>
            <a:solidFill>
              <a:srgbClr val="D4F5F8"/>
            </a:solidFill>
            <a:ln w="28575"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14" name="组合 613">
            <a:extLst>
              <a:ext uri="{FF2B5EF4-FFF2-40B4-BE49-F238E27FC236}">
                <a16:creationId xmlns:a16="http://schemas.microsoft.com/office/drawing/2014/main" id="{EC340AB1-E4C3-44FD-A950-127D2B2FFA11}"/>
              </a:ext>
            </a:extLst>
          </p:cNvPr>
          <p:cNvGrpSpPr/>
          <p:nvPr/>
        </p:nvGrpSpPr>
        <p:grpSpPr>
          <a:xfrm>
            <a:off x="6020748" y="4222171"/>
            <a:ext cx="1127753" cy="664425"/>
            <a:chOff x="3955313" y="1440391"/>
            <a:chExt cx="1127753" cy="664425"/>
          </a:xfrm>
        </p:grpSpPr>
        <p:sp>
          <p:nvSpPr>
            <p:cNvPr id="615" name="箭头: 上 614">
              <a:extLst>
                <a:ext uri="{FF2B5EF4-FFF2-40B4-BE49-F238E27FC236}">
                  <a16:creationId xmlns:a16="http://schemas.microsoft.com/office/drawing/2014/main" id="{4F98291D-ACEA-4943-84F4-D1C8E3350939}"/>
                </a:ext>
              </a:extLst>
            </p:cNvPr>
            <p:cNvSpPr/>
            <p:nvPr/>
          </p:nvSpPr>
          <p:spPr>
            <a:xfrm>
              <a:off x="4618666" y="1440391"/>
              <a:ext cx="464400" cy="630783"/>
            </a:xfrm>
            <a:prstGeom prst="upArrow">
              <a:avLst/>
            </a:prstGeom>
            <a:solidFill>
              <a:srgbClr val="D4F5F8"/>
            </a:solidFill>
            <a:ln w="28575"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6" name="箭头: 上 615">
              <a:extLst>
                <a:ext uri="{FF2B5EF4-FFF2-40B4-BE49-F238E27FC236}">
                  <a16:creationId xmlns:a16="http://schemas.microsoft.com/office/drawing/2014/main" id="{C6FD1EA2-C59B-41FD-804D-EDD014623317}"/>
                </a:ext>
              </a:extLst>
            </p:cNvPr>
            <p:cNvSpPr/>
            <p:nvPr/>
          </p:nvSpPr>
          <p:spPr>
            <a:xfrm rot="10800000">
              <a:off x="3955313" y="1474033"/>
              <a:ext cx="464400" cy="630783"/>
            </a:xfrm>
            <a:prstGeom prst="upArrow">
              <a:avLst/>
            </a:prstGeom>
            <a:solidFill>
              <a:srgbClr val="D4F5F8"/>
            </a:solidFill>
            <a:ln w="28575"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53" name="组合 1052">
            <a:extLst>
              <a:ext uri="{FF2B5EF4-FFF2-40B4-BE49-F238E27FC236}">
                <a16:creationId xmlns:a16="http://schemas.microsoft.com/office/drawing/2014/main" id="{F1397CD5-BDD3-4F01-8370-902887C46542}"/>
              </a:ext>
            </a:extLst>
          </p:cNvPr>
          <p:cNvGrpSpPr/>
          <p:nvPr/>
        </p:nvGrpSpPr>
        <p:grpSpPr>
          <a:xfrm>
            <a:off x="-750251" y="1432267"/>
            <a:ext cx="2090126" cy="420749"/>
            <a:chOff x="-406676" y="829357"/>
            <a:chExt cx="2090126" cy="420749"/>
          </a:xfrm>
        </p:grpSpPr>
        <p:sp>
          <p:nvSpPr>
            <p:cNvPr id="619" name="矩形: 圆角 618">
              <a:extLst>
                <a:ext uri="{FF2B5EF4-FFF2-40B4-BE49-F238E27FC236}">
                  <a16:creationId xmlns:a16="http://schemas.microsoft.com/office/drawing/2014/main" id="{C0F465DF-DCFC-4530-8787-661DE521E6C5}"/>
                </a:ext>
              </a:extLst>
            </p:cNvPr>
            <p:cNvSpPr/>
            <p:nvPr/>
          </p:nvSpPr>
          <p:spPr>
            <a:xfrm>
              <a:off x="-406676" y="848812"/>
              <a:ext cx="2090126" cy="401294"/>
            </a:xfrm>
            <a:prstGeom prst="roundRect">
              <a:avLst/>
            </a:prstGeom>
            <a:solidFill>
              <a:srgbClr val="F8E9B2"/>
            </a:solidFill>
            <a:ln w="38100">
              <a:solidFill>
                <a:srgbClr val="BC6C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7" name="文本框 616">
              <a:extLst>
                <a:ext uri="{FF2B5EF4-FFF2-40B4-BE49-F238E27FC236}">
                  <a16:creationId xmlns:a16="http://schemas.microsoft.com/office/drawing/2014/main" id="{67F83A54-1587-4C91-BD1E-D2AA76E44FD2}"/>
                </a:ext>
              </a:extLst>
            </p:cNvPr>
            <p:cNvSpPr txBox="1"/>
            <p:nvPr/>
          </p:nvSpPr>
          <p:spPr>
            <a:xfrm>
              <a:off x="-391608" y="829357"/>
              <a:ext cx="20599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>
                  <a:solidFill>
                    <a:schemeClr val="bg2">
                      <a:lumMod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Message Writer</a:t>
              </a:r>
              <a:endParaRPr lang="zh-CN" altLang="en-US" sz="2000" b="1" i="1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054" name="组合 1053">
            <a:extLst>
              <a:ext uri="{FF2B5EF4-FFF2-40B4-BE49-F238E27FC236}">
                <a16:creationId xmlns:a16="http://schemas.microsoft.com/office/drawing/2014/main" id="{FBB673DB-DAFE-40E1-A00F-BCC507CDC886}"/>
              </a:ext>
            </a:extLst>
          </p:cNvPr>
          <p:cNvGrpSpPr/>
          <p:nvPr/>
        </p:nvGrpSpPr>
        <p:grpSpPr>
          <a:xfrm>
            <a:off x="1466849" y="1341009"/>
            <a:ext cx="2487903" cy="595116"/>
            <a:chOff x="869949" y="813454"/>
            <a:chExt cx="2487903" cy="595116"/>
          </a:xfrm>
        </p:grpSpPr>
        <p:sp>
          <p:nvSpPr>
            <p:cNvPr id="623" name="箭头: 上 622">
              <a:extLst>
                <a:ext uri="{FF2B5EF4-FFF2-40B4-BE49-F238E27FC236}">
                  <a16:creationId xmlns:a16="http://schemas.microsoft.com/office/drawing/2014/main" id="{557099B3-DFBE-4F2A-BB17-0E48037EC019}"/>
                </a:ext>
              </a:extLst>
            </p:cNvPr>
            <p:cNvSpPr/>
            <p:nvPr/>
          </p:nvSpPr>
          <p:spPr>
            <a:xfrm rot="16200000">
              <a:off x="1816343" y="-132940"/>
              <a:ext cx="595116" cy="2487903"/>
            </a:xfrm>
            <a:prstGeom prst="upArrow">
              <a:avLst/>
            </a:prstGeom>
            <a:solidFill>
              <a:srgbClr val="FAF1CE"/>
            </a:solidFill>
            <a:ln w="38100">
              <a:solidFill>
                <a:srgbClr val="BC6C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5" name="文本框 624">
              <a:extLst>
                <a:ext uri="{FF2B5EF4-FFF2-40B4-BE49-F238E27FC236}">
                  <a16:creationId xmlns:a16="http://schemas.microsoft.com/office/drawing/2014/main" id="{5D96C417-A23C-47F2-8D87-5E4D96742EBA}"/>
                </a:ext>
              </a:extLst>
            </p:cNvPr>
            <p:cNvSpPr txBox="1"/>
            <p:nvPr/>
          </p:nvSpPr>
          <p:spPr>
            <a:xfrm>
              <a:off x="1196538" y="901488"/>
              <a:ext cx="20599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>
                  <a:solidFill>
                    <a:srgbClr val="BC6C25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Game Records</a:t>
              </a:r>
              <a:endParaRPr lang="zh-CN" altLang="en-US" sz="2000" b="1" i="1" dirty="0">
                <a:solidFill>
                  <a:srgbClr val="BC6C25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057" name="组合 1056">
            <a:extLst>
              <a:ext uri="{FF2B5EF4-FFF2-40B4-BE49-F238E27FC236}">
                <a16:creationId xmlns:a16="http://schemas.microsoft.com/office/drawing/2014/main" id="{D72E9484-6643-4D7F-863D-F63B979FE524}"/>
              </a:ext>
            </a:extLst>
          </p:cNvPr>
          <p:cNvGrpSpPr/>
          <p:nvPr/>
        </p:nvGrpSpPr>
        <p:grpSpPr>
          <a:xfrm>
            <a:off x="-760708" y="3154841"/>
            <a:ext cx="2059990" cy="1505671"/>
            <a:chOff x="-1357608" y="2627286"/>
            <a:chExt cx="2059990" cy="1505671"/>
          </a:xfrm>
        </p:grpSpPr>
        <p:sp>
          <p:nvSpPr>
            <p:cNvPr id="1056" name="矩形 1055">
              <a:extLst>
                <a:ext uri="{FF2B5EF4-FFF2-40B4-BE49-F238E27FC236}">
                  <a16:creationId xmlns:a16="http://schemas.microsoft.com/office/drawing/2014/main" id="{5E606E92-7FA6-484B-AEFA-CDB778F35456}"/>
                </a:ext>
              </a:extLst>
            </p:cNvPr>
            <p:cNvSpPr/>
            <p:nvPr/>
          </p:nvSpPr>
          <p:spPr>
            <a:xfrm>
              <a:off x="-1357608" y="2627286"/>
              <a:ext cx="2059990" cy="1505671"/>
            </a:xfrm>
            <a:prstGeom prst="rect">
              <a:avLst/>
            </a:prstGeom>
            <a:solidFill>
              <a:srgbClr val="F8E9B2"/>
            </a:solidFill>
            <a:ln w="38100">
              <a:solidFill>
                <a:srgbClr val="BC6C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28" name="组合 627">
              <a:extLst>
                <a:ext uri="{FF2B5EF4-FFF2-40B4-BE49-F238E27FC236}">
                  <a16:creationId xmlns:a16="http://schemas.microsoft.com/office/drawing/2014/main" id="{455B02AE-8E1B-4F11-BD78-56B5A0EC5CDD}"/>
                </a:ext>
              </a:extLst>
            </p:cNvPr>
            <p:cNvGrpSpPr/>
            <p:nvPr/>
          </p:nvGrpSpPr>
          <p:grpSpPr>
            <a:xfrm>
              <a:off x="-1179835" y="2787465"/>
              <a:ext cx="1704441" cy="1301606"/>
              <a:chOff x="10725784" y="1284061"/>
              <a:chExt cx="1704441" cy="1301606"/>
            </a:xfrm>
          </p:grpSpPr>
          <p:pic>
            <p:nvPicPr>
              <p:cNvPr id="629" name="图片 628">
                <a:extLst>
                  <a:ext uri="{FF2B5EF4-FFF2-40B4-BE49-F238E27FC236}">
                    <a16:creationId xmlns:a16="http://schemas.microsoft.com/office/drawing/2014/main" id="{81DCCD8C-409C-49CC-83FB-77661682C5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35981" y="1284061"/>
                <a:ext cx="906537" cy="906537"/>
              </a:xfrm>
              <a:prstGeom prst="rect">
                <a:avLst/>
              </a:prstGeom>
            </p:spPr>
          </p:pic>
          <p:sp>
            <p:nvSpPr>
              <p:cNvPr id="630" name="文本框 629">
                <a:extLst>
                  <a:ext uri="{FF2B5EF4-FFF2-40B4-BE49-F238E27FC236}">
                    <a16:creationId xmlns:a16="http://schemas.microsoft.com/office/drawing/2014/main" id="{D474851A-8ED2-40EE-B985-5FE07AB3F74F}"/>
                  </a:ext>
                </a:extLst>
              </p:cNvPr>
              <p:cNvSpPr txBox="1"/>
              <p:nvPr/>
            </p:nvSpPr>
            <p:spPr>
              <a:xfrm>
                <a:off x="10725784" y="2185557"/>
                <a:ext cx="17044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 i="1" dirty="0">
                    <a:solidFill>
                      <a:srgbClr val="BC6C25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Playback File</a:t>
                </a:r>
              </a:p>
            </p:txBody>
          </p:sp>
        </p:grpSp>
      </p:grpSp>
      <p:sp>
        <p:nvSpPr>
          <p:cNvPr id="640" name="箭头: 上 639">
            <a:extLst>
              <a:ext uri="{FF2B5EF4-FFF2-40B4-BE49-F238E27FC236}">
                <a16:creationId xmlns:a16="http://schemas.microsoft.com/office/drawing/2014/main" id="{EB6F4E93-2F66-4978-A35C-300C77D0DC68}"/>
              </a:ext>
            </a:extLst>
          </p:cNvPr>
          <p:cNvSpPr/>
          <p:nvPr/>
        </p:nvSpPr>
        <p:spPr>
          <a:xfrm rot="10800000">
            <a:off x="-21084" y="2011490"/>
            <a:ext cx="595116" cy="981513"/>
          </a:xfrm>
          <a:prstGeom prst="upArrow">
            <a:avLst/>
          </a:prstGeom>
          <a:solidFill>
            <a:srgbClr val="FAF1CE"/>
          </a:solidFill>
          <a:ln w="38100">
            <a:solidFill>
              <a:srgbClr val="BC6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2" name="箭头: 上 641">
            <a:extLst>
              <a:ext uri="{FF2B5EF4-FFF2-40B4-BE49-F238E27FC236}">
                <a16:creationId xmlns:a16="http://schemas.microsoft.com/office/drawing/2014/main" id="{0E134FE9-1324-4C2D-8492-E42578A12188}"/>
              </a:ext>
            </a:extLst>
          </p:cNvPr>
          <p:cNvSpPr/>
          <p:nvPr/>
        </p:nvSpPr>
        <p:spPr>
          <a:xfrm rot="5400000">
            <a:off x="2305941" y="5041213"/>
            <a:ext cx="595116" cy="2212978"/>
          </a:xfrm>
          <a:prstGeom prst="upArrow">
            <a:avLst/>
          </a:prstGeom>
          <a:solidFill>
            <a:srgbClr val="FAF1CE"/>
          </a:solidFill>
          <a:ln w="38100">
            <a:solidFill>
              <a:srgbClr val="BC6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44" name="组合 643">
            <a:extLst>
              <a:ext uri="{FF2B5EF4-FFF2-40B4-BE49-F238E27FC236}">
                <a16:creationId xmlns:a16="http://schemas.microsoft.com/office/drawing/2014/main" id="{E8CE9FF7-8FA5-4189-9EB5-3274179846EA}"/>
              </a:ext>
            </a:extLst>
          </p:cNvPr>
          <p:cNvGrpSpPr/>
          <p:nvPr/>
        </p:nvGrpSpPr>
        <p:grpSpPr>
          <a:xfrm>
            <a:off x="-768589" y="5947647"/>
            <a:ext cx="2090126" cy="420749"/>
            <a:chOff x="-406676" y="829357"/>
            <a:chExt cx="2090126" cy="420749"/>
          </a:xfrm>
        </p:grpSpPr>
        <p:sp>
          <p:nvSpPr>
            <p:cNvPr id="645" name="矩形: 圆角 644">
              <a:extLst>
                <a:ext uri="{FF2B5EF4-FFF2-40B4-BE49-F238E27FC236}">
                  <a16:creationId xmlns:a16="http://schemas.microsoft.com/office/drawing/2014/main" id="{3266ABB4-DEF0-452C-8D4A-5BB7E5DB0523}"/>
                </a:ext>
              </a:extLst>
            </p:cNvPr>
            <p:cNvSpPr/>
            <p:nvPr/>
          </p:nvSpPr>
          <p:spPr>
            <a:xfrm>
              <a:off x="-406676" y="848812"/>
              <a:ext cx="2090126" cy="401294"/>
            </a:xfrm>
            <a:prstGeom prst="roundRect">
              <a:avLst/>
            </a:prstGeom>
            <a:solidFill>
              <a:srgbClr val="F8E9B2"/>
            </a:solidFill>
            <a:ln w="38100">
              <a:solidFill>
                <a:srgbClr val="BC6C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6" name="文本框 645">
              <a:extLst>
                <a:ext uri="{FF2B5EF4-FFF2-40B4-BE49-F238E27FC236}">
                  <a16:creationId xmlns:a16="http://schemas.microsoft.com/office/drawing/2014/main" id="{94896B0B-01CF-4CE3-87CB-7F8189944C8B}"/>
                </a:ext>
              </a:extLst>
            </p:cNvPr>
            <p:cNvSpPr txBox="1"/>
            <p:nvPr/>
          </p:nvSpPr>
          <p:spPr>
            <a:xfrm>
              <a:off x="-391608" y="829357"/>
              <a:ext cx="20599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>
                  <a:solidFill>
                    <a:schemeClr val="bg2">
                      <a:lumMod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Message Reader</a:t>
              </a:r>
              <a:endParaRPr lang="zh-CN" altLang="en-US" sz="2000" b="1" i="1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649" name="箭头: 上 648">
            <a:extLst>
              <a:ext uri="{FF2B5EF4-FFF2-40B4-BE49-F238E27FC236}">
                <a16:creationId xmlns:a16="http://schemas.microsoft.com/office/drawing/2014/main" id="{FC08BBB6-DBA3-4338-B156-40258CACB811}"/>
              </a:ext>
            </a:extLst>
          </p:cNvPr>
          <p:cNvSpPr/>
          <p:nvPr/>
        </p:nvSpPr>
        <p:spPr>
          <a:xfrm rot="10800000">
            <a:off x="-6408" y="4813323"/>
            <a:ext cx="595116" cy="981513"/>
          </a:xfrm>
          <a:prstGeom prst="upArrow">
            <a:avLst/>
          </a:prstGeom>
          <a:solidFill>
            <a:srgbClr val="FAF1CE"/>
          </a:solidFill>
          <a:ln w="38100">
            <a:solidFill>
              <a:srgbClr val="BC6C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0" name="文本框 649">
            <a:extLst>
              <a:ext uri="{FF2B5EF4-FFF2-40B4-BE49-F238E27FC236}">
                <a16:creationId xmlns:a16="http://schemas.microsoft.com/office/drawing/2014/main" id="{A25F6B42-A950-40D9-B7B2-F28EA461CDF6}"/>
              </a:ext>
            </a:extLst>
          </p:cNvPr>
          <p:cNvSpPr txBox="1"/>
          <p:nvPr/>
        </p:nvSpPr>
        <p:spPr>
          <a:xfrm>
            <a:off x="-540099" y="691892"/>
            <a:ext cx="1649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solidFill>
                  <a:srgbClr val="3B383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Playback</a:t>
            </a:r>
            <a:endParaRPr lang="zh-CN" altLang="en-US" sz="2800" b="1" i="1" dirty="0">
              <a:solidFill>
                <a:srgbClr val="3B3838"/>
              </a:solidFill>
              <a:latin typeface="Cambria" panose="02040503050406030204" pitchFamily="18" charset="0"/>
            </a:endParaRPr>
          </a:p>
        </p:txBody>
      </p:sp>
      <p:sp>
        <p:nvSpPr>
          <p:cNvPr id="651" name="文本框 650">
            <a:extLst>
              <a:ext uri="{FF2B5EF4-FFF2-40B4-BE49-F238E27FC236}">
                <a16:creationId xmlns:a16="http://schemas.microsoft.com/office/drawing/2014/main" id="{CA9FC3F7-3281-4733-B321-FBAD46600472}"/>
              </a:ext>
            </a:extLst>
          </p:cNvPr>
          <p:cNvSpPr txBox="1"/>
          <p:nvPr/>
        </p:nvSpPr>
        <p:spPr>
          <a:xfrm>
            <a:off x="1442050" y="5936044"/>
            <a:ext cx="2059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i="1" dirty="0">
                <a:solidFill>
                  <a:srgbClr val="BC6C25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Game Records</a:t>
            </a:r>
            <a:endParaRPr lang="zh-CN" altLang="en-US" sz="2000" b="1" i="1" dirty="0">
              <a:solidFill>
                <a:srgbClr val="BC6C25"/>
              </a:solidFill>
              <a:latin typeface="Cambria" panose="02040503050406030204" pitchFamily="18" charset="0"/>
            </a:endParaRPr>
          </a:p>
        </p:txBody>
      </p:sp>
      <p:sp>
        <p:nvSpPr>
          <p:cNvPr id="657" name="矩形 656">
            <a:extLst>
              <a:ext uri="{FF2B5EF4-FFF2-40B4-BE49-F238E27FC236}">
                <a16:creationId xmlns:a16="http://schemas.microsoft.com/office/drawing/2014/main" id="{1B3AFDB5-2FD1-4E72-A9C7-936ACE587273}"/>
              </a:ext>
            </a:extLst>
          </p:cNvPr>
          <p:cNvSpPr/>
          <p:nvPr/>
        </p:nvSpPr>
        <p:spPr>
          <a:xfrm>
            <a:off x="11678293" y="85062"/>
            <a:ext cx="3303716" cy="6575360"/>
          </a:xfrm>
          <a:prstGeom prst="rect">
            <a:avLst/>
          </a:prstGeom>
          <a:solidFill>
            <a:srgbClr val="FEDEEB"/>
          </a:solidFill>
          <a:ln w="38100">
            <a:solidFill>
              <a:srgbClr val="F949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59" name="组合 1058">
            <a:extLst>
              <a:ext uri="{FF2B5EF4-FFF2-40B4-BE49-F238E27FC236}">
                <a16:creationId xmlns:a16="http://schemas.microsoft.com/office/drawing/2014/main" id="{8B2CE6E9-67D0-4EFA-A857-3ADD3999CE0D}"/>
              </a:ext>
            </a:extLst>
          </p:cNvPr>
          <p:cNvGrpSpPr/>
          <p:nvPr/>
        </p:nvGrpSpPr>
        <p:grpSpPr>
          <a:xfrm>
            <a:off x="12293535" y="536075"/>
            <a:ext cx="2034363" cy="413289"/>
            <a:chOff x="11716538" y="-14824"/>
            <a:chExt cx="2034363" cy="413289"/>
          </a:xfrm>
        </p:grpSpPr>
        <p:sp>
          <p:nvSpPr>
            <p:cNvPr id="662" name="矩形: 圆角 661">
              <a:extLst>
                <a:ext uri="{FF2B5EF4-FFF2-40B4-BE49-F238E27FC236}">
                  <a16:creationId xmlns:a16="http://schemas.microsoft.com/office/drawing/2014/main" id="{44AB8379-1611-497F-8AA7-D79B54C2802E}"/>
                </a:ext>
              </a:extLst>
            </p:cNvPr>
            <p:cNvSpPr/>
            <p:nvPr/>
          </p:nvSpPr>
          <p:spPr>
            <a:xfrm>
              <a:off x="11716538" y="-2829"/>
              <a:ext cx="2034363" cy="401294"/>
            </a:xfrm>
            <a:prstGeom prst="roundRect">
              <a:avLst/>
            </a:prstGeom>
            <a:solidFill>
              <a:srgbClr val="FCBAD5"/>
            </a:solidFill>
            <a:ln w="38100">
              <a:solidFill>
                <a:srgbClr val="F949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4" name="文本框 663">
              <a:extLst>
                <a:ext uri="{FF2B5EF4-FFF2-40B4-BE49-F238E27FC236}">
                  <a16:creationId xmlns:a16="http://schemas.microsoft.com/office/drawing/2014/main" id="{2BAEBFA1-0277-44A2-86FE-B9146081AA29}"/>
                </a:ext>
              </a:extLst>
            </p:cNvPr>
            <p:cNvSpPr txBox="1"/>
            <p:nvPr/>
          </p:nvSpPr>
          <p:spPr>
            <a:xfrm>
              <a:off x="11877113" y="-14824"/>
              <a:ext cx="17132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>
                  <a:solidFill>
                    <a:schemeClr val="bg2">
                      <a:lumMod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Server Image</a:t>
              </a:r>
              <a:endParaRPr lang="zh-CN" altLang="en-US" sz="2000" b="1" i="1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668" name="组合 667">
            <a:extLst>
              <a:ext uri="{FF2B5EF4-FFF2-40B4-BE49-F238E27FC236}">
                <a16:creationId xmlns:a16="http://schemas.microsoft.com/office/drawing/2014/main" id="{06A8B33D-6F29-4F00-8B2C-7C7E0A7FE917}"/>
              </a:ext>
            </a:extLst>
          </p:cNvPr>
          <p:cNvGrpSpPr/>
          <p:nvPr/>
        </p:nvGrpSpPr>
        <p:grpSpPr>
          <a:xfrm>
            <a:off x="12293535" y="5722810"/>
            <a:ext cx="2034363" cy="413289"/>
            <a:chOff x="11716538" y="-14824"/>
            <a:chExt cx="2034363" cy="413289"/>
          </a:xfrm>
        </p:grpSpPr>
        <p:sp>
          <p:nvSpPr>
            <p:cNvPr id="669" name="矩形: 圆角 668">
              <a:extLst>
                <a:ext uri="{FF2B5EF4-FFF2-40B4-BE49-F238E27FC236}">
                  <a16:creationId xmlns:a16="http://schemas.microsoft.com/office/drawing/2014/main" id="{F19740E1-1CEC-45EA-A1C5-6CE4A0306920}"/>
                </a:ext>
              </a:extLst>
            </p:cNvPr>
            <p:cNvSpPr/>
            <p:nvPr/>
          </p:nvSpPr>
          <p:spPr>
            <a:xfrm>
              <a:off x="11716538" y="-2829"/>
              <a:ext cx="2034363" cy="401294"/>
            </a:xfrm>
            <a:prstGeom prst="roundRect">
              <a:avLst/>
            </a:prstGeom>
            <a:solidFill>
              <a:srgbClr val="FCBAD5"/>
            </a:solidFill>
            <a:ln w="38100">
              <a:solidFill>
                <a:srgbClr val="F949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0" name="文本框 669">
              <a:extLst>
                <a:ext uri="{FF2B5EF4-FFF2-40B4-BE49-F238E27FC236}">
                  <a16:creationId xmlns:a16="http://schemas.microsoft.com/office/drawing/2014/main" id="{405A575F-F34A-4322-A48D-CFF39E1CB5EB}"/>
                </a:ext>
              </a:extLst>
            </p:cNvPr>
            <p:cNvSpPr txBox="1"/>
            <p:nvPr/>
          </p:nvSpPr>
          <p:spPr>
            <a:xfrm>
              <a:off x="11877113" y="-14824"/>
              <a:ext cx="17132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>
                  <a:solidFill>
                    <a:schemeClr val="bg2">
                      <a:lumMod val="2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Client Image</a:t>
              </a:r>
              <a:endParaRPr lang="zh-CN" altLang="en-US" sz="2000" b="1" i="1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1060" name="组合 1059">
            <a:extLst>
              <a:ext uri="{FF2B5EF4-FFF2-40B4-BE49-F238E27FC236}">
                <a16:creationId xmlns:a16="http://schemas.microsoft.com/office/drawing/2014/main" id="{245F2077-C321-45E2-9CB5-2E8782EE5919}"/>
              </a:ext>
            </a:extLst>
          </p:cNvPr>
          <p:cNvGrpSpPr/>
          <p:nvPr/>
        </p:nvGrpSpPr>
        <p:grpSpPr>
          <a:xfrm>
            <a:off x="9575183" y="444202"/>
            <a:ext cx="2550533" cy="595116"/>
            <a:chOff x="6561654" y="2233513"/>
            <a:chExt cx="2550533" cy="595116"/>
          </a:xfrm>
        </p:grpSpPr>
        <p:sp>
          <p:nvSpPr>
            <p:cNvPr id="659" name="箭头: 上 658">
              <a:extLst>
                <a:ext uri="{FF2B5EF4-FFF2-40B4-BE49-F238E27FC236}">
                  <a16:creationId xmlns:a16="http://schemas.microsoft.com/office/drawing/2014/main" id="{79AAC94B-49BD-4D4C-87EE-CF8810266E39}"/>
                </a:ext>
              </a:extLst>
            </p:cNvPr>
            <p:cNvSpPr/>
            <p:nvPr/>
          </p:nvSpPr>
          <p:spPr>
            <a:xfrm rot="5400000">
              <a:off x="7570678" y="1287119"/>
              <a:ext cx="595116" cy="2487903"/>
            </a:xfrm>
            <a:prstGeom prst="upArrow">
              <a:avLst/>
            </a:prstGeom>
            <a:solidFill>
              <a:srgbClr val="FCC8DD"/>
            </a:solidFill>
            <a:ln w="38100">
              <a:solidFill>
                <a:srgbClr val="F949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1" name="文本框 670">
              <a:extLst>
                <a:ext uri="{FF2B5EF4-FFF2-40B4-BE49-F238E27FC236}">
                  <a16:creationId xmlns:a16="http://schemas.microsoft.com/office/drawing/2014/main" id="{40F904B3-C941-44CE-8626-243734C05ACB}"/>
                </a:ext>
              </a:extLst>
            </p:cNvPr>
            <p:cNvSpPr txBox="1"/>
            <p:nvPr/>
          </p:nvSpPr>
          <p:spPr>
            <a:xfrm>
              <a:off x="6561654" y="2325973"/>
              <a:ext cx="24194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>
                  <a:solidFill>
                    <a:srgbClr val="F9499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Build with Docker</a:t>
              </a:r>
              <a:endParaRPr lang="zh-CN" altLang="en-US" sz="2000" b="1" i="1" dirty="0">
                <a:solidFill>
                  <a:srgbClr val="F94990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677" name="组合 676">
            <a:extLst>
              <a:ext uri="{FF2B5EF4-FFF2-40B4-BE49-F238E27FC236}">
                <a16:creationId xmlns:a16="http://schemas.microsoft.com/office/drawing/2014/main" id="{6AA48E09-0F83-4C30-ACB8-34BA728F81B2}"/>
              </a:ext>
            </a:extLst>
          </p:cNvPr>
          <p:cNvGrpSpPr/>
          <p:nvPr/>
        </p:nvGrpSpPr>
        <p:grpSpPr>
          <a:xfrm>
            <a:off x="9596512" y="5630158"/>
            <a:ext cx="2550533" cy="595116"/>
            <a:chOff x="6561654" y="2233513"/>
            <a:chExt cx="2550533" cy="595116"/>
          </a:xfrm>
        </p:grpSpPr>
        <p:sp>
          <p:nvSpPr>
            <p:cNvPr id="678" name="箭头: 上 677">
              <a:extLst>
                <a:ext uri="{FF2B5EF4-FFF2-40B4-BE49-F238E27FC236}">
                  <a16:creationId xmlns:a16="http://schemas.microsoft.com/office/drawing/2014/main" id="{4997AA3F-06A3-424F-B496-B48ECD42F512}"/>
                </a:ext>
              </a:extLst>
            </p:cNvPr>
            <p:cNvSpPr/>
            <p:nvPr/>
          </p:nvSpPr>
          <p:spPr>
            <a:xfrm rot="5400000">
              <a:off x="7570678" y="1287119"/>
              <a:ext cx="595116" cy="2487903"/>
            </a:xfrm>
            <a:prstGeom prst="upArrow">
              <a:avLst/>
            </a:prstGeom>
            <a:solidFill>
              <a:srgbClr val="FCC8DD"/>
            </a:solidFill>
            <a:ln w="38100">
              <a:solidFill>
                <a:srgbClr val="F949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9" name="文本框 678">
              <a:extLst>
                <a:ext uri="{FF2B5EF4-FFF2-40B4-BE49-F238E27FC236}">
                  <a16:creationId xmlns:a16="http://schemas.microsoft.com/office/drawing/2014/main" id="{2B0D0A17-D4FF-4EFD-BABC-48193C60D60F}"/>
                </a:ext>
              </a:extLst>
            </p:cNvPr>
            <p:cNvSpPr txBox="1"/>
            <p:nvPr/>
          </p:nvSpPr>
          <p:spPr>
            <a:xfrm>
              <a:off x="6561654" y="2325973"/>
              <a:ext cx="24194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>
                  <a:solidFill>
                    <a:srgbClr val="F9499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Build with Docker</a:t>
              </a:r>
              <a:endParaRPr lang="zh-CN" altLang="en-US" sz="2000" b="1" i="1" dirty="0">
                <a:solidFill>
                  <a:srgbClr val="F94990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1061" name="椭圆 1060">
            <a:extLst>
              <a:ext uri="{FF2B5EF4-FFF2-40B4-BE49-F238E27FC236}">
                <a16:creationId xmlns:a16="http://schemas.microsoft.com/office/drawing/2014/main" id="{D7F07D42-FA87-4987-9F9C-B7542ED18037}"/>
              </a:ext>
            </a:extLst>
          </p:cNvPr>
          <p:cNvSpPr/>
          <p:nvPr/>
        </p:nvSpPr>
        <p:spPr>
          <a:xfrm>
            <a:off x="12022718" y="2456928"/>
            <a:ext cx="2628900" cy="1772416"/>
          </a:xfrm>
          <a:prstGeom prst="ellipse">
            <a:avLst/>
          </a:prstGeom>
          <a:solidFill>
            <a:srgbClr val="FCBAD5"/>
          </a:solidFill>
          <a:ln w="38100">
            <a:solidFill>
              <a:srgbClr val="F9499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文本框 686">
            <a:extLst>
              <a:ext uri="{FF2B5EF4-FFF2-40B4-BE49-F238E27FC236}">
                <a16:creationId xmlns:a16="http://schemas.microsoft.com/office/drawing/2014/main" id="{F412C69D-BCE8-4AC4-8951-66115E216793}"/>
              </a:ext>
            </a:extLst>
          </p:cNvPr>
          <p:cNvSpPr txBox="1"/>
          <p:nvPr/>
        </p:nvSpPr>
        <p:spPr>
          <a:xfrm>
            <a:off x="12890511" y="3081526"/>
            <a:ext cx="879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solidFill>
                  <a:srgbClr val="3B383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Web</a:t>
            </a:r>
            <a:endParaRPr lang="zh-CN" altLang="en-US" sz="2800" b="1" i="1" dirty="0">
              <a:solidFill>
                <a:srgbClr val="3B3838"/>
              </a:solidFill>
              <a:latin typeface="Cambria" panose="02040503050406030204" pitchFamily="18" charset="0"/>
            </a:endParaRPr>
          </a:p>
        </p:txBody>
      </p:sp>
      <p:sp>
        <p:nvSpPr>
          <p:cNvPr id="688" name="箭头: 上 687">
            <a:extLst>
              <a:ext uri="{FF2B5EF4-FFF2-40B4-BE49-F238E27FC236}">
                <a16:creationId xmlns:a16="http://schemas.microsoft.com/office/drawing/2014/main" id="{60A5D495-F912-4806-A727-A08F4D150FD4}"/>
              </a:ext>
            </a:extLst>
          </p:cNvPr>
          <p:cNvSpPr/>
          <p:nvPr/>
        </p:nvSpPr>
        <p:spPr>
          <a:xfrm rot="10800000">
            <a:off x="13013158" y="1164195"/>
            <a:ext cx="595116" cy="1081021"/>
          </a:xfrm>
          <a:prstGeom prst="upArrow">
            <a:avLst/>
          </a:prstGeom>
          <a:solidFill>
            <a:srgbClr val="FCC8DD"/>
          </a:solidFill>
          <a:ln w="38100">
            <a:solidFill>
              <a:srgbClr val="F949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9" name="箭头: 上 688">
            <a:extLst>
              <a:ext uri="{FF2B5EF4-FFF2-40B4-BE49-F238E27FC236}">
                <a16:creationId xmlns:a16="http://schemas.microsoft.com/office/drawing/2014/main" id="{9142B046-9983-4ADB-8B62-953D0CCC492B}"/>
              </a:ext>
            </a:extLst>
          </p:cNvPr>
          <p:cNvSpPr/>
          <p:nvPr/>
        </p:nvSpPr>
        <p:spPr>
          <a:xfrm>
            <a:off x="13019011" y="4436161"/>
            <a:ext cx="595116" cy="1081021"/>
          </a:xfrm>
          <a:prstGeom prst="upArrow">
            <a:avLst/>
          </a:prstGeom>
          <a:solidFill>
            <a:srgbClr val="FCC8DD"/>
          </a:solidFill>
          <a:ln w="38100">
            <a:solidFill>
              <a:srgbClr val="F949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770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37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雪枫</dc:creator>
  <cp:lastModifiedBy>雪枫</cp:lastModifiedBy>
  <cp:revision>747</cp:revision>
  <dcterms:created xsi:type="dcterms:W3CDTF">2024-01-03T07:35:09Z</dcterms:created>
  <dcterms:modified xsi:type="dcterms:W3CDTF">2024-01-03T13:38:09Z</dcterms:modified>
</cp:coreProperties>
</file>