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5" r:id="rId4"/>
    <p:sldId id="267" r:id="rId5"/>
    <p:sldId id="266" r:id="rId6"/>
    <p:sldId id="268" r:id="rId7"/>
    <p:sldId id="270" r:id="rId8"/>
    <p:sldId id="276" r:id="rId9"/>
    <p:sldId id="281" r:id="rId10"/>
    <p:sldId id="282" r:id="rId11"/>
    <p:sldId id="277" r:id="rId12"/>
    <p:sldId id="278" r:id="rId13"/>
    <p:sldId id="279" r:id="rId14"/>
    <p:sldId id="274" r:id="rId15"/>
    <p:sldId id="280" r:id="rId16"/>
    <p:sldId id="283" r:id="rId17"/>
    <p:sldId id="284" r:id="rId18"/>
    <p:sldId id="285" r:id="rId19"/>
    <p:sldId id="257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66CC"/>
    <a:srgbClr val="99CCFF"/>
    <a:srgbClr val="0099FF"/>
    <a:srgbClr val="0099CC"/>
    <a:srgbClr val="33CCFF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6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66" y="666"/>
      </p:cViewPr>
      <p:guideLst>
        <p:guide orient="horz" pos="2069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1769B-9E46-4DA5-AC30-F4FFBF4F3D39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8B33A3B0-1FE5-4510-874D-BB46C5284E0B}">
      <dgm:prSet phldrT="[文本]" phldr="1"/>
      <dgm:spPr/>
      <dgm:t>
        <a:bodyPr/>
        <a:lstStyle/>
        <a:p>
          <a:endParaRPr lang="zh-CN" altLang="en-US"/>
        </a:p>
      </dgm:t>
    </dgm:pt>
    <dgm:pt modelId="{60AB86F8-F88F-4834-BE50-849F729A3990}" type="parTrans" cxnId="{DEEB50D3-963E-46FC-8E9F-C55FC6E8A2FB}">
      <dgm:prSet/>
      <dgm:spPr/>
      <dgm:t>
        <a:bodyPr/>
        <a:lstStyle/>
        <a:p>
          <a:endParaRPr lang="zh-CN" altLang="en-US"/>
        </a:p>
      </dgm:t>
    </dgm:pt>
    <dgm:pt modelId="{1BBCDFB7-EC9A-4146-9D1F-C7B57076522C}" type="sibTrans" cxnId="{DEEB50D3-963E-46FC-8E9F-C55FC6E8A2FB}">
      <dgm:prSet/>
      <dgm:spPr/>
      <dgm:t>
        <a:bodyPr/>
        <a:lstStyle/>
        <a:p>
          <a:endParaRPr lang="zh-CN" altLang="en-US"/>
        </a:p>
      </dgm:t>
    </dgm:pt>
    <dgm:pt modelId="{B439ABA5-449D-471D-8BE2-DFF354860FFC}">
      <dgm:prSet phldrT="[文本]" phldr="1"/>
      <dgm:spPr/>
      <dgm:t>
        <a:bodyPr/>
        <a:lstStyle/>
        <a:p>
          <a:endParaRPr lang="zh-CN" altLang="en-US"/>
        </a:p>
      </dgm:t>
    </dgm:pt>
    <dgm:pt modelId="{D0D6985D-E4FB-4CE9-B723-82FB575F61BA}" type="parTrans" cxnId="{8BBD1477-82E7-4FD4-B481-4F42EFB4CD9A}">
      <dgm:prSet/>
      <dgm:spPr/>
      <dgm:t>
        <a:bodyPr/>
        <a:lstStyle/>
        <a:p>
          <a:endParaRPr lang="zh-CN" altLang="en-US"/>
        </a:p>
      </dgm:t>
    </dgm:pt>
    <dgm:pt modelId="{1C8A84F8-0DE6-46D8-A360-DB8B6DDD6B03}" type="sibTrans" cxnId="{8BBD1477-82E7-4FD4-B481-4F42EFB4CD9A}">
      <dgm:prSet/>
      <dgm:spPr/>
      <dgm:t>
        <a:bodyPr/>
        <a:lstStyle/>
        <a:p>
          <a:endParaRPr lang="zh-CN" altLang="en-US"/>
        </a:p>
      </dgm:t>
    </dgm:pt>
    <dgm:pt modelId="{58F32C03-8CDC-4288-AE82-902A0654F63B}">
      <dgm:prSet phldrT="[文本]" phldr="1"/>
      <dgm:spPr/>
      <dgm:t>
        <a:bodyPr/>
        <a:lstStyle/>
        <a:p>
          <a:endParaRPr lang="zh-CN" altLang="en-US"/>
        </a:p>
      </dgm:t>
    </dgm:pt>
    <dgm:pt modelId="{87017742-E698-4FD5-91D0-5E4C4934E9B2}" type="parTrans" cxnId="{A062DF50-EADE-4560-B8D2-917D6C02DD39}">
      <dgm:prSet/>
      <dgm:spPr/>
      <dgm:t>
        <a:bodyPr/>
        <a:lstStyle/>
        <a:p>
          <a:endParaRPr lang="zh-CN" altLang="en-US"/>
        </a:p>
      </dgm:t>
    </dgm:pt>
    <dgm:pt modelId="{A7FF7CBB-2B13-4E07-8D48-926E37930576}" type="sibTrans" cxnId="{A062DF50-EADE-4560-B8D2-917D6C02DD39}">
      <dgm:prSet/>
      <dgm:spPr/>
      <dgm:t>
        <a:bodyPr/>
        <a:lstStyle/>
        <a:p>
          <a:endParaRPr lang="zh-CN" altLang="en-US"/>
        </a:p>
      </dgm:t>
    </dgm:pt>
    <dgm:pt modelId="{5A63DE83-2A57-46D5-82C7-C1B22C3F2001}">
      <dgm:prSet phldrT="[文本]" phldr="1"/>
      <dgm:spPr/>
      <dgm:t>
        <a:bodyPr/>
        <a:lstStyle/>
        <a:p>
          <a:endParaRPr lang="zh-CN" altLang="en-US"/>
        </a:p>
      </dgm:t>
    </dgm:pt>
    <dgm:pt modelId="{35F79BFC-E05E-40D2-99CA-87153453FA0B}" type="parTrans" cxnId="{A4CABC23-F22F-45AA-9B5E-4B520DDF081D}">
      <dgm:prSet/>
      <dgm:spPr/>
      <dgm:t>
        <a:bodyPr/>
        <a:lstStyle/>
        <a:p>
          <a:endParaRPr lang="zh-CN" altLang="en-US"/>
        </a:p>
      </dgm:t>
    </dgm:pt>
    <dgm:pt modelId="{2F3AEAA9-B554-48BB-9199-29F6C5C131C5}" type="sibTrans" cxnId="{A4CABC23-F22F-45AA-9B5E-4B520DDF081D}">
      <dgm:prSet/>
      <dgm:spPr/>
      <dgm:t>
        <a:bodyPr/>
        <a:lstStyle/>
        <a:p>
          <a:endParaRPr lang="zh-CN" altLang="en-US"/>
        </a:p>
      </dgm:t>
    </dgm:pt>
    <dgm:pt modelId="{2998CD3C-52BB-459A-AC35-F4AD99387320}">
      <dgm:prSet phldrT="[文本]" phldr="1"/>
      <dgm:spPr/>
      <dgm:t>
        <a:bodyPr/>
        <a:lstStyle/>
        <a:p>
          <a:endParaRPr lang="zh-CN" altLang="en-US"/>
        </a:p>
      </dgm:t>
    </dgm:pt>
    <dgm:pt modelId="{297DF797-72DB-4F6E-88A3-D4A588860233}" type="parTrans" cxnId="{9A734D40-6C5C-466D-911A-F1C7675CC273}">
      <dgm:prSet/>
      <dgm:spPr/>
      <dgm:t>
        <a:bodyPr/>
        <a:lstStyle/>
        <a:p>
          <a:endParaRPr lang="zh-CN" altLang="en-US"/>
        </a:p>
      </dgm:t>
    </dgm:pt>
    <dgm:pt modelId="{630EF0F2-9DCC-4555-AFA6-A1DCE3B07351}" type="sibTrans" cxnId="{9A734D40-6C5C-466D-911A-F1C7675CC273}">
      <dgm:prSet/>
      <dgm:spPr/>
      <dgm:t>
        <a:bodyPr/>
        <a:lstStyle/>
        <a:p>
          <a:endParaRPr lang="zh-CN" altLang="en-US"/>
        </a:p>
      </dgm:t>
    </dgm:pt>
    <dgm:pt modelId="{7649531B-9017-4AEC-933F-28F147BF571D}">
      <dgm:prSet phldrT="[文本]" phldr="1"/>
      <dgm:spPr/>
      <dgm:t>
        <a:bodyPr/>
        <a:lstStyle/>
        <a:p>
          <a:endParaRPr lang="zh-CN" altLang="en-US"/>
        </a:p>
      </dgm:t>
    </dgm:pt>
    <dgm:pt modelId="{D250A365-409B-4A10-AD4B-C444008DFD6F}" type="parTrans" cxnId="{A4910CFC-DA37-4C14-9BBE-DC26D93E7817}">
      <dgm:prSet/>
      <dgm:spPr/>
      <dgm:t>
        <a:bodyPr/>
        <a:lstStyle/>
        <a:p>
          <a:endParaRPr lang="zh-CN" altLang="en-US"/>
        </a:p>
      </dgm:t>
    </dgm:pt>
    <dgm:pt modelId="{1D5CBCB6-44D2-48D8-B498-8115800DD37F}" type="sibTrans" cxnId="{A4910CFC-DA37-4C14-9BBE-DC26D93E7817}">
      <dgm:prSet/>
      <dgm:spPr/>
      <dgm:t>
        <a:bodyPr/>
        <a:lstStyle/>
        <a:p>
          <a:endParaRPr lang="zh-CN" altLang="en-US"/>
        </a:p>
      </dgm:t>
    </dgm:pt>
    <dgm:pt modelId="{FCCD0A53-D19B-4105-83BD-728CAAC2EFC1}" type="pres">
      <dgm:prSet presAssocID="{7AB1769B-9E46-4DA5-AC30-F4FFBF4F3D39}" presName="Name0" presStyleCnt="0">
        <dgm:presLayoutVars>
          <dgm:dir/>
        </dgm:presLayoutVars>
      </dgm:prSet>
      <dgm:spPr/>
    </dgm:pt>
    <dgm:pt modelId="{86633C4E-9F8A-40B9-B58B-C06580B8B361}" type="pres">
      <dgm:prSet presAssocID="{8B33A3B0-1FE5-4510-874D-BB46C5284E0B}" presName="withChildren" presStyleCnt="0"/>
      <dgm:spPr/>
    </dgm:pt>
    <dgm:pt modelId="{8220F52F-AAD1-4B94-A5CF-58566470D080}" type="pres">
      <dgm:prSet presAssocID="{8B33A3B0-1FE5-4510-874D-BB46C5284E0B}" presName="bigCircle" presStyleLbl="vennNode1" presStyleIdx="0" presStyleCnt="6"/>
      <dgm:spPr/>
    </dgm:pt>
    <dgm:pt modelId="{E24E96D5-6034-4028-BBB2-FFD79E1DB1D7}" type="pres">
      <dgm:prSet presAssocID="{8B33A3B0-1FE5-4510-874D-BB46C5284E0B}" presName="medCircle" presStyleLbl="vennNode1" presStyleIdx="1" presStyleCnt="6"/>
      <dgm:spPr/>
    </dgm:pt>
    <dgm:pt modelId="{E1DFF371-FD8B-4530-BEB2-7959F030B76C}" type="pres">
      <dgm:prSet presAssocID="{8B33A3B0-1FE5-4510-874D-BB46C5284E0B}" presName="txLvl1" presStyleLbl="revTx" presStyleIdx="0" presStyleCnt="6"/>
      <dgm:spPr/>
    </dgm:pt>
    <dgm:pt modelId="{620B1AF9-FFEF-4C42-8694-1E4ACA3545E8}" type="pres">
      <dgm:prSet presAssocID="{8B33A3B0-1FE5-4510-874D-BB46C5284E0B}" presName="lin" presStyleCnt="0"/>
      <dgm:spPr/>
    </dgm:pt>
    <dgm:pt modelId="{A0185C61-AF77-412F-8D1E-1C05708CD7B3}" type="pres">
      <dgm:prSet presAssocID="{B439ABA5-449D-471D-8BE2-DFF354860FFC}" presName="txLvl2" presStyleLbl="revTx" presStyleIdx="1" presStyleCnt="6"/>
      <dgm:spPr/>
    </dgm:pt>
    <dgm:pt modelId="{EA171F92-970A-4C6F-9370-5D0FE85DF6C8}" type="pres">
      <dgm:prSet presAssocID="{1C8A84F8-0DE6-46D8-A360-DB8B6DDD6B03}" presName="smCircle" presStyleLbl="vennNode1" presStyleIdx="2" presStyleCnt="6"/>
      <dgm:spPr/>
    </dgm:pt>
    <dgm:pt modelId="{C648A70C-FC3A-48F5-AA99-1D998CDB98CC}" type="pres">
      <dgm:prSet presAssocID="{58F32C03-8CDC-4288-AE82-902A0654F63B}" presName="txLvl2" presStyleLbl="revTx" presStyleIdx="2" presStyleCnt="6"/>
      <dgm:spPr/>
    </dgm:pt>
    <dgm:pt modelId="{68AC9509-C96B-4D53-B382-205624E9A452}" type="pres">
      <dgm:prSet presAssocID="{8B33A3B0-1FE5-4510-874D-BB46C5284E0B}" presName="overlap" presStyleCnt="0"/>
      <dgm:spPr/>
    </dgm:pt>
    <dgm:pt modelId="{5228E2E0-F8E6-43B5-97F7-63A67EEDFC7F}" type="pres">
      <dgm:prSet presAssocID="{5A63DE83-2A57-46D5-82C7-C1B22C3F2001}" presName="withChildren" presStyleCnt="0"/>
      <dgm:spPr/>
    </dgm:pt>
    <dgm:pt modelId="{2CD8EC60-D456-4FA2-90A1-46BC81DAC302}" type="pres">
      <dgm:prSet presAssocID="{5A63DE83-2A57-46D5-82C7-C1B22C3F2001}" presName="bigCircle" presStyleLbl="vennNode1" presStyleIdx="3" presStyleCnt="6"/>
      <dgm:spPr/>
    </dgm:pt>
    <dgm:pt modelId="{9D920CC3-2B28-49F9-B012-E6B564F0371E}" type="pres">
      <dgm:prSet presAssocID="{5A63DE83-2A57-46D5-82C7-C1B22C3F2001}" presName="medCircle" presStyleLbl="vennNode1" presStyleIdx="4" presStyleCnt="6"/>
      <dgm:spPr/>
    </dgm:pt>
    <dgm:pt modelId="{79DB07AF-113E-44F4-A9C6-B698045AEB52}" type="pres">
      <dgm:prSet presAssocID="{5A63DE83-2A57-46D5-82C7-C1B22C3F2001}" presName="txLvl1" presStyleLbl="revTx" presStyleIdx="3" presStyleCnt="6"/>
      <dgm:spPr/>
    </dgm:pt>
    <dgm:pt modelId="{A59F613D-97FB-4B8F-8B3F-BCEAA1B48C82}" type="pres">
      <dgm:prSet presAssocID="{5A63DE83-2A57-46D5-82C7-C1B22C3F2001}" presName="lin" presStyleCnt="0"/>
      <dgm:spPr/>
    </dgm:pt>
    <dgm:pt modelId="{689EA99F-8AE9-402B-B41F-C049C63A342A}" type="pres">
      <dgm:prSet presAssocID="{2998CD3C-52BB-459A-AC35-F4AD99387320}" presName="txLvl2" presStyleLbl="revTx" presStyleIdx="4" presStyleCnt="6"/>
      <dgm:spPr/>
    </dgm:pt>
    <dgm:pt modelId="{B23EA6AB-962B-4217-AAC9-DDD6128053AA}" type="pres">
      <dgm:prSet presAssocID="{630EF0F2-9DCC-4555-AFA6-A1DCE3B07351}" presName="smCircle" presStyleLbl="vennNode1" presStyleIdx="5" presStyleCnt="6"/>
      <dgm:spPr/>
    </dgm:pt>
    <dgm:pt modelId="{A1348E97-F559-4D5F-8C14-146B28F6098D}" type="pres">
      <dgm:prSet presAssocID="{7649531B-9017-4AEC-933F-28F147BF571D}" presName="txLvl2" presStyleLbl="revTx" presStyleIdx="5" presStyleCnt="6"/>
      <dgm:spPr/>
    </dgm:pt>
  </dgm:ptLst>
  <dgm:cxnLst>
    <dgm:cxn modelId="{DE37AEE6-E6F8-440D-A984-124F3D4F47DA}" type="presOf" srcId="{7AB1769B-9E46-4DA5-AC30-F4FFBF4F3D39}" destId="{FCCD0A53-D19B-4105-83BD-728CAAC2EFC1}" srcOrd="0" destOrd="0" presId="urn:microsoft.com/office/officeart/2008/layout/VerticalCircleList"/>
    <dgm:cxn modelId="{B297EB2E-F657-4E42-B9D6-D048CC843B6E}" type="presOf" srcId="{7649531B-9017-4AEC-933F-28F147BF571D}" destId="{A1348E97-F559-4D5F-8C14-146B28F6098D}" srcOrd="0" destOrd="0" presId="urn:microsoft.com/office/officeart/2008/layout/VerticalCircleList"/>
    <dgm:cxn modelId="{DE24907B-0121-41CA-8438-E6E8A64CD782}" type="presOf" srcId="{8B33A3B0-1FE5-4510-874D-BB46C5284E0B}" destId="{E1DFF371-FD8B-4530-BEB2-7959F030B76C}" srcOrd="0" destOrd="0" presId="urn:microsoft.com/office/officeart/2008/layout/VerticalCircleList"/>
    <dgm:cxn modelId="{A4910CFC-DA37-4C14-9BBE-DC26D93E7817}" srcId="{5A63DE83-2A57-46D5-82C7-C1B22C3F2001}" destId="{7649531B-9017-4AEC-933F-28F147BF571D}" srcOrd="1" destOrd="0" parTransId="{D250A365-409B-4A10-AD4B-C444008DFD6F}" sibTransId="{1D5CBCB6-44D2-48D8-B498-8115800DD37F}"/>
    <dgm:cxn modelId="{A4CABC23-F22F-45AA-9B5E-4B520DDF081D}" srcId="{7AB1769B-9E46-4DA5-AC30-F4FFBF4F3D39}" destId="{5A63DE83-2A57-46D5-82C7-C1B22C3F2001}" srcOrd="1" destOrd="0" parTransId="{35F79BFC-E05E-40D2-99CA-87153453FA0B}" sibTransId="{2F3AEAA9-B554-48BB-9199-29F6C5C131C5}"/>
    <dgm:cxn modelId="{7C56602E-E749-40A9-B9BB-B63E6D42016B}" type="presOf" srcId="{B439ABA5-449D-471D-8BE2-DFF354860FFC}" destId="{A0185C61-AF77-412F-8D1E-1C05708CD7B3}" srcOrd="0" destOrd="0" presId="urn:microsoft.com/office/officeart/2008/layout/VerticalCircleList"/>
    <dgm:cxn modelId="{8BBD1477-82E7-4FD4-B481-4F42EFB4CD9A}" srcId="{8B33A3B0-1FE5-4510-874D-BB46C5284E0B}" destId="{B439ABA5-449D-471D-8BE2-DFF354860FFC}" srcOrd="0" destOrd="0" parTransId="{D0D6985D-E4FB-4CE9-B723-82FB575F61BA}" sibTransId="{1C8A84F8-0DE6-46D8-A360-DB8B6DDD6B03}"/>
    <dgm:cxn modelId="{DEEB50D3-963E-46FC-8E9F-C55FC6E8A2FB}" srcId="{7AB1769B-9E46-4DA5-AC30-F4FFBF4F3D39}" destId="{8B33A3B0-1FE5-4510-874D-BB46C5284E0B}" srcOrd="0" destOrd="0" parTransId="{60AB86F8-F88F-4834-BE50-849F729A3990}" sibTransId="{1BBCDFB7-EC9A-4146-9D1F-C7B57076522C}"/>
    <dgm:cxn modelId="{A062DF50-EADE-4560-B8D2-917D6C02DD39}" srcId="{8B33A3B0-1FE5-4510-874D-BB46C5284E0B}" destId="{58F32C03-8CDC-4288-AE82-902A0654F63B}" srcOrd="1" destOrd="0" parTransId="{87017742-E698-4FD5-91D0-5E4C4934E9B2}" sibTransId="{A7FF7CBB-2B13-4E07-8D48-926E37930576}"/>
    <dgm:cxn modelId="{2FDD15AE-5FB1-4BD5-8085-D4C4F9E95DB0}" type="presOf" srcId="{2998CD3C-52BB-459A-AC35-F4AD99387320}" destId="{689EA99F-8AE9-402B-B41F-C049C63A342A}" srcOrd="0" destOrd="0" presId="urn:microsoft.com/office/officeart/2008/layout/VerticalCircleList"/>
    <dgm:cxn modelId="{FF7F087E-9DCC-42EA-8596-BE9391FB4689}" type="presOf" srcId="{58F32C03-8CDC-4288-AE82-902A0654F63B}" destId="{C648A70C-FC3A-48F5-AA99-1D998CDB98CC}" srcOrd="0" destOrd="0" presId="urn:microsoft.com/office/officeart/2008/layout/VerticalCircleList"/>
    <dgm:cxn modelId="{DDECD8B2-04B4-48FA-B465-2A7C29247613}" type="presOf" srcId="{5A63DE83-2A57-46D5-82C7-C1B22C3F2001}" destId="{79DB07AF-113E-44F4-A9C6-B698045AEB52}" srcOrd="0" destOrd="0" presId="urn:microsoft.com/office/officeart/2008/layout/VerticalCircleList"/>
    <dgm:cxn modelId="{9A734D40-6C5C-466D-911A-F1C7675CC273}" srcId="{5A63DE83-2A57-46D5-82C7-C1B22C3F2001}" destId="{2998CD3C-52BB-459A-AC35-F4AD99387320}" srcOrd="0" destOrd="0" parTransId="{297DF797-72DB-4F6E-88A3-D4A588860233}" sibTransId="{630EF0F2-9DCC-4555-AFA6-A1DCE3B07351}"/>
    <dgm:cxn modelId="{34F93F9F-424B-4239-9BE2-BA2274684F5E}" type="presParOf" srcId="{FCCD0A53-D19B-4105-83BD-728CAAC2EFC1}" destId="{86633C4E-9F8A-40B9-B58B-C06580B8B361}" srcOrd="0" destOrd="0" presId="urn:microsoft.com/office/officeart/2008/layout/VerticalCircleList"/>
    <dgm:cxn modelId="{3FA88744-55B2-45BE-8243-2A232F557C06}" type="presParOf" srcId="{86633C4E-9F8A-40B9-B58B-C06580B8B361}" destId="{8220F52F-AAD1-4B94-A5CF-58566470D080}" srcOrd="0" destOrd="0" presId="urn:microsoft.com/office/officeart/2008/layout/VerticalCircleList"/>
    <dgm:cxn modelId="{B669079C-28E7-4C18-BDDA-DAAB87D29E6F}" type="presParOf" srcId="{86633C4E-9F8A-40B9-B58B-C06580B8B361}" destId="{E24E96D5-6034-4028-BBB2-FFD79E1DB1D7}" srcOrd="1" destOrd="0" presId="urn:microsoft.com/office/officeart/2008/layout/VerticalCircleList"/>
    <dgm:cxn modelId="{477BC3CD-312F-4844-AAFC-15488D6C1207}" type="presParOf" srcId="{86633C4E-9F8A-40B9-B58B-C06580B8B361}" destId="{E1DFF371-FD8B-4530-BEB2-7959F030B76C}" srcOrd="2" destOrd="0" presId="urn:microsoft.com/office/officeart/2008/layout/VerticalCircleList"/>
    <dgm:cxn modelId="{94220371-4CF0-4099-95A7-8C51EC159F79}" type="presParOf" srcId="{86633C4E-9F8A-40B9-B58B-C06580B8B361}" destId="{620B1AF9-FFEF-4C42-8694-1E4ACA3545E8}" srcOrd="3" destOrd="0" presId="urn:microsoft.com/office/officeart/2008/layout/VerticalCircleList"/>
    <dgm:cxn modelId="{207511D2-07EE-4BF7-B02B-0ED4C41D3D89}" type="presParOf" srcId="{620B1AF9-FFEF-4C42-8694-1E4ACA3545E8}" destId="{A0185C61-AF77-412F-8D1E-1C05708CD7B3}" srcOrd="0" destOrd="0" presId="urn:microsoft.com/office/officeart/2008/layout/VerticalCircleList"/>
    <dgm:cxn modelId="{5DE2B698-6B92-42BF-9513-97CFA268494D}" type="presParOf" srcId="{620B1AF9-FFEF-4C42-8694-1E4ACA3545E8}" destId="{EA171F92-970A-4C6F-9370-5D0FE85DF6C8}" srcOrd="1" destOrd="0" presId="urn:microsoft.com/office/officeart/2008/layout/VerticalCircleList"/>
    <dgm:cxn modelId="{3516FBAD-2645-443D-8F7D-45711227511E}" type="presParOf" srcId="{620B1AF9-FFEF-4C42-8694-1E4ACA3545E8}" destId="{C648A70C-FC3A-48F5-AA99-1D998CDB98CC}" srcOrd="2" destOrd="0" presId="urn:microsoft.com/office/officeart/2008/layout/VerticalCircleList"/>
    <dgm:cxn modelId="{8D5532F8-BB7D-4515-89F9-3D95EB414195}" type="presParOf" srcId="{FCCD0A53-D19B-4105-83BD-728CAAC2EFC1}" destId="{68AC9509-C96B-4D53-B382-205624E9A452}" srcOrd="1" destOrd="0" presId="urn:microsoft.com/office/officeart/2008/layout/VerticalCircleList"/>
    <dgm:cxn modelId="{545DF8A2-C17E-4288-B1AC-33CA5E5AE7B5}" type="presParOf" srcId="{FCCD0A53-D19B-4105-83BD-728CAAC2EFC1}" destId="{5228E2E0-F8E6-43B5-97F7-63A67EEDFC7F}" srcOrd="2" destOrd="0" presId="urn:microsoft.com/office/officeart/2008/layout/VerticalCircleList"/>
    <dgm:cxn modelId="{6171FD83-5ECF-4B1B-9FF3-8CB09352CF42}" type="presParOf" srcId="{5228E2E0-F8E6-43B5-97F7-63A67EEDFC7F}" destId="{2CD8EC60-D456-4FA2-90A1-46BC81DAC302}" srcOrd="0" destOrd="0" presId="urn:microsoft.com/office/officeart/2008/layout/VerticalCircleList"/>
    <dgm:cxn modelId="{0BBEB8A5-B17A-491C-8B19-27FACD22E146}" type="presParOf" srcId="{5228E2E0-F8E6-43B5-97F7-63A67EEDFC7F}" destId="{9D920CC3-2B28-49F9-B012-E6B564F0371E}" srcOrd="1" destOrd="0" presId="urn:microsoft.com/office/officeart/2008/layout/VerticalCircleList"/>
    <dgm:cxn modelId="{AB4F531A-AA1D-49D8-9B5C-7465EAB5AB19}" type="presParOf" srcId="{5228E2E0-F8E6-43B5-97F7-63A67EEDFC7F}" destId="{79DB07AF-113E-44F4-A9C6-B698045AEB52}" srcOrd="2" destOrd="0" presId="urn:microsoft.com/office/officeart/2008/layout/VerticalCircleList"/>
    <dgm:cxn modelId="{E942E7F5-4DCF-4E2C-9103-04F782600D1B}" type="presParOf" srcId="{5228E2E0-F8E6-43B5-97F7-63A67EEDFC7F}" destId="{A59F613D-97FB-4B8F-8B3F-BCEAA1B48C82}" srcOrd="3" destOrd="0" presId="urn:microsoft.com/office/officeart/2008/layout/VerticalCircleList"/>
    <dgm:cxn modelId="{E7CDDB71-EE5A-42CF-A0AB-B20166E9F7E9}" type="presParOf" srcId="{A59F613D-97FB-4B8F-8B3F-BCEAA1B48C82}" destId="{689EA99F-8AE9-402B-B41F-C049C63A342A}" srcOrd="0" destOrd="0" presId="urn:microsoft.com/office/officeart/2008/layout/VerticalCircleList"/>
    <dgm:cxn modelId="{49C06163-E20E-42D0-AC5B-E168FED50805}" type="presParOf" srcId="{A59F613D-97FB-4B8F-8B3F-BCEAA1B48C82}" destId="{B23EA6AB-962B-4217-AAC9-DDD6128053AA}" srcOrd="1" destOrd="0" presId="urn:microsoft.com/office/officeart/2008/layout/VerticalCircleList"/>
    <dgm:cxn modelId="{C4678380-980F-4B89-BFA4-523F2EFF9BFE}" type="presParOf" srcId="{A59F613D-97FB-4B8F-8B3F-BCEAA1B48C82}" destId="{A1348E97-F559-4D5F-8C14-146B28F6098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BC785A-1B94-436D-80BC-C72FD8C3E128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392F7529-7B21-4C09-AC52-7A9E6D9901F6}">
      <dgm:prSet phldrT="[文本]" phldr="1"/>
      <dgm:spPr/>
      <dgm:t>
        <a:bodyPr/>
        <a:lstStyle/>
        <a:p>
          <a:endParaRPr lang="zh-CN" altLang="en-US"/>
        </a:p>
      </dgm:t>
    </dgm:pt>
    <dgm:pt modelId="{0ECF9E78-61FE-47DC-810E-5A50E2A7C51A}" type="parTrans" cxnId="{C489F314-EB31-4886-B76F-7EBB58B306EE}">
      <dgm:prSet/>
      <dgm:spPr/>
      <dgm:t>
        <a:bodyPr/>
        <a:lstStyle/>
        <a:p>
          <a:endParaRPr lang="zh-CN" altLang="en-US"/>
        </a:p>
      </dgm:t>
    </dgm:pt>
    <dgm:pt modelId="{460A3C54-CD4E-4818-8D5A-6FCEED7B1E1F}" type="sibTrans" cxnId="{C489F314-EB31-4886-B76F-7EBB58B306EE}">
      <dgm:prSet/>
      <dgm:spPr/>
      <dgm:t>
        <a:bodyPr/>
        <a:lstStyle/>
        <a:p>
          <a:endParaRPr lang="zh-CN" altLang="en-US"/>
        </a:p>
      </dgm:t>
    </dgm:pt>
    <dgm:pt modelId="{0F36A191-A76E-41FF-812B-9793C5ACCB27}">
      <dgm:prSet phldrT="[文本]" phldr="1"/>
      <dgm:spPr/>
      <dgm:t>
        <a:bodyPr/>
        <a:lstStyle/>
        <a:p>
          <a:endParaRPr lang="zh-CN" altLang="en-US"/>
        </a:p>
      </dgm:t>
    </dgm:pt>
    <dgm:pt modelId="{7EB210E8-4261-4A2B-BFFD-18055DB6E735}" type="parTrans" cxnId="{BBCB066F-0F7E-4F7D-B52C-E575AF5B5CAC}">
      <dgm:prSet/>
      <dgm:spPr/>
      <dgm:t>
        <a:bodyPr/>
        <a:lstStyle/>
        <a:p>
          <a:endParaRPr lang="zh-CN" altLang="en-US"/>
        </a:p>
      </dgm:t>
    </dgm:pt>
    <dgm:pt modelId="{70B9F061-BCC4-4A0B-8B63-C430BC71ED3C}" type="sibTrans" cxnId="{BBCB066F-0F7E-4F7D-B52C-E575AF5B5CAC}">
      <dgm:prSet/>
      <dgm:spPr/>
      <dgm:t>
        <a:bodyPr/>
        <a:lstStyle/>
        <a:p>
          <a:endParaRPr lang="zh-CN" altLang="en-US"/>
        </a:p>
      </dgm:t>
    </dgm:pt>
    <dgm:pt modelId="{8FCD1672-BA1F-4D69-B5BF-9C350A923F9E}">
      <dgm:prSet phldrT="[文本]" phldr="1"/>
      <dgm:spPr/>
      <dgm:t>
        <a:bodyPr/>
        <a:lstStyle/>
        <a:p>
          <a:endParaRPr lang="zh-CN" altLang="en-US"/>
        </a:p>
      </dgm:t>
    </dgm:pt>
    <dgm:pt modelId="{F879A601-86B0-4B4D-90B8-258145FCF83F}" type="parTrans" cxnId="{5E74D695-2CE0-4A99-BEBB-3CD12BABBC4B}">
      <dgm:prSet/>
      <dgm:spPr/>
      <dgm:t>
        <a:bodyPr/>
        <a:lstStyle/>
        <a:p>
          <a:endParaRPr lang="zh-CN" altLang="en-US"/>
        </a:p>
      </dgm:t>
    </dgm:pt>
    <dgm:pt modelId="{92FEB6F2-86AA-4517-BB97-21DDBBE0DC32}" type="sibTrans" cxnId="{5E74D695-2CE0-4A99-BEBB-3CD12BABBC4B}">
      <dgm:prSet/>
      <dgm:spPr/>
      <dgm:t>
        <a:bodyPr/>
        <a:lstStyle/>
        <a:p>
          <a:endParaRPr lang="zh-CN" altLang="en-US"/>
        </a:p>
      </dgm:t>
    </dgm:pt>
    <dgm:pt modelId="{513F9300-7D0A-43EF-ADD6-7709C78C27D3}">
      <dgm:prSet phldrT="[文本]" phldr="1"/>
      <dgm:spPr/>
      <dgm:t>
        <a:bodyPr/>
        <a:lstStyle/>
        <a:p>
          <a:endParaRPr lang="zh-CN" altLang="en-US"/>
        </a:p>
      </dgm:t>
    </dgm:pt>
    <dgm:pt modelId="{84703E40-7222-4CEB-AF2D-6463D308D744}" type="parTrans" cxnId="{3840814B-122F-4EA1-B2E1-D330A28F104D}">
      <dgm:prSet/>
      <dgm:spPr/>
      <dgm:t>
        <a:bodyPr/>
        <a:lstStyle/>
        <a:p>
          <a:endParaRPr lang="zh-CN" altLang="en-US"/>
        </a:p>
      </dgm:t>
    </dgm:pt>
    <dgm:pt modelId="{F0B537FB-FAE2-481A-84A1-F2C9A88173EC}" type="sibTrans" cxnId="{3840814B-122F-4EA1-B2E1-D330A28F104D}">
      <dgm:prSet/>
      <dgm:spPr/>
      <dgm:t>
        <a:bodyPr/>
        <a:lstStyle/>
        <a:p>
          <a:endParaRPr lang="zh-CN" altLang="en-US"/>
        </a:p>
      </dgm:t>
    </dgm:pt>
    <dgm:pt modelId="{DA322ABF-DEDC-4761-9AAC-3C075802B804}">
      <dgm:prSet phldrT="[文本]" phldr="1"/>
      <dgm:spPr/>
      <dgm:t>
        <a:bodyPr/>
        <a:lstStyle/>
        <a:p>
          <a:endParaRPr lang="zh-CN" altLang="en-US"/>
        </a:p>
      </dgm:t>
    </dgm:pt>
    <dgm:pt modelId="{B0F1331F-FEE8-4B2A-82A0-A152431D7564}" type="parTrans" cxnId="{46F24BB7-CE4F-4F3B-8C3A-3299730A07C4}">
      <dgm:prSet/>
      <dgm:spPr/>
      <dgm:t>
        <a:bodyPr/>
        <a:lstStyle/>
        <a:p>
          <a:endParaRPr lang="zh-CN" altLang="en-US"/>
        </a:p>
      </dgm:t>
    </dgm:pt>
    <dgm:pt modelId="{081054C4-C56B-4E35-B5F6-82C53C270AAA}" type="sibTrans" cxnId="{46F24BB7-CE4F-4F3B-8C3A-3299730A07C4}">
      <dgm:prSet/>
      <dgm:spPr/>
      <dgm:t>
        <a:bodyPr/>
        <a:lstStyle/>
        <a:p>
          <a:endParaRPr lang="zh-CN" altLang="en-US"/>
        </a:p>
      </dgm:t>
    </dgm:pt>
    <dgm:pt modelId="{AD35DDD3-F517-45C3-8A37-5B1BFEBADCCE}">
      <dgm:prSet phldrT="[文本]" phldr="1"/>
      <dgm:spPr/>
      <dgm:t>
        <a:bodyPr/>
        <a:lstStyle/>
        <a:p>
          <a:endParaRPr lang="zh-CN" altLang="en-US"/>
        </a:p>
      </dgm:t>
    </dgm:pt>
    <dgm:pt modelId="{CF3577F9-9616-4802-AB58-5F0424DFBFF0}" type="parTrans" cxnId="{070D6EA3-9E4E-4CF0-A3D7-69A545B57037}">
      <dgm:prSet/>
      <dgm:spPr/>
      <dgm:t>
        <a:bodyPr/>
        <a:lstStyle/>
        <a:p>
          <a:endParaRPr lang="zh-CN" altLang="en-US"/>
        </a:p>
      </dgm:t>
    </dgm:pt>
    <dgm:pt modelId="{92214834-45D5-40D4-940B-CAF383311273}" type="sibTrans" cxnId="{070D6EA3-9E4E-4CF0-A3D7-69A545B57037}">
      <dgm:prSet/>
      <dgm:spPr/>
      <dgm:t>
        <a:bodyPr/>
        <a:lstStyle/>
        <a:p>
          <a:endParaRPr lang="zh-CN" altLang="en-US"/>
        </a:p>
      </dgm:t>
    </dgm:pt>
    <dgm:pt modelId="{9EAE3FE2-9A3D-42D5-B670-FA0AB0E67F54}" type="pres">
      <dgm:prSet presAssocID="{14BC785A-1B94-436D-80BC-C72FD8C3E128}" presName="Name0" presStyleCnt="0">
        <dgm:presLayoutVars>
          <dgm:dir/>
        </dgm:presLayoutVars>
      </dgm:prSet>
      <dgm:spPr/>
    </dgm:pt>
    <dgm:pt modelId="{E2C1AC52-179F-4561-8F6E-65CA2662D141}" type="pres">
      <dgm:prSet presAssocID="{392F7529-7B21-4C09-AC52-7A9E6D9901F6}" presName="withChildren" presStyleCnt="0"/>
      <dgm:spPr/>
    </dgm:pt>
    <dgm:pt modelId="{5CA1828D-84DC-47A0-9134-F2544AB0DFD8}" type="pres">
      <dgm:prSet presAssocID="{392F7529-7B21-4C09-AC52-7A9E6D9901F6}" presName="bigCircle" presStyleLbl="vennNode1" presStyleIdx="0" presStyleCnt="6"/>
      <dgm:spPr/>
    </dgm:pt>
    <dgm:pt modelId="{FCBBD3B6-783E-4541-848C-B414C9E06E46}" type="pres">
      <dgm:prSet presAssocID="{392F7529-7B21-4C09-AC52-7A9E6D9901F6}" presName="medCircle" presStyleLbl="vennNode1" presStyleIdx="1" presStyleCnt="6"/>
      <dgm:spPr/>
    </dgm:pt>
    <dgm:pt modelId="{71BE67D6-EA8A-4174-A219-7DB6496BCBA2}" type="pres">
      <dgm:prSet presAssocID="{392F7529-7B21-4C09-AC52-7A9E6D9901F6}" presName="txLvl1" presStyleLbl="revTx" presStyleIdx="0" presStyleCnt="6"/>
      <dgm:spPr/>
    </dgm:pt>
    <dgm:pt modelId="{B2264128-FA35-49EA-8278-D17258888B19}" type="pres">
      <dgm:prSet presAssocID="{392F7529-7B21-4C09-AC52-7A9E6D9901F6}" presName="lin" presStyleCnt="0"/>
      <dgm:spPr/>
    </dgm:pt>
    <dgm:pt modelId="{CBE07D70-D627-458D-A2A2-674076760A36}" type="pres">
      <dgm:prSet presAssocID="{0F36A191-A76E-41FF-812B-9793C5ACCB27}" presName="txLvl2" presStyleLbl="revTx" presStyleIdx="1" presStyleCnt="6"/>
      <dgm:spPr/>
    </dgm:pt>
    <dgm:pt modelId="{B9103A04-4E71-4696-9A42-625FDF007169}" type="pres">
      <dgm:prSet presAssocID="{70B9F061-BCC4-4A0B-8B63-C430BC71ED3C}" presName="smCircle" presStyleLbl="vennNode1" presStyleIdx="2" presStyleCnt="6"/>
      <dgm:spPr/>
    </dgm:pt>
    <dgm:pt modelId="{66505461-0210-4493-8879-8C586847B51A}" type="pres">
      <dgm:prSet presAssocID="{8FCD1672-BA1F-4D69-B5BF-9C350A923F9E}" presName="txLvl2" presStyleLbl="revTx" presStyleIdx="2" presStyleCnt="6"/>
      <dgm:spPr/>
    </dgm:pt>
    <dgm:pt modelId="{60312FF9-9638-427C-945D-2EC7D00AB169}" type="pres">
      <dgm:prSet presAssocID="{392F7529-7B21-4C09-AC52-7A9E6D9901F6}" presName="overlap" presStyleCnt="0"/>
      <dgm:spPr/>
    </dgm:pt>
    <dgm:pt modelId="{C1482F61-B309-4567-986C-6DA468AC9174}" type="pres">
      <dgm:prSet presAssocID="{513F9300-7D0A-43EF-ADD6-7709C78C27D3}" presName="withChildren" presStyleCnt="0"/>
      <dgm:spPr/>
    </dgm:pt>
    <dgm:pt modelId="{EAB8208E-F082-4987-9D4A-ADBE99BCAB2A}" type="pres">
      <dgm:prSet presAssocID="{513F9300-7D0A-43EF-ADD6-7709C78C27D3}" presName="bigCircle" presStyleLbl="vennNode1" presStyleIdx="3" presStyleCnt="6"/>
      <dgm:spPr/>
    </dgm:pt>
    <dgm:pt modelId="{F3F969CB-D990-42FB-B680-F7FC776908C7}" type="pres">
      <dgm:prSet presAssocID="{513F9300-7D0A-43EF-ADD6-7709C78C27D3}" presName="medCircle" presStyleLbl="vennNode1" presStyleIdx="4" presStyleCnt="6"/>
      <dgm:spPr/>
    </dgm:pt>
    <dgm:pt modelId="{D92D311D-9F78-466F-84DE-007ED3F15995}" type="pres">
      <dgm:prSet presAssocID="{513F9300-7D0A-43EF-ADD6-7709C78C27D3}" presName="txLvl1" presStyleLbl="revTx" presStyleIdx="3" presStyleCnt="6"/>
      <dgm:spPr/>
    </dgm:pt>
    <dgm:pt modelId="{CCF38376-543C-4C44-91D3-3FBA9A83A971}" type="pres">
      <dgm:prSet presAssocID="{513F9300-7D0A-43EF-ADD6-7709C78C27D3}" presName="lin" presStyleCnt="0"/>
      <dgm:spPr/>
    </dgm:pt>
    <dgm:pt modelId="{870CD5D7-1657-4784-9984-C71FA44B0F98}" type="pres">
      <dgm:prSet presAssocID="{DA322ABF-DEDC-4761-9AAC-3C075802B804}" presName="txLvl2" presStyleLbl="revTx" presStyleIdx="4" presStyleCnt="6"/>
      <dgm:spPr/>
    </dgm:pt>
    <dgm:pt modelId="{F556DCF7-A270-45B8-ABB7-F78648B444E5}" type="pres">
      <dgm:prSet presAssocID="{081054C4-C56B-4E35-B5F6-82C53C270AAA}" presName="smCircle" presStyleLbl="vennNode1" presStyleIdx="5" presStyleCnt="6"/>
      <dgm:spPr/>
    </dgm:pt>
    <dgm:pt modelId="{627FA627-A349-4810-A17F-6821B96488FF}" type="pres">
      <dgm:prSet presAssocID="{AD35DDD3-F517-45C3-8A37-5B1BFEBADCCE}" presName="txLvl2" presStyleLbl="revTx" presStyleIdx="5" presStyleCnt="6"/>
      <dgm:spPr/>
    </dgm:pt>
  </dgm:ptLst>
  <dgm:cxnLst>
    <dgm:cxn modelId="{3840814B-122F-4EA1-B2E1-D330A28F104D}" srcId="{14BC785A-1B94-436D-80BC-C72FD8C3E128}" destId="{513F9300-7D0A-43EF-ADD6-7709C78C27D3}" srcOrd="1" destOrd="0" parTransId="{84703E40-7222-4CEB-AF2D-6463D308D744}" sibTransId="{F0B537FB-FAE2-481A-84A1-F2C9A88173EC}"/>
    <dgm:cxn modelId="{0C71C2E9-7B9F-4491-A81A-C57C1FB40A27}" type="presOf" srcId="{8FCD1672-BA1F-4D69-B5BF-9C350A923F9E}" destId="{66505461-0210-4493-8879-8C586847B51A}" srcOrd="0" destOrd="0" presId="urn:microsoft.com/office/officeart/2008/layout/VerticalCircleList"/>
    <dgm:cxn modelId="{88BA174B-914A-427D-8FF7-29C6BCA76FD1}" type="presOf" srcId="{392F7529-7B21-4C09-AC52-7A9E6D9901F6}" destId="{71BE67D6-EA8A-4174-A219-7DB6496BCBA2}" srcOrd="0" destOrd="0" presId="urn:microsoft.com/office/officeart/2008/layout/VerticalCircleList"/>
    <dgm:cxn modelId="{C51A1662-7FF7-4E8B-8AD2-CC70C9D787AE}" type="presOf" srcId="{DA322ABF-DEDC-4761-9AAC-3C075802B804}" destId="{870CD5D7-1657-4784-9984-C71FA44B0F98}" srcOrd="0" destOrd="0" presId="urn:microsoft.com/office/officeart/2008/layout/VerticalCircleList"/>
    <dgm:cxn modelId="{BBCB066F-0F7E-4F7D-B52C-E575AF5B5CAC}" srcId="{392F7529-7B21-4C09-AC52-7A9E6D9901F6}" destId="{0F36A191-A76E-41FF-812B-9793C5ACCB27}" srcOrd="0" destOrd="0" parTransId="{7EB210E8-4261-4A2B-BFFD-18055DB6E735}" sibTransId="{70B9F061-BCC4-4A0B-8B63-C430BC71ED3C}"/>
    <dgm:cxn modelId="{812A7D63-42D7-49F1-B33C-3FCD92DAE6FF}" type="presOf" srcId="{0F36A191-A76E-41FF-812B-9793C5ACCB27}" destId="{CBE07D70-D627-458D-A2A2-674076760A36}" srcOrd="0" destOrd="0" presId="urn:microsoft.com/office/officeart/2008/layout/VerticalCircleList"/>
    <dgm:cxn modelId="{8A9FA2A8-1EFD-4F31-BED5-5B7996BCA671}" type="presOf" srcId="{14BC785A-1B94-436D-80BC-C72FD8C3E128}" destId="{9EAE3FE2-9A3D-42D5-B670-FA0AB0E67F54}" srcOrd="0" destOrd="0" presId="urn:microsoft.com/office/officeart/2008/layout/VerticalCircleList"/>
    <dgm:cxn modelId="{C489F314-EB31-4886-B76F-7EBB58B306EE}" srcId="{14BC785A-1B94-436D-80BC-C72FD8C3E128}" destId="{392F7529-7B21-4C09-AC52-7A9E6D9901F6}" srcOrd="0" destOrd="0" parTransId="{0ECF9E78-61FE-47DC-810E-5A50E2A7C51A}" sibTransId="{460A3C54-CD4E-4818-8D5A-6FCEED7B1E1F}"/>
    <dgm:cxn modelId="{D8EB9A8A-E48B-40CF-9D39-BA5BB9D1EC3E}" type="presOf" srcId="{AD35DDD3-F517-45C3-8A37-5B1BFEBADCCE}" destId="{627FA627-A349-4810-A17F-6821B96488FF}" srcOrd="0" destOrd="0" presId="urn:microsoft.com/office/officeart/2008/layout/VerticalCircleList"/>
    <dgm:cxn modelId="{46F24BB7-CE4F-4F3B-8C3A-3299730A07C4}" srcId="{513F9300-7D0A-43EF-ADD6-7709C78C27D3}" destId="{DA322ABF-DEDC-4761-9AAC-3C075802B804}" srcOrd="0" destOrd="0" parTransId="{B0F1331F-FEE8-4B2A-82A0-A152431D7564}" sibTransId="{081054C4-C56B-4E35-B5F6-82C53C270AAA}"/>
    <dgm:cxn modelId="{5E74D695-2CE0-4A99-BEBB-3CD12BABBC4B}" srcId="{392F7529-7B21-4C09-AC52-7A9E6D9901F6}" destId="{8FCD1672-BA1F-4D69-B5BF-9C350A923F9E}" srcOrd="1" destOrd="0" parTransId="{F879A601-86B0-4B4D-90B8-258145FCF83F}" sibTransId="{92FEB6F2-86AA-4517-BB97-21DDBBE0DC32}"/>
    <dgm:cxn modelId="{070D6EA3-9E4E-4CF0-A3D7-69A545B57037}" srcId="{513F9300-7D0A-43EF-ADD6-7709C78C27D3}" destId="{AD35DDD3-F517-45C3-8A37-5B1BFEBADCCE}" srcOrd="1" destOrd="0" parTransId="{CF3577F9-9616-4802-AB58-5F0424DFBFF0}" sibTransId="{92214834-45D5-40D4-940B-CAF383311273}"/>
    <dgm:cxn modelId="{DE157BE5-DB91-487D-9D77-C7B183CF5A00}" type="presOf" srcId="{513F9300-7D0A-43EF-ADD6-7709C78C27D3}" destId="{D92D311D-9F78-466F-84DE-007ED3F15995}" srcOrd="0" destOrd="0" presId="urn:microsoft.com/office/officeart/2008/layout/VerticalCircleList"/>
    <dgm:cxn modelId="{F2CE1235-2AC3-4231-8639-10FAB5419240}" type="presParOf" srcId="{9EAE3FE2-9A3D-42D5-B670-FA0AB0E67F54}" destId="{E2C1AC52-179F-4561-8F6E-65CA2662D141}" srcOrd="0" destOrd="0" presId="urn:microsoft.com/office/officeart/2008/layout/VerticalCircleList"/>
    <dgm:cxn modelId="{3A3E9C59-BB7E-4398-A84B-C57BEF0C0313}" type="presParOf" srcId="{E2C1AC52-179F-4561-8F6E-65CA2662D141}" destId="{5CA1828D-84DC-47A0-9134-F2544AB0DFD8}" srcOrd="0" destOrd="0" presId="urn:microsoft.com/office/officeart/2008/layout/VerticalCircleList"/>
    <dgm:cxn modelId="{5DB8CD4D-8DE1-48B4-A26A-4AE0FE6D0407}" type="presParOf" srcId="{E2C1AC52-179F-4561-8F6E-65CA2662D141}" destId="{FCBBD3B6-783E-4541-848C-B414C9E06E46}" srcOrd="1" destOrd="0" presId="urn:microsoft.com/office/officeart/2008/layout/VerticalCircleList"/>
    <dgm:cxn modelId="{9B380611-E007-44CF-BDBF-2A874106D84B}" type="presParOf" srcId="{E2C1AC52-179F-4561-8F6E-65CA2662D141}" destId="{71BE67D6-EA8A-4174-A219-7DB6496BCBA2}" srcOrd="2" destOrd="0" presId="urn:microsoft.com/office/officeart/2008/layout/VerticalCircleList"/>
    <dgm:cxn modelId="{EC43E689-6ACA-4637-A827-EA565154E3B4}" type="presParOf" srcId="{E2C1AC52-179F-4561-8F6E-65CA2662D141}" destId="{B2264128-FA35-49EA-8278-D17258888B19}" srcOrd="3" destOrd="0" presId="urn:microsoft.com/office/officeart/2008/layout/VerticalCircleList"/>
    <dgm:cxn modelId="{FB1F9109-1CD5-483E-A0B5-285E8D9725FF}" type="presParOf" srcId="{B2264128-FA35-49EA-8278-D17258888B19}" destId="{CBE07D70-D627-458D-A2A2-674076760A36}" srcOrd="0" destOrd="0" presId="urn:microsoft.com/office/officeart/2008/layout/VerticalCircleList"/>
    <dgm:cxn modelId="{16DBFBEA-5781-4066-95DB-AE61901E2D09}" type="presParOf" srcId="{B2264128-FA35-49EA-8278-D17258888B19}" destId="{B9103A04-4E71-4696-9A42-625FDF007169}" srcOrd="1" destOrd="0" presId="urn:microsoft.com/office/officeart/2008/layout/VerticalCircleList"/>
    <dgm:cxn modelId="{D959499C-B3F8-46CB-AB92-76BAAC22FC6E}" type="presParOf" srcId="{B2264128-FA35-49EA-8278-D17258888B19}" destId="{66505461-0210-4493-8879-8C586847B51A}" srcOrd="2" destOrd="0" presId="urn:microsoft.com/office/officeart/2008/layout/VerticalCircleList"/>
    <dgm:cxn modelId="{20434F4C-DBC2-41F8-B763-61C9CC742D1A}" type="presParOf" srcId="{9EAE3FE2-9A3D-42D5-B670-FA0AB0E67F54}" destId="{60312FF9-9638-427C-945D-2EC7D00AB169}" srcOrd="1" destOrd="0" presId="urn:microsoft.com/office/officeart/2008/layout/VerticalCircleList"/>
    <dgm:cxn modelId="{E762E63F-D2B2-4B64-AD14-483B7B4216BF}" type="presParOf" srcId="{9EAE3FE2-9A3D-42D5-B670-FA0AB0E67F54}" destId="{C1482F61-B309-4567-986C-6DA468AC9174}" srcOrd="2" destOrd="0" presId="urn:microsoft.com/office/officeart/2008/layout/VerticalCircleList"/>
    <dgm:cxn modelId="{BFAC7FE2-C30B-4B53-86F1-99785998620C}" type="presParOf" srcId="{C1482F61-B309-4567-986C-6DA468AC9174}" destId="{EAB8208E-F082-4987-9D4A-ADBE99BCAB2A}" srcOrd="0" destOrd="0" presId="urn:microsoft.com/office/officeart/2008/layout/VerticalCircleList"/>
    <dgm:cxn modelId="{B977E26C-24B5-44CB-80BE-B1D43DF0100A}" type="presParOf" srcId="{C1482F61-B309-4567-986C-6DA468AC9174}" destId="{F3F969CB-D990-42FB-B680-F7FC776908C7}" srcOrd="1" destOrd="0" presId="urn:microsoft.com/office/officeart/2008/layout/VerticalCircleList"/>
    <dgm:cxn modelId="{45FB3237-16A9-4964-A28A-E1C6B517DD94}" type="presParOf" srcId="{C1482F61-B309-4567-986C-6DA468AC9174}" destId="{D92D311D-9F78-466F-84DE-007ED3F15995}" srcOrd="2" destOrd="0" presId="urn:microsoft.com/office/officeart/2008/layout/VerticalCircleList"/>
    <dgm:cxn modelId="{26CDAE6F-680A-42D0-AD25-07650A881734}" type="presParOf" srcId="{C1482F61-B309-4567-986C-6DA468AC9174}" destId="{CCF38376-543C-4C44-91D3-3FBA9A83A971}" srcOrd="3" destOrd="0" presId="urn:microsoft.com/office/officeart/2008/layout/VerticalCircleList"/>
    <dgm:cxn modelId="{C6EC75FE-D129-4441-89E6-01CD8984E39A}" type="presParOf" srcId="{CCF38376-543C-4C44-91D3-3FBA9A83A971}" destId="{870CD5D7-1657-4784-9984-C71FA44B0F98}" srcOrd="0" destOrd="0" presId="urn:microsoft.com/office/officeart/2008/layout/VerticalCircleList"/>
    <dgm:cxn modelId="{6656E6B4-1F5F-482F-A455-2548ADAB3E17}" type="presParOf" srcId="{CCF38376-543C-4C44-91D3-3FBA9A83A971}" destId="{F556DCF7-A270-45B8-ABB7-F78648B444E5}" srcOrd="1" destOrd="0" presId="urn:microsoft.com/office/officeart/2008/layout/VerticalCircleList"/>
    <dgm:cxn modelId="{BE21E116-7BC3-4E42-9FF5-CAB75AA402D9}" type="presParOf" srcId="{CCF38376-543C-4C44-91D3-3FBA9A83A971}" destId="{627FA627-A349-4810-A17F-6821B96488F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1769B-9E46-4DA5-AC30-F4FFBF4F3D39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8B33A3B0-1FE5-4510-874D-BB46C5284E0B}">
      <dgm:prSet phldrT="[文本]" phldr="1"/>
      <dgm:spPr/>
      <dgm:t>
        <a:bodyPr/>
        <a:lstStyle/>
        <a:p>
          <a:endParaRPr lang="zh-CN" altLang="en-US"/>
        </a:p>
      </dgm:t>
    </dgm:pt>
    <dgm:pt modelId="{60AB86F8-F88F-4834-BE50-849F729A3990}" type="parTrans" cxnId="{DEEB50D3-963E-46FC-8E9F-C55FC6E8A2FB}">
      <dgm:prSet/>
      <dgm:spPr/>
      <dgm:t>
        <a:bodyPr/>
        <a:lstStyle/>
        <a:p>
          <a:endParaRPr lang="zh-CN" altLang="en-US"/>
        </a:p>
      </dgm:t>
    </dgm:pt>
    <dgm:pt modelId="{1BBCDFB7-EC9A-4146-9D1F-C7B57076522C}" type="sibTrans" cxnId="{DEEB50D3-963E-46FC-8E9F-C55FC6E8A2FB}">
      <dgm:prSet/>
      <dgm:spPr/>
      <dgm:t>
        <a:bodyPr/>
        <a:lstStyle/>
        <a:p>
          <a:endParaRPr lang="zh-CN" altLang="en-US"/>
        </a:p>
      </dgm:t>
    </dgm:pt>
    <dgm:pt modelId="{B439ABA5-449D-471D-8BE2-DFF354860FFC}">
      <dgm:prSet phldrT="[文本]" phldr="1"/>
      <dgm:spPr/>
      <dgm:t>
        <a:bodyPr/>
        <a:lstStyle/>
        <a:p>
          <a:endParaRPr lang="zh-CN" altLang="en-US"/>
        </a:p>
      </dgm:t>
    </dgm:pt>
    <dgm:pt modelId="{D0D6985D-E4FB-4CE9-B723-82FB575F61BA}" type="parTrans" cxnId="{8BBD1477-82E7-4FD4-B481-4F42EFB4CD9A}">
      <dgm:prSet/>
      <dgm:spPr/>
      <dgm:t>
        <a:bodyPr/>
        <a:lstStyle/>
        <a:p>
          <a:endParaRPr lang="zh-CN" altLang="en-US"/>
        </a:p>
      </dgm:t>
    </dgm:pt>
    <dgm:pt modelId="{1C8A84F8-0DE6-46D8-A360-DB8B6DDD6B03}" type="sibTrans" cxnId="{8BBD1477-82E7-4FD4-B481-4F42EFB4CD9A}">
      <dgm:prSet/>
      <dgm:spPr/>
      <dgm:t>
        <a:bodyPr/>
        <a:lstStyle/>
        <a:p>
          <a:endParaRPr lang="zh-CN" altLang="en-US"/>
        </a:p>
      </dgm:t>
    </dgm:pt>
    <dgm:pt modelId="{58F32C03-8CDC-4288-AE82-902A0654F63B}">
      <dgm:prSet phldrT="[文本]" phldr="1"/>
      <dgm:spPr/>
      <dgm:t>
        <a:bodyPr/>
        <a:lstStyle/>
        <a:p>
          <a:endParaRPr lang="zh-CN" altLang="en-US"/>
        </a:p>
      </dgm:t>
    </dgm:pt>
    <dgm:pt modelId="{87017742-E698-4FD5-91D0-5E4C4934E9B2}" type="parTrans" cxnId="{A062DF50-EADE-4560-B8D2-917D6C02DD39}">
      <dgm:prSet/>
      <dgm:spPr/>
      <dgm:t>
        <a:bodyPr/>
        <a:lstStyle/>
        <a:p>
          <a:endParaRPr lang="zh-CN" altLang="en-US"/>
        </a:p>
      </dgm:t>
    </dgm:pt>
    <dgm:pt modelId="{A7FF7CBB-2B13-4E07-8D48-926E37930576}" type="sibTrans" cxnId="{A062DF50-EADE-4560-B8D2-917D6C02DD39}">
      <dgm:prSet/>
      <dgm:spPr/>
      <dgm:t>
        <a:bodyPr/>
        <a:lstStyle/>
        <a:p>
          <a:endParaRPr lang="zh-CN" altLang="en-US"/>
        </a:p>
      </dgm:t>
    </dgm:pt>
    <dgm:pt modelId="{5A63DE83-2A57-46D5-82C7-C1B22C3F2001}">
      <dgm:prSet phldrT="[文本]" phldr="1"/>
      <dgm:spPr/>
      <dgm:t>
        <a:bodyPr/>
        <a:lstStyle/>
        <a:p>
          <a:endParaRPr lang="zh-CN" altLang="en-US"/>
        </a:p>
      </dgm:t>
    </dgm:pt>
    <dgm:pt modelId="{35F79BFC-E05E-40D2-99CA-87153453FA0B}" type="parTrans" cxnId="{A4CABC23-F22F-45AA-9B5E-4B520DDF081D}">
      <dgm:prSet/>
      <dgm:spPr/>
      <dgm:t>
        <a:bodyPr/>
        <a:lstStyle/>
        <a:p>
          <a:endParaRPr lang="zh-CN" altLang="en-US"/>
        </a:p>
      </dgm:t>
    </dgm:pt>
    <dgm:pt modelId="{2F3AEAA9-B554-48BB-9199-29F6C5C131C5}" type="sibTrans" cxnId="{A4CABC23-F22F-45AA-9B5E-4B520DDF081D}">
      <dgm:prSet/>
      <dgm:spPr/>
      <dgm:t>
        <a:bodyPr/>
        <a:lstStyle/>
        <a:p>
          <a:endParaRPr lang="zh-CN" altLang="en-US"/>
        </a:p>
      </dgm:t>
    </dgm:pt>
    <dgm:pt modelId="{2998CD3C-52BB-459A-AC35-F4AD99387320}">
      <dgm:prSet phldrT="[文本]" phldr="1"/>
      <dgm:spPr/>
      <dgm:t>
        <a:bodyPr/>
        <a:lstStyle/>
        <a:p>
          <a:endParaRPr lang="zh-CN" altLang="en-US"/>
        </a:p>
      </dgm:t>
    </dgm:pt>
    <dgm:pt modelId="{297DF797-72DB-4F6E-88A3-D4A588860233}" type="parTrans" cxnId="{9A734D40-6C5C-466D-911A-F1C7675CC273}">
      <dgm:prSet/>
      <dgm:spPr/>
      <dgm:t>
        <a:bodyPr/>
        <a:lstStyle/>
        <a:p>
          <a:endParaRPr lang="zh-CN" altLang="en-US"/>
        </a:p>
      </dgm:t>
    </dgm:pt>
    <dgm:pt modelId="{630EF0F2-9DCC-4555-AFA6-A1DCE3B07351}" type="sibTrans" cxnId="{9A734D40-6C5C-466D-911A-F1C7675CC273}">
      <dgm:prSet/>
      <dgm:spPr/>
      <dgm:t>
        <a:bodyPr/>
        <a:lstStyle/>
        <a:p>
          <a:endParaRPr lang="zh-CN" altLang="en-US"/>
        </a:p>
      </dgm:t>
    </dgm:pt>
    <dgm:pt modelId="{7649531B-9017-4AEC-933F-28F147BF571D}">
      <dgm:prSet phldrT="[文本]" phldr="1"/>
      <dgm:spPr/>
      <dgm:t>
        <a:bodyPr/>
        <a:lstStyle/>
        <a:p>
          <a:endParaRPr lang="zh-CN" altLang="en-US"/>
        </a:p>
      </dgm:t>
    </dgm:pt>
    <dgm:pt modelId="{D250A365-409B-4A10-AD4B-C444008DFD6F}" type="parTrans" cxnId="{A4910CFC-DA37-4C14-9BBE-DC26D93E7817}">
      <dgm:prSet/>
      <dgm:spPr/>
      <dgm:t>
        <a:bodyPr/>
        <a:lstStyle/>
        <a:p>
          <a:endParaRPr lang="zh-CN" altLang="en-US"/>
        </a:p>
      </dgm:t>
    </dgm:pt>
    <dgm:pt modelId="{1D5CBCB6-44D2-48D8-B498-8115800DD37F}" type="sibTrans" cxnId="{A4910CFC-DA37-4C14-9BBE-DC26D93E7817}">
      <dgm:prSet/>
      <dgm:spPr/>
      <dgm:t>
        <a:bodyPr/>
        <a:lstStyle/>
        <a:p>
          <a:endParaRPr lang="zh-CN" altLang="en-US"/>
        </a:p>
      </dgm:t>
    </dgm:pt>
    <dgm:pt modelId="{FCCD0A53-D19B-4105-83BD-728CAAC2EFC1}" type="pres">
      <dgm:prSet presAssocID="{7AB1769B-9E46-4DA5-AC30-F4FFBF4F3D39}" presName="Name0" presStyleCnt="0">
        <dgm:presLayoutVars>
          <dgm:dir/>
        </dgm:presLayoutVars>
      </dgm:prSet>
      <dgm:spPr/>
    </dgm:pt>
    <dgm:pt modelId="{86633C4E-9F8A-40B9-B58B-C06580B8B361}" type="pres">
      <dgm:prSet presAssocID="{8B33A3B0-1FE5-4510-874D-BB46C5284E0B}" presName="withChildren" presStyleCnt="0"/>
      <dgm:spPr/>
    </dgm:pt>
    <dgm:pt modelId="{8220F52F-AAD1-4B94-A5CF-58566470D080}" type="pres">
      <dgm:prSet presAssocID="{8B33A3B0-1FE5-4510-874D-BB46C5284E0B}" presName="bigCircle" presStyleLbl="vennNode1" presStyleIdx="0" presStyleCnt="6"/>
      <dgm:spPr/>
    </dgm:pt>
    <dgm:pt modelId="{E24E96D5-6034-4028-BBB2-FFD79E1DB1D7}" type="pres">
      <dgm:prSet presAssocID="{8B33A3B0-1FE5-4510-874D-BB46C5284E0B}" presName="medCircle" presStyleLbl="vennNode1" presStyleIdx="1" presStyleCnt="6"/>
      <dgm:spPr/>
    </dgm:pt>
    <dgm:pt modelId="{E1DFF371-FD8B-4530-BEB2-7959F030B76C}" type="pres">
      <dgm:prSet presAssocID="{8B33A3B0-1FE5-4510-874D-BB46C5284E0B}" presName="txLvl1" presStyleLbl="revTx" presStyleIdx="0" presStyleCnt="6"/>
      <dgm:spPr/>
    </dgm:pt>
    <dgm:pt modelId="{620B1AF9-FFEF-4C42-8694-1E4ACA3545E8}" type="pres">
      <dgm:prSet presAssocID="{8B33A3B0-1FE5-4510-874D-BB46C5284E0B}" presName="lin" presStyleCnt="0"/>
      <dgm:spPr/>
    </dgm:pt>
    <dgm:pt modelId="{A0185C61-AF77-412F-8D1E-1C05708CD7B3}" type="pres">
      <dgm:prSet presAssocID="{B439ABA5-449D-471D-8BE2-DFF354860FFC}" presName="txLvl2" presStyleLbl="revTx" presStyleIdx="1" presStyleCnt="6"/>
      <dgm:spPr/>
    </dgm:pt>
    <dgm:pt modelId="{EA171F92-970A-4C6F-9370-5D0FE85DF6C8}" type="pres">
      <dgm:prSet presAssocID="{1C8A84F8-0DE6-46D8-A360-DB8B6DDD6B03}" presName="smCircle" presStyleLbl="vennNode1" presStyleIdx="2" presStyleCnt="6"/>
      <dgm:spPr/>
    </dgm:pt>
    <dgm:pt modelId="{C648A70C-FC3A-48F5-AA99-1D998CDB98CC}" type="pres">
      <dgm:prSet presAssocID="{58F32C03-8CDC-4288-AE82-902A0654F63B}" presName="txLvl2" presStyleLbl="revTx" presStyleIdx="2" presStyleCnt="6"/>
      <dgm:spPr/>
    </dgm:pt>
    <dgm:pt modelId="{68AC9509-C96B-4D53-B382-205624E9A452}" type="pres">
      <dgm:prSet presAssocID="{8B33A3B0-1FE5-4510-874D-BB46C5284E0B}" presName="overlap" presStyleCnt="0"/>
      <dgm:spPr/>
    </dgm:pt>
    <dgm:pt modelId="{5228E2E0-F8E6-43B5-97F7-63A67EEDFC7F}" type="pres">
      <dgm:prSet presAssocID="{5A63DE83-2A57-46D5-82C7-C1B22C3F2001}" presName="withChildren" presStyleCnt="0"/>
      <dgm:spPr/>
    </dgm:pt>
    <dgm:pt modelId="{2CD8EC60-D456-4FA2-90A1-46BC81DAC302}" type="pres">
      <dgm:prSet presAssocID="{5A63DE83-2A57-46D5-82C7-C1B22C3F2001}" presName="bigCircle" presStyleLbl="vennNode1" presStyleIdx="3" presStyleCnt="6"/>
      <dgm:spPr/>
    </dgm:pt>
    <dgm:pt modelId="{9D920CC3-2B28-49F9-B012-E6B564F0371E}" type="pres">
      <dgm:prSet presAssocID="{5A63DE83-2A57-46D5-82C7-C1B22C3F2001}" presName="medCircle" presStyleLbl="vennNode1" presStyleIdx="4" presStyleCnt="6"/>
      <dgm:spPr/>
    </dgm:pt>
    <dgm:pt modelId="{79DB07AF-113E-44F4-A9C6-B698045AEB52}" type="pres">
      <dgm:prSet presAssocID="{5A63DE83-2A57-46D5-82C7-C1B22C3F2001}" presName="txLvl1" presStyleLbl="revTx" presStyleIdx="3" presStyleCnt="6"/>
      <dgm:spPr/>
    </dgm:pt>
    <dgm:pt modelId="{A59F613D-97FB-4B8F-8B3F-BCEAA1B48C82}" type="pres">
      <dgm:prSet presAssocID="{5A63DE83-2A57-46D5-82C7-C1B22C3F2001}" presName="lin" presStyleCnt="0"/>
      <dgm:spPr/>
    </dgm:pt>
    <dgm:pt modelId="{689EA99F-8AE9-402B-B41F-C049C63A342A}" type="pres">
      <dgm:prSet presAssocID="{2998CD3C-52BB-459A-AC35-F4AD99387320}" presName="txLvl2" presStyleLbl="revTx" presStyleIdx="4" presStyleCnt="6"/>
      <dgm:spPr/>
    </dgm:pt>
    <dgm:pt modelId="{B23EA6AB-962B-4217-AAC9-DDD6128053AA}" type="pres">
      <dgm:prSet presAssocID="{630EF0F2-9DCC-4555-AFA6-A1DCE3B07351}" presName="smCircle" presStyleLbl="vennNode1" presStyleIdx="5" presStyleCnt="6"/>
      <dgm:spPr/>
    </dgm:pt>
    <dgm:pt modelId="{A1348E97-F559-4D5F-8C14-146B28F6098D}" type="pres">
      <dgm:prSet presAssocID="{7649531B-9017-4AEC-933F-28F147BF571D}" presName="txLvl2" presStyleLbl="revTx" presStyleIdx="5" presStyleCnt="6"/>
      <dgm:spPr/>
    </dgm:pt>
  </dgm:ptLst>
  <dgm:cxnLst>
    <dgm:cxn modelId="{C13ECE27-7190-4FBF-95BA-774DC2B8CA80}" type="presOf" srcId="{8B33A3B0-1FE5-4510-874D-BB46C5284E0B}" destId="{E1DFF371-FD8B-4530-BEB2-7959F030B76C}" srcOrd="0" destOrd="0" presId="urn:microsoft.com/office/officeart/2008/layout/VerticalCircleList"/>
    <dgm:cxn modelId="{EA46F7CB-8E14-44DC-BE0C-5967EA74F58E}" type="presOf" srcId="{7AB1769B-9E46-4DA5-AC30-F4FFBF4F3D39}" destId="{FCCD0A53-D19B-4105-83BD-728CAAC2EFC1}" srcOrd="0" destOrd="0" presId="urn:microsoft.com/office/officeart/2008/layout/VerticalCircleList"/>
    <dgm:cxn modelId="{A4910CFC-DA37-4C14-9BBE-DC26D93E7817}" srcId="{5A63DE83-2A57-46D5-82C7-C1B22C3F2001}" destId="{7649531B-9017-4AEC-933F-28F147BF571D}" srcOrd="1" destOrd="0" parTransId="{D250A365-409B-4A10-AD4B-C444008DFD6F}" sibTransId="{1D5CBCB6-44D2-48D8-B498-8115800DD37F}"/>
    <dgm:cxn modelId="{A4CABC23-F22F-45AA-9B5E-4B520DDF081D}" srcId="{7AB1769B-9E46-4DA5-AC30-F4FFBF4F3D39}" destId="{5A63DE83-2A57-46D5-82C7-C1B22C3F2001}" srcOrd="1" destOrd="0" parTransId="{35F79BFC-E05E-40D2-99CA-87153453FA0B}" sibTransId="{2F3AEAA9-B554-48BB-9199-29F6C5C131C5}"/>
    <dgm:cxn modelId="{E2A5E41E-D797-4B91-915D-1942963B246C}" type="presOf" srcId="{5A63DE83-2A57-46D5-82C7-C1B22C3F2001}" destId="{79DB07AF-113E-44F4-A9C6-B698045AEB52}" srcOrd="0" destOrd="0" presId="urn:microsoft.com/office/officeart/2008/layout/VerticalCircleList"/>
    <dgm:cxn modelId="{36063FD2-9C2B-4EB4-8332-B1E028B26A8A}" type="presOf" srcId="{58F32C03-8CDC-4288-AE82-902A0654F63B}" destId="{C648A70C-FC3A-48F5-AA99-1D998CDB98CC}" srcOrd="0" destOrd="0" presId="urn:microsoft.com/office/officeart/2008/layout/VerticalCircleList"/>
    <dgm:cxn modelId="{8BBD1477-82E7-4FD4-B481-4F42EFB4CD9A}" srcId="{8B33A3B0-1FE5-4510-874D-BB46C5284E0B}" destId="{B439ABA5-449D-471D-8BE2-DFF354860FFC}" srcOrd="0" destOrd="0" parTransId="{D0D6985D-E4FB-4CE9-B723-82FB575F61BA}" sibTransId="{1C8A84F8-0DE6-46D8-A360-DB8B6DDD6B03}"/>
    <dgm:cxn modelId="{7E505BFB-CABA-4024-B63B-E229940D8083}" type="presOf" srcId="{B439ABA5-449D-471D-8BE2-DFF354860FFC}" destId="{A0185C61-AF77-412F-8D1E-1C05708CD7B3}" srcOrd="0" destOrd="0" presId="urn:microsoft.com/office/officeart/2008/layout/VerticalCircleList"/>
    <dgm:cxn modelId="{2357AF89-9388-4C54-8B87-6D112497AF4A}" type="presOf" srcId="{2998CD3C-52BB-459A-AC35-F4AD99387320}" destId="{689EA99F-8AE9-402B-B41F-C049C63A342A}" srcOrd="0" destOrd="0" presId="urn:microsoft.com/office/officeart/2008/layout/VerticalCircleList"/>
    <dgm:cxn modelId="{DEEB50D3-963E-46FC-8E9F-C55FC6E8A2FB}" srcId="{7AB1769B-9E46-4DA5-AC30-F4FFBF4F3D39}" destId="{8B33A3B0-1FE5-4510-874D-BB46C5284E0B}" srcOrd="0" destOrd="0" parTransId="{60AB86F8-F88F-4834-BE50-849F729A3990}" sibTransId="{1BBCDFB7-EC9A-4146-9D1F-C7B57076522C}"/>
    <dgm:cxn modelId="{A062DF50-EADE-4560-B8D2-917D6C02DD39}" srcId="{8B33A3B0-1FE5-4510-874D-BB46C5284E0B}" destId="{58F32C03-8CDC-4288-AE82-902A0654F63B}" srcOrd="1" destOrd="0" parTransId="{87017742-E698-4FD5-91D0-5E4C4934E9B2}" sibTransId="{A7FF7CBB-2B13-4E07-8D48-926E37930576}"/>
    <dgm:cxn modelId="{ACB0AD9A-F896-4058-AF70-2AE764F00587}" type="presOf" srcId="{7649531B-9017-4AEC-933F-28F147BF571D}" destId="{A1348E97-F559-4D5F-8C14-146B28F6098D}" srcOrd="0" destOrd="0" presId="urn:microsoft.com/office/officeart/2008/layout/VerticalCircleList"/>
    <dgm:cxn modelId="{9A734D40-6C5C-466D-911A-F1C7675CC273}" srcId="{5A63DE83-2A57-46D5-82C7-C1B22C3F2001}" destId="{2998CD3C-52BB-459A-AC35-F4AD99387320}" srcOrd="0" destOrd="0" parTransId="{297DF797-72DB-4F6E-88A3-D4A588860233}" sibTransId="{630EF0F2-9DCC-4555-AFA6-A1DCE3B07351}"/>
    <dgm:cxn modelId="{5E8ED6EF-915F-4046-8DB8-6252F1F65DE3}" type="presParOf" srcId="{FCCD0A53-D19B-4105-83BD-728CAAC2EFC1}" destId="{86633C4E-9F8A-40B9-B58B-C06580B8B361}" srcOrd="0" destOrd="0" presId="urn:microsoft.com/office/officeart/2008/layout/VerticalCircleList"/>
    <dgm:cxn modelId="{8CF63C5A-E9DE-459C-9BB8-4FD066D4726D}" type="presParOf" srcId="{86633C4E-9F8A-40B9-B58B-C06580B8B361}" destId="{8220F52F-AAD1-4B94-A5CF-58566470D080}" srcOrd="0" destOrd="0" presId="urn:microsoft.com/office/officeart/2008/layout/VerticalCircleList"/>
    <dgm:cxn modelId="{427D5695-676A-4B42-8495-D00A32B68887}" type="presParOf" srcId="{86633C4E-9F8A-40B9-B58B-C06580B8B361}" destId="{E24E96D5-6034-4028-BBB2-FFD79E1DB1D7}" srcOrd="1" destOrd="0" presId="urn:microsoft.com/office/officeart/2008/layout/VerticalCircleList"/>
    <dgm:cxn modelId="{76E628E8-B519-4F19-85C6-6C9638858EC6}" type="presParOf" srcId="{86633C4E-9F8A-40B9-B58B-C06580B8B361}" destId="{E1DFF371-FD8B-4530-BEB2-7959F030B76C}" srcOrd="2" destOrd="0" presId="urn:microsoft.com/office/officeart/2008/layout/VerticalCircleList"/>
    <dgm:cxn modelId="{556D97A5-EC87-4AD7-9BBF-07AA79A3FEF8}" type="presParOf" srcId="{86633C4E-9F8A-40B9-B58B-C06580B8B361}" destId="{620B1AF9-FFEF-4C42-8694-1E4ACA3545E8}" srcOrd="3" destOrd="0" presId="urn:microsoft.com/office/officeart/2008/layout/VerticalCircleList"/>
    <dgm:cxn modelId="{D35C215A-1557-44C9-8F4F-84E25BC4E55E}" type="presParOf" srcId="{620B1AF9-FFEF-4C42-8694-1E4ACA3545E8}" destId="{A0185C61-AF77-412F-8D1E-1C05708CD7B3}" srcOrd="0" destOrd="0" presId="urn:microsoft.com/office/officeart/2008/layout/VerticalCircleList"/>
    <dgm:cxn modelId="{08910BA7-83E3-4DB5-9741-4A94BE776ADE}" type="presParOf" srcId="{620B1AF9-FFEF-4C42-8694-1E4ACA3545E8}" destId="{EA171F92-970A-4C6F-9370-5D0FE85DF6C8}" srcOrd="1" destOrd="0" presId="urn:microsoft.com/office/officeart/2008/layout/VerticalCircleList"/>
    <dgm:cxn modelId="{8530AFA4-E724-4F3C-AFB5-EEEC5DB04B27}" type="presParOf" srcId="{620B1AF9-FFEF-4C42-8694-1E4ACA3545E8}" destId="{C648A70C-FC3A-48F5-AA99-1D998CDB98CC}" srcOrd="2" destOrd="0" presId="urn:microsoft.com/office/officeart/2008/layout/VerticalCircleList"/>
    <dgm:cxn modelId="{20FC36A0-4F34-4F67-A54E-D23B83069936}" type="presParOf" srcId="{FCCD0A53-D19B-4105-83BD-728CAAC2EFC1}" destId="{68AC9509-C96B-4D53-B382-205624E9A452}" srcOrd="1" destOrd="0" presId="urn:microsoft.com/office/officeart/2008/layout/VerticalCircleList"/>
    <dgm:cxn modelId="{031BCF16-353B-4FB6-BA00-38E0306E09F6}" type="presParOf" srcId="{FCCD0A53-D19B-4105-83BD-728CAAC2EFC1}" destId="{5228E2E0-F8E6-43B5-97F7-63A67EEDFC7F}" srcOrd="2" destOrd="0" presId="urn:microsoft.com/office/officeart/2008/layout/VerticalCircleList"/>
    <dgm:cxn modelId="{09E23E45-B5CA-47FB-85B7-469DF0A3EC29}" type="presParOf" srcId="{5228E2E0-F8E6-43B5-97F7-63A67EEDFC7F}" destId="{2CD8EC60-D456-4FA2-90A1-46BC81DAC302}" srcOrd="0" destOrd="0" presId="urn:microsoft.com/office/officeart/2008/layout/VerticalCircleList"/>
    <dgm:cxn modelId="{A2563885-D85D-489D-8800-5A3F7B870D24}" type="presParOf" srcId="{5228E2E0-F8E6-43B5-97F7-63A67EEDFC7F}" destId="{9D920CC3-2B28-49F9-B012-E6B564F0371E}" srcOrd="1" destOrd="0" presId="urn:microsoft.com/office/officeart/2008/layout/VerticalCircleList"/>
    <dgm:cxn modelId="{A37425B9-2F15-45E2-9D22-4B4A3A6DA105}" type="presParOf" srcId="{5228E2E0-F8E6-43B5-97F7-63A67EEDFC7F}" destId="{79DB07AF-113E-44F4-A9C6-B698045AEB52}" srcOrd="2" destOrd="0" presId="urn:microsoft.com/office/officeart/2008/layout/VerticalCircleList"/>
    <dgm:cxn modelId="{DA458138-250C-422B-ACB0-4F3854B1F8D1}" type="presParOf" srcId="{5228E2E0-F8E6-43B5-97F7-63A67EEDFC7F}" destId="{A59F613D-97FB-4B8F-8B3F-BCEAA1B48C82}" srcOrd="3" destOrd="0" presId="urn:microsoft.com/office/officeart/2008/layout/VerticalCircleList"/>
    <dgm:cxn modelId="{62E09583-2939-4A86-AF22-3D4BFA36D6E3}" type="presParOf" srcId="{A59F613D-97FB-4B8F-8B3F-BCEAA1B48C82}" destId="{689EA99F-8AE9-402B-B41F-C049C63A342A}" srcOrd="0" destOrd="0" presId="urn:microsoft.com/office/officeart/2008/layout/VerticalCircleList"/>
    <dgm:cxn modelId="{53DC1C71-86EF-46C3-94E9-4FA05C64AC55}" type="presParOf" srcId="{A59F613D-97FB-4B8F-8B3F-BCEAA1B48C82}" destId="{B23EA6AB-962B-4217-AAC9-DDD6128053AA}" srcOrd="1" destOrd="0" presId="urn:microsoft.com/office/officeart/2008/layout/VerticalCircleList"/>
    <dgm:cxn modelId="{A70CE403-76FE-41A2-9A0A-8FB40E599F0B}" type="presParOf" srcId="{A59F613D-97FB-4B8F-8B3F-BCEAA1B48C82}" destId="{A1348E97-F559-4D5F-8C14-146B28F6098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0F52F-AAD1-4B94-A5CF-58566470D080}">
      <dsp:nvSpPr>
        <dsp:cNvPr id="0" name=""/>
        <dsp:cNvSpPr/>
      </dsp:nvSpPr>
      <dsp:spPr>
        <a:xfrm>
          <a:off x="1873746" y="1714"/>
          <a:ext cx="2134793" cy="21347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4E96D5-6034-4028-BBB2-FFD79E1DB1D7}">
      <dsp:nvSpPr>
        <dsp:cNvPr id="0" name=""/>
        <dsp:cNvSpPr/>
      </dsp:nvSpPr>
      <dsp:spPr>
        <a:xfrm>
          <a:off x="1974731" y="91376"/>
          <a:ext cx="384262" cy="3842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1DFF371-FD8B-4530-BEB2-7959F030B76C}">
      <dsp:nvSpPr>
        <dsp:cNvPr id="0" name=""/>
        <dsp:cNvSpPr/>
      </dsp:nvSpPr>
      <dsp:spPr>
        <a:xfrm>
          <a:off x="2166863" y="91376"/>
          <a:ext cx="2055390" cy="384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66863" y="91376"/>
        <a:ext cx="2055390" cy="384262"/>
      </dsp:txXfrm>
    </dsp:sp>
    <dsp:sp modelId="{A0185C61-AF77-412F-8D1E-1C05708CD7B3}">
      <dsp:nvSpPr>
        <dsp:cNvPr id="0" name=""/>
        <dsp:cNvSpPr/>
      </dsp:nvSpPr>
      <dsp:spPr>
        <a:xfrm>
          <a:off x="2166863" y="475639"/>
          <a:ext cx="2055390" cy="26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475639"/>
        <a:ext cx="2055390" cy="265039"/>
      </dsp:txXfrm>
    </dsp:sp>
    <dsp:sp modelId="{EA171F92-970A-4C6F-9370-5D0FE85DF6C8}">
      <dsp:nvSpPr>
        <dsp:cNvPr id="0" name=""/>
        <dsp:cNvSpPr/>
      </dsp:nvSpPr>
      <dsp:spPr>
        <a:xfrm>
          <a:off x="2166863" y="740678"/>
          <a:ext cx="95142" cy="951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48A70C-FC3A-48F5-AA99-1D998CDB98CC}">
      <dsp:nvSpPr>
        <dsp:cNvPr id="0" name=""/>
        <dsp:cNvSpPr/>
      </dsp:nvSpPr>
      <dsp:spPr>
        <a:xfrm>
          <a:off x="2166863" y="835820"/>
          <a:ext cx="2055390" cy="26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835820"/>
        <a:ext cx="2055390" cy="265039"/>
      </dsp:txXfrm>
    </dsp:sp>
    <dsp:sp modelId="{2CD8EC60-D456-4FA2-90A1-46BC81DAC302}">
      <dsp:nvSpPr>
        <dsp:cNvPr id="0" name=""/>
        <dsp:cNvSpPr/>
      </dsp:nvSpPr>
      <dsp:spPr>
        <a:xfrm>
          <a:off x="1873746" y="1927491"/>
          <a:ext cx="2134793" cy="21347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920CC3-2B28-49F9-B012-E6B564F0371E}">
      <dsp:nvSpPr>
        <dsp:cNvPr id="0" name=""/>
        <dsp:cNvSpPr/>
      </dsp:nvSpPr>
      <dsp:spPr>
        <a:xfrm>
          <a:off x="1974731" y="2017152"/>
          <a:ext cx="384262" cy="3842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DB07AF-113E-44F4-A9C6-B698045AEB52}">
      <dsp:nvSpPr>
        <dsp:cNvPr id="0" name=""/>
        <dsp:cNvSpPr/>
      </dsp:nvSpPr>
      <dsp:spPr>
        <a:xfrm>
          <a:off x="2166863" y="2017152"/>
          <a:ext cx="2055390" cy="384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66863" y="2017152"/>
        <a:ext cx="2055390" cy="384262"/>
      </dsp:txXfrm>
    </dsp:sp>
    <dsp:sp modelId="{689EA99F-8AE9-402B-B41F-C049C63A342A}">
      <dsp:nvSpPr>
        <dsp:cNvPr id="0" name=""/>
        <dsp:cNvSpPr/>
      </dsp:nvSpPr>
      <dsp:spPr>
        <a:xfrm>
          <a:off x="2166863" y="2401415"/>
          <a:ext cx="2055390" cy="25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2401415"/>
        <a:ext cx="2055390" cy="259630"/>
      </dsp:txXfrm>
    </dsp:sp>
    <dsp:sp modelId="{B23EA6AB-962B-4217-AAC9-DDD6128053AA}">
      <dsp:nvSpPr>
        <dsp:cNvPr id="0" name=""/>
        <dsp:cNvSpPr/>
      </dsp:nvSpPr>
      <dsp:spPr>
        <a:xfrm>
          <a:off x="2166863" y="2661045"/>
          <a:ext cx="93200" cy="93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348E97-F559-4D5F-8C14-146B28F6098D}">
      <dsp:nvSpPr>
        <dsp:cNvPr id="0" name=""/>
        <dsp:cNvSpPr/>
      </dsp:nvSpPr>
      <dsp:spPr>
        <a:xfrm>
          <a:off x="2166863" y="2754246"/>
          <a:ext cx="2055390" cy="25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2754246"/>
        <a:ext cx="2055390" cy="259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1828D-84DC-47A0-9134-F2544AB0DFD8}">
      <dsp:nvSpPr>
        <dsp:cNvPr id="0" name=""/>
        <dsp:cNvSpPr/>
      </dsp:nvSpPr>
      <dsp:spPr>
        <a:xfrm>
          <a:off x="1873746" y="1714"/>
          <a:ext cx="2134793" cy="21347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BBD3B6-783E-4541-848C-B414C9E06E46}">
      <dsp:nvSpPr>
        <dsp:cNvPr id="0" name=""/>
        <dsp:cNvSpPr/>
      </dsp:nvSpPr>
      <dsp:spPr>
        <a:xfrm>
          <a:off x="1974731" y="91376"/>
          <a:ext cx="384262" cy="3842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BE67D6-EA8A-4174-A219-7DB6496BCBA2}">
      <dsp:nvSpPr>
        <dsp:cNvPr id="0" name=""/>
        <dsp:cNvSpPr/>
      </dsp:nvSpPr>
      <dsp:spPr>
        <a:xfrm>
          <a:off x="2166863" y="91376"/>
          <a:ext cx="2055390" cy="384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66863" y="91376"/>
        <a:ext cx="2055390" cy="384262"/>
      </dsp:txXfrm>
    </dsp:sp>
    <dsp:sp modelId="{CBE07D70-D627-458D-A2A2-674076760A36}">
      <dsp:nvSpPr>
        <dsp:cNvPr id="0" name=""/>
        <dsp:cNvSpPr/>
      </dsp:nvSpPr>
      <dsp:spPr>
        <a:xfrm>
          <a:off x="2166863" y="475639"/>
          <a:ext cx="2055390" cy="26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475639"/>
        <a:ext cx="2055390" cy="265039"/>
      </dsp:txXfrm>
    </dsp:sp>
    <dsp:sp modelId="{B9103A04-4E71-4696-9A42-625FDF007169}">
      <dsp:nvSpPr>
        <dsp:cNvPr id="0" name=""/>
        <dsp:cNvSpPr/>
      </dsp:nvSpPr>
      <dsp:spPr>
        <a:xfrm>
          <a:off x="2166863" y="740678"/>
          <a:ext cx="95142" cy="951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505461-0210-4493-8879-8C586847B51A}">
      <dsp:nvSpPr>
        <dsp:cNvPr id="0" name=""/>
        <dsp:cNvSpPr/>
      </dsp:nvSpPr>
      <dsp:spPr>
        <a:xfrm>
          <a:off x="2166863" y="835820"/>
          <a:ext cx="2055390" cy="26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835820"/>
        <a:ext cx="2055390" cy="265039"/>
      </dsp:txXfrm>
    </dsp:sp>
    <dsp:sp modelId="{EAB8208E-F082-4987-9D4A-ADBE99BCAB2A}">
      <dsp:nvSpPr>
        <dsp:cNvPr id="0" name=""/>
        <dsp:cNvSpPr/>
      </dsp:nvSpPr>
      <dsp:spPr>
        <a:xfrm>
          <a:off x="1873746" y="1927491"/>
          <a:ext cx="2134793" cy="21347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3F969CB-D990-42FB-B680-F7FC776908C7}">
      <dsp:nvSpPr>
        <dsp:cNvPr id="0" name=""/>
        <dsp:cNvSpPr/>
      </dsp:nvSpPr>
      <dsp:spPr>
        <a:xfrm>
          <a:off x="1974731" y="2017152"/>
          <a:ext cx="384262" cy="3842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2D311D-9F78-466F-84DE-007ED3F15995}">
      <dsp:nvSpPr>
        <dsp:cNvPr id="0" name=""/>
        <dsp:cNvSpPr/>
      </dsp:nvSpPr>
      <dsp:spPr>
        <a:xfrm>
          <a:off x="2166863" y="2017152"/>
          <a:ext cx="2055390" cy="384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66863" y="2017152"/>
        <a:ext cx="2055390" cy="384262"/>
      </dsp:txXfrm>
    </dsp:sp>
    <dsp:sp modelId="{870CD5D7-1657-4784-9984-C71FA44B0F98}">
      <dsp:nvSpPr>
        <dsp:cNvPr id="0" name=""/>
        <dsp:cNvSpPr/>
      </dsp:nvSpPr>
      <dsp:spPr>
        <a:xfrm>
          <a:off x="2166863" y="2401415"/>
          <a:ext cx="2055390" cy="25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2401415"/>
        <a:ext cx="2055390" cy="259630"/>
      </dsp:txXfrm>
    </dsp:sp>
    <dsp:sp modelId="{F556DCF7-A270-45B8-ABB7-F78648B444E5}">
      <dsp:nvSpPr>
        <dsp:cNvPr id="0" name=""/>
        <dsp:cNvSpPr/>
      </dsp:nvSpPr>
      <dsp:spPr>
        <a:xfrm>
          <a:off x="2166863" y="2661045"/>
          <a:ext cx="93200" cy="93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7FA627-A349-4810-A17F-6821B96488FF}">
      <dsp:nvSpPr>
        <dsp:cNvPr id="0" name=""/>
        <dsp:cNvSpPr/>
      </dsp:nvSpPr>
      <dsp:spPr>
        <a:xfrm>
          <a:off x="2166863" y="2754246"/>
          <a:ext cx="2055390" cy="25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2754246"/>
        <a:ext cx="2055390" cy="259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0F52F-AAD1-4B94-A5CF-58566470D080}">
      <dsp:nvSpPr>
        <dsp:cNvPr id="0" name=""/>
        <dsp:cNvSpPr/>
      </dsp:nvSpPr>
      <dsp:spPr>
        <a:xfrm>
          <a:off x="1873746" y="1714"/>
          <a:ext cx="2134793" cy="21347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4E96D5-6034-4028-BBB2-FFD79E1DB1D7}">
      <dsp:nvSpPr>
        <dsp:cNvPr id="0" name=""/>
        <dsp:cNvSpPr/>
      </dsp:nvSpPr>
      <dsp:spPr>
        <a:xfrm>
          <a:off x="1974731" y="91376"/>
          <a:ext cx="384262" cy="3842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1DFF371-FD8B-4530-BEB2-7959F030B76C}">
      <dsp:nvSpPr>
        <dsp:cNvPr id="0" name=""/>
        <dsp:cNvSpPr/>
      </dsp:nvSpPr>
      <dsp:spPr>
        <a:xfrm>
          <a:off x="2166863" y="91376"/>
          <a:ext cx="2055390" cy="384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66863" y="91376"/>
        <a:ext cx="2055390" cy="384262"/>
      </dsp:txXfrm>
    </dsp:sp>
    <dsp:sp modelId="{A0185C61-AF77-412F-8D1E-1C05708CD7B3}">
      <dsp:nvSpPr>
        <dsp:cNvPr id="0" name=""/>
        <dsp:cNvSpPr/>
      </dsp:nvSpPr>
      <dsp:spPr>
        <a:xfrm>
          <a:off x="2166863" y="475639"/>
          <a:ext cx="2055390" cy="26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475639"/>
        <a:ext cx="2055390" cy="265039"/>
      </dsp:txXfrm>
    </dsp:sp>
    <dsp:sp modelId="{EA171F92-970A-4C6F-9370-5D0FE85DF6C8}">
      <dsp:nvSpPr>
        <dsp:cNvPr id="0" name=""/>
        <dsp:cNvSpPr/>
      </dsp:nvSpPr>
      <dsp:spPr>
        <a:xfrm>
          <a:off x="2166863" y="740678"/>
          <a:ext cx="95142" cy="951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48A70C-FC3A-48F5-AA99-1D998CDB98CC}">
      <dsp:nvSpPr>
        <dsp:cNvPr id="0" name=""/>
        <dsp:cNvSpPr/>
      </dsp:nvSpPr>
      <dsp:spPr>
        <a:xfrm>
          <a:off x="2166863" y="835820"/>
          <a:ext cx="2055390" cy="26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835820"/>
        <a:ext cx="2055390" cy="265039"/>
      </dsp:txXfrm>
    </dsp:sp>
    <dsp:sp modelId="{2CD8EC60-D456-4FA2-90A1-46BC81DAC302}">
      <dsp:nvSpPr>
        <dsp:cNvPr id="0" name=""/>
        <dsp:cNvSpPr/>
      </dsp:nvSpPr>
      <dsp:spPr>
        <a:xfrm>
          <a:off x="1873746" y="1927491"/>
          <a:ext cx="2134793" cy="21347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920CC3-2B28-49F9-B012-E6B564F0371E}">
      <dsp:nvSpPr>
        <dsp:cNvPr id="0" name=""/>
        <dsp:cNvSpPr/>
      </dsp:nvSpPr>
      <dsp:spPr>
        <a:xfrm>
          <a:off x="1974731" y="2017152"/>
          <a:ext cx="384262" cy="3842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DB07AF-113E-44F4-A9C6-B698045AEB52}">
      <dsp:nvSpPr>
        <dsp:cNvPr id="0" name=""/>
        <dsp:cNvSpPr/>
      </dsp:nvSpPr>
      <dsp:spPr>
        <a:xfrm>
          <a:off x="2166863" y="2017152"/>
          <a:ext cx="2055390" cy="384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66863" y="2017152"/>
        <a:ext cx="2055390" cy="384262"/>
      </dsp:txXfrm>
    </dsp:sp>
    <dsp:sp modelId="{689EA99F-8AE9-402B-B41F-C049C63A342A}">
      <dsp:nvSpPr>
        <dsp:cNvPr id="0" name=""/>
        <dsp:cNvSpPr/>
      </dsp:nvSpPr>
      <dsp:spPr>
        <a:xfrm>
          <a:off x="2166863" y="2401415"/>
          <a:ext cx="2055390" cy="25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2401415"/>
        <a:ext cx="2055390" cy="259630"/>
      </dsp:txXfrm>
    </dsp:sp>
    <dsp:sp modelId="{B23EA6AB-962B-4217-AAC9-DDD6128053AA}">
      <dsp:nvSpPr>
        <dsp:cNvPr id="0" name=""/>
        <dsp:cNvSpPr/>
      </dsp:nvSpPr>
      <dsp:spPr>
        <a:xfrm>
          <a:off x="2166863" y="2661045"/>
          <a:ext cx="93200" cy="93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348E97-F559-4D5F-8C14-146B28F6098D}">
      <dsp:nvSpPr>
        <dsp:cNvPr id="0" name=""/>
        <dsp:cNvSpPr/>
      </dsp:nvSpPr>
      <dsp:spPr>
        <a:xfrm>
          <a:off x="2166863" y="2754246"/>
          <a:ext cx="2055390" cy="259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66863" y="2754246"/>
        <a:ext cx="2055390" cy="259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89337472-98A7-4016-98FA-FC6BE04BC6D0}" type="datetimeFigureOut">
              <a:rPr lang="zh-CN" altLang="en-US"/>
              <a:pPr>
                <a:defRPr/>
              </a:pPr>
              <a:t>2016/9/1</a:t>
            </a:fld>
            <a:endParaRPr lang="en-US"/>
          </a:p>
        </p:txBody>
      </p:sp>
      <p:sp>
        <p:nvSpPr>
          <p:cNvPr id="2052" name="Rectangle 4"/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406D34C3-CC49-4DA9-BCCC-9A5D094E52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A0BC-1F8B-45AD-A1F0-AF5EA676DE76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85631-570B-44CC-ABB3-C3D2E86FB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CDCEE-3CFC-4F26-972B-4863538CA263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49E08-20FF-4B54-B634-AFCAD9384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16BA9-F8F4-4014-8AE8-16092DF6B480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BC43-20FC-49A6-BC22-0342684C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1DC-932A-4B7E-888F-C2A6997600E3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159A-692E-4A65-9749-F10D13F87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0368-951B-4D7C-97CE-4D71BB8EEFD0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8843-414A-4DDC-8EA5-AAD5372C4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784A1-4393-4E2D-8BCD-4B74D2678831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1267-2934-4EE2-AA2C-515DF5B3A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8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C9D89-5557-46B5-9C03-B7AE39C7267C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E9734-B49E-4885-BDF2-9819073448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E0A58-AD80-444D-86CF-CAA6B0151EFF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857FA-516B-48D2-83D9-B30E3C5FF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64E1-A5C9-40D5-B4A1-CB6DEC6DEBA6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1BAA6-458F-4FD8-A119-60EE61994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8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523FC-8B12-48FB-9CC6-3570D1E55350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DC94-F501-4B31-A8FB-D5ABF62564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E84DA-8B31-4813-803C-B2532ED90D8F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FAA67-5607-48EF-86DE-C7D2966591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3A655DCA-74EA-454C-890B-C8EF145D8263}" type="datetime1">
              <a:rPr lang="zh-CN" altLang="en-US"/>
              <a:pPr>
                <a:defRPr/>
              </a:pPr>
              <a:t>2016/9/1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E6B87C4-A454-45A1-9620-6B45906D0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Designed by BWW Studio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Date:2013/07/09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63713" y="2060575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>
                <a:solidFill>
                  <a:schemeClr val="bg1"/>
                </a:solidFill>
                <a:latin typeface="Franklin Gothic Medium" panose="020B0603020102020204" pitchFamily="34" charset="0"/>
              </a:rPr>
              <a:t>Your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5. cases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f(x)=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\begin{cases}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1&amp; -1&lt;x&lt;1 \\ 0 &amp;\text{</a:t>
            </a:r>
            <a:r>
              <a:rPr lang="zh-CN" altLang="en-US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\end{cases}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51" y="1657350"/>
            <a:ext cx="5467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smallmatrix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\bigl(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\begin{smallmatrix}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a&amp; b\\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c&amp; 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\end{smallmatrix}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\bigr)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32" y="1916833"/>
            <a:ext cx="4916562" cy="6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(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p,b,B,v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)matrix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\begin{matrix} 0 &amp; 1\\1 &amp; 0 \end{matrix}\quad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\begin{pmatrix}0 &amp; -i\\i &amp; 0 \end{pmatrix}\\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\begin{bmatrix}0 &amp; -1\\1 &amp; 0 \end{bmatrix}\quad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\begin{Bmatrix}1 &amp; 0\\0 &amp; -1 \end{Bmatrix}\\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\begin{vmatrix} a &amp; b\\c &amp; d \end{vmatrix}\quad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\begin{Vmatrix}i &amp; 0\\0 &amp; -i \end{Vmatrix}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35" y="619844"/>
            <a:ext cx="3260797" cy="3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hdotsfor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 {equation}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\begin{pmatrix} 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D_1t&amp;-a_{12}t_2&amp;\dots&amp;-a_{1n}t_n\\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-a_{21}t_1&amp;D_2t&amp;\dots&amp;-a_{2n}t_n\\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\hdotsfor[2]{4}\\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-a_{n1}t_1&amp;-a_{n2}t_2&amp;\dots&amp;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D_nt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\end{pmatrix}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99" y="1471991"/>
            <a:ext cx="5671990" cy="22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A_1&amp;=N_0(\lambda;\Omega’)-\phi(\lambda;\Omega’),\\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A_2&amp;=\phi(\lambda;\Omega’)-\phi(\lambda;\Omega),\\</a:t>
            </a:r>
          </a:p>
          <a:p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{and}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A_3&amp;=\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mathcal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{N}(\lambda;\omega).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8" y="169694"/>
            <a:ext cx="5629774" cy="18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tag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自行在文档中查阅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\begin{equation}\label{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\tag{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x&amp; = y_1-y_2+y_3-y_5+y_8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-\dots&amp;&amp; </a:t>
            </a:r>
          </a:p>
          <a:p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\text{by \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u="sng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}}\\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= y(0) y’ &amp;&amp; \text {by Axiom 1.}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10" y="1340768"/>
            <a:ext cx="5712389" cy="17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字体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\beta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{\beta}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{B} 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{B}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16" y="-288755"/>
            <a:ext cx="3074640" cy="51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数学符号：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User’s Guide to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AMSFonts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63888" y="4840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http://texdoc.net/texmf-dist/doc/fonts/amsfonts/amsfndoc.pdf</a:t>
            </a:r>
          </a:p>
          <a:p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Section 7. Using the extra symbols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23808"/>
            <a:ext cx="4248150" cy="37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数学符号：</a:t>
            </a: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User’s Guide to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AMSFonts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63888" y="48404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http://texdoc.net/texmf-dist/doc/fonts/amsfonts/amsfndoc.pdf</a:t>
            </a:r>
          </a:p>
          <a:p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Section 7. Using the extra symbols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323808"/>
            <a:ext cx="4248150" cy="37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Designed by BWW Studio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Date:2013/07/09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63713" y="2060575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>
                <a:solidFill>
                  <a:schemeClr val="bg1"/>
                </a:solidFill>
                <a:latin typeface="Franklin Gothic Medium" panose="020B0603020102020204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bg1"/>
                </a:solidFill>
              </a:rPr>
              <a:t>Contents: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959678437"/>
              </p:ext>
            </p:extLst>
          </p:nvPr>
        </p:nvGraphicFramePr>
        <p:xfrm>
          <a:off x="-1253331" y="334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805860903"/>
              </p:ext>
            </p:extLst>
          </p:nvPr>
        </p:nvGraphicFramePr>
        <p:xfrm>
          <a:off x="1212850" y="334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721744109"/>
              </p:ext>
            </p:extLst>
          </p:nvPr>
        </p:nvGraphicFramePr>
        <p:xfrm>
          <a:off x="3923928" y="334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参数</a:t>
            </a:r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centertags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tbtags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sumlimits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nosumlimits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(no)intlimits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(no)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namelimits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leqno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reqno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flqno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10" y="2580208"/>
            <a:ext cx="4086225" cy="1647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71" y="1584573"/>
            <a:ext cx="411480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-24358"/>
            <a:ext cx="46101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5485"/>
            <a:ext cx="4107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equation(*)</a:t>
            </a:r>
          </a:p>
          <a:p>
            <a:pPr marL="342900" indent="-342900">
              <a:buAutoNum type="arabicPeriod"/>
            </a:pP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</a:p>
          <a:p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557787"/>
            <a:ext cx="5799577" cy="16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25982"/>
            <a:ext cx="5925730" cy="16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split(*)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\begin{split}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a&amp; =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&amp;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&amp; \quad +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aa-bb+cc-dd</a:t>
            </a:r>
            <a:endParaRPr lang="en-US" altLang="zh-CN" b="1" dirty="0" smtClean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\end{split}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80" y="1955912"/>
            <a:ext cx="4553840" cy="12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x&amp;=y &amp; X&amp;=Y &amp; a&amp;=b+c\\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x'&amp;=y'&amp; X'&amp;=Y'&amp; a'&amp;=b\\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x+x'&amp;=y+y'&amp;X+X'&amp;=Y+Y'&amp;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a'b&amp;=c'b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9" y="1966283"/>
            <a:ext cx="6169227" cy="13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\left.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\begin{aligned}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B’&amp;=-\partial\times E,\\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E’&amp;=\partial\times B-4\pi j,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\end{aligned}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\right\}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\qquad \text{Maxwell’s equations}</a:t>
            </a:r>
          </a:p>
          <a:p>
            <a:r>
              <a:rPr lang="es-E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45" y="1997372"/>
            <a:ext cx="6110414" cy="14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5. gather(*)</a:t>
            </a:r>
          </a:p>
          <a:p>
            <a:endParaRPr lang="en-US" altLang="zh-CN" b="1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iint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limits_S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dS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=S\\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iiint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limits_V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dV</a:t>
            </a:r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=V</a:t>
            </a:r>
          </a:p>
          <a:p>
            <a:r>
              <a:rPr lang="en-US" altLang="zh-CN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71" y="1052736"/>
            <a:ext cx="2585442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4310</TotalTime>
  <Pages>0</Pages>
  <Words>624</Words>
  <Characters>0</Characters>
  <Application>Microsoft Office PowerPoint</Application>
  <DocSecurity>0</DocSecurity>
  <PresentationFormat>全屏显示(4:3)</PresentationFormat>
  <Lines>0</Lines>
  <Paragraphs>199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Calibri</vt:lpstr>
      <vt:lpstr>Franklin Gothic Medium</vt:lpstr>
      <vt:lpstr>Arial Black</vt:lpstr>
      <vt:lpstr>Trebuchet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Administrator</cp:lastModifiedBy>
  <cp:revision>25</cp:revision>
  <dcterms:created xsi:type="dcterms:W3CDTF">2013-01-25T01:44:32Z</dcterms:created>
  <dcterms:modified xsi:type="dcterms:W3CDTF">2016-09-03T18:51:03Z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