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5" r:id="rId4"/>
    <p:sldId id="267" r:id="rId5"/>
    <p:sldId id="266" r:id="rId6"/>
    <p:sldId id="268" r:id="rId7"/>
    <p:sldId id="270" r:id="rId8"/>
    <p:sldId id="276" r:id="rId9"/>
    <p:sldId id="281" r:id="rId10"/>
    <p:sldId id="282" r:id="rId11"/>
    <p:sldId id="277" r:id="rId12"/>
    <p:sldId id="278" r:id="rId13"/>
    <p:sldId id="279" r:id="rId14"/>
    <p:sldId id="274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57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CC"/>
    <a:srgbClr val="99CCFF"/>
    <a:srgbClr val="0099FF"/>
    <a:srgbClr val="0099CC"/>
    <a:srgbClr val="33CC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464" y="66"/>
      </p:cViewPr>
      <p:guideLst>
        <p:guide orient="horz" pos="206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3F7E-3167-4777-98C6-EC1E1D09741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1D6AE-3E4E-4478-A505-50846E057574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endParaRPr lang="zh-CN" altLang="en-US" sz="2000" b="1" dirty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7DC8A03-8659-47B5-B158-589B6024E273}" type="parTrans" cxnId="{17733D25-A549-46D4-BFB5-A1EDE9DFC2EC}">
      <dgm:prSet/>
      <dgm:spPr/>
      <dgm:t>
        <a:bodyPr/>
        <a:lstStyle/>
        <a:p>
          <a:endParaRPr lang="zh-CN" altLang="en-US"/>
        </a:p>
      </dgm:t>
    </dgm:pt>
    <dgm:pt modelId="{424FCEBE-8F77-4035-A9A8-79255D5489D2}" type="sibTrans" cxnId="{17733D25-A549-46D4-BFB5-A1EDE9DFC2EC}">
      <dgm:prSet custT="1"/>
      <dgm:spPr/>
      <dgm:t>
        <a:bodyPr/>
        <a:lstStyle/>
        <a:p>
          <a:pPr algn="ctr"/>
          <a:endParaRPr lang="en-US" altLang="zh-CN" sz="2800" dirty="0" smtClean="0">
            <a:solidFill>
              <a:schemeClr val="tx1"/>
            </a:solidFill>
            <a:effectLst/>
          </a:endParaRPr>
        </a:p>
        <a:p>
          <a:pPr algn="ctr"/>
          <a:r>
            <a:rPr lang="zh-CN" altLang="en-US" sz="2000" b="1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dirty="0" smtClean="0">
              <a:solidFill>
                <a:schemeClr val="tx1"/>
              </a:solidFill>
              <a:effectLst/>
            </a:rPr>
            <a:t>  </a:t>
          </a:r>
          <a:r>
            <a:rPr lang="en-US" altLang="zh-CN" sz="1600" b="1" dirty="0" smtClean="0">
              <a:solidFill>
                <a:schemeClr val="tx1"/>
              </a:solidFill>
              <a:effectLst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amsmath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amsfonts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amsthm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siunitx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ctr"/>
          <a:endParaRPr lang="zh-CN" altLang="en-US" sz="3600" dirty="0">
            <a:effectLst/>
          </a:endParaRPr>
        </a:p>
      </dgm:t>
    </dgm:pt>
    <dgm:pt modelId="{05E5D85A-A8BC-4810-99CE-6A236893C433}">
      <dgm:prSet phldrT="[文本]" phldr="1"/>
      <dgm:spPr/>
      <dgm:t>
        <a:bodyPr/>
        <a:lstStyle/>
        <a:p>
          <a:endParaRPr lang="zh-CN" altLang="en-US" dirty="0"/>
        </a:p>
      </dgm:t>
    </dgm:pt>
    <dgm:pt modelId="{6C4DF15B-8ECE-4DB7-BEF4-64353A4A2EC6}" type="par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66C6EB2D-7BE9-4EAD-B9D3-8C1E4C6E99E7}" type="sib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DBFF8792-CA6F-41DF-AD38-8C694DA948F8}">
      <dgm:prSet phldrT="[文本]" custT="1"/>
      <dgm:spPr/>
      <dgm:t>
        <a:bodyPr/>
        <a:lstStyle/>
        <a:p>
          <a:pPr algn="l"/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zh-CN" altLang="en-US" dirty="0"/>
        </a:p>
      </dgm:t>
    </dgm:pt>
    <dgm:pt modelId="{1C55ADFE-9CA2-4749-98FA-B7AD9EA94B11}" type="sibTrans" cxnId="{C6DEFE2B-4357-486D-94EC-73B0457E9CF1}">
      <dgm:prSet custT="1"/>
      <dgm:spPr/>
      <dgm:t>
        <a:bodyPr/>
        <a:lstStyle/>
        <a:p>
          <a:endParaRPr lang="zh-CN" altLang="en-US" sz="20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991849B-0ECB-4A3B-BA89-C87F61D8A20D}" type="par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94BB07F-58F7-4321-8647-093B942D01C7}" type="pres">
      <dgm:prSet presAssocID="{2E193F7E-3167-4777-98C6-EC1E1D09741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E2D42D0-B345-43E6-A628-D0318BEE11EC}" type="pres">
      <dgm:prSet presAssocID="{9B01D6AE-3E4E-4478-A505-50846E057574}" presName="composite" presStyleCnt="0"/>
      <dgm:spPr/>
    </dgm:pt>
    <dgm:pt modelId="{32982C09-D9E2-44AB-B55D-5A61741C8DEC}" type="pres">
      <dgm:prSet presAssocID="{9B01D6AE-3E4E-4478-A505-50846E05757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BA4A4-BE70-40A6-B19D-523B5927342F}" type="pres">
      <dgm:prSet presAssocID="{9B01D6AE-3E4E-4478-A505-50846E05757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E649B-34A9-4FD1-9E5E-E01EFD4B9640}" type="pres">
      <dgm:prSet presAssocID="{9B01D6AE-3E4E-4478-A505-50846E057574}" presName="BalanceSpacing" presStyleCnt="0"/>
      <dgm:spPr/>
    </dgm:pt>
    <dgm:pt modelId="{0D46A45D-609C-44B8-A4E3-D2CF4A27BF7B}" type="pres">
      <dgm:prSet presAssocID="{9B01D6AE-3E4E-4478-A505-50846E057574}" presName="BalanceSpacing1" presStyleCnt="0"/>
      <dgm:spPr/>
    </dgm:pt>
    <dgm:pt modelId="{1C7C53B4-FDB9-40F2-A3DC-C9EA849F4AD5}" type="pres">
      <dgm:prSet presAssocID="{424FCEBE-8F77-4035-A9A8-79255D5489D2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1B71EE66-14DB-4632-A96A-CFE3C4ECD5EB}" type="pres">
      <dgm:prSet presAssocID="{424FCEBE-8F77-4035-A9A8-79255D5489D2}" presName="spaceBetweenRectangles" presStyleCnt="0"/>
      <dgm:spPr/>
    </dgm:pt>
    <dgm:pt modelId="{3EA01B6D-9DF3-4078-A637-1F6BE5D1DD75}" type="pres">
      <dgm:prSet presAssocID="{DBFF8792-CA6F-41DF-AD38-8C694DA948F8}" presName="composite" presStyleCnt="0"/>
      <dgm:spPr/>
    </dgm:pt>
    <dgm:pt modelId="{0AAE752D-BD7C-431B-B6F3-96B4842D3A4B}" type="pres">
      <dgm:prSet presAssocID="{DBFF8792-CA6F-41DF-AD38-8C694DA948F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6B535-F7AA-4D67-A1E5-3CD471B85235}" type="pres">
      <dgm:prSet presAssocID="{DBFF8792-CA6F-41DF-AD38-8C694DA948F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429D9C-B0CC-4C85-BE12-A19C05A4C727}" type="pres">
      <dgm:prSet presAssocID="{DBFF8792-CA6F-41DF-AD38-8C694DA948F8}" presName="BalanceSpacing" presStyleCnt="0"/>
      <dgm:spPr/>
    </dgm:pt>
    <dgm:pt modelId="{1BE88091-248F-4567-850C-D5FF19A37B15}" type="pres">
      <dgm:prSet presAssocID="{DBFF8792-CA6F-41DF-AD38-8C694DA948F8}" presName="BalanceSpacing1" presStyleCnt="0"/>
      <dgm:spPr/>
    </dgm:pt>
    <dgm:pt modelId="{B5F72C8F-F0CA-4441-958B-E9EBB492F998}" type="pres">
      <dgm:prSet presAssocID="{1C55ADFE-9CA2-4749-98FA-B7AD9EA94B11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63FCD39A-0FD3-43EF-A8B2-5747E9109AA8}" type="pres">
      <dgm:prSet presAssocID="{1C55ADFE-9CA2-4749-98FA-B7AD9EA94B11}" presName="spaceBetweenRectangles" presStyleCnt="0"/>
      <dgm:spPr/>
    </dgm:pt>
    <dgm:pt modelId="{4F607616-10FC-4162-885E-BF8F44146230}" type="pres">
      <dgm:prSet presAssocID="{05E5D85A-A8BC-4810-99CE-6A236893C433}" presName="composite" presStyleCnt="0"/>
      <dgm:spPr/>
    </dgm:pt>
    <dgm:pt modelId="{EA2CAAE1-ACA0-4A46-B57F-22F1FFEDEE7A}" type="pres">
      <dgm:prSet presAssocID="{05E5D85A-A8BC-4810-99CE-6A236893C43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E8579-A19E-4331-B5DF-FF8F718B5E5D}" type="pres">
      <dgm:prSet presAssocID="{05E5D85A-A8BC-4810-99CE-6A236893C43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4B8C2-20A4-40B1-8D83-18F1740123A5}" type="pres">
      <dgm:prSet presAssocID="{05E5D85A-A8BC-4810-99CE-6A236893C433}" presName="BalanceSpacing" presStyleCnt="0"/>
      <dgm:spPr/>
    </dgm:pt>
    <dgm:pt modelId="{A725C9D8-86F3-4B6F-96E0-FC636ACAC909}" type="pres">
      <dgm:prSet presAssocID="{05E5D85A-A8BC-4810-99CE-6A236893C433}" presName="BalanceSpacing1" presStyleCnt="0"/>
      <dgm:spPr/>
    </dgm:pt>
    <dgm:pt modelId="{F3CD01EF-76A2-4395-9694-D9AF0110621F}" type="pres">
      <dgm:prSet presAssocID="{66C6EB2D-7BE9-4EAD-B9D3-8C1E4C6E99E7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6DEFE2B-4357-486D-94EC-73B0457E9CF1}" srcId="{2E193F7E-3167-4777-98C6-EC1E1D097414}" destId="{DBFF8792-CA6F-41DF-AD38-8C694DA948F8}" srcOrd="1" destOrd="0" parTransId="{1991849B-0ECB-4A3B-BA89-C87F61D8A20D}" sibTransId="{1C55ADFE-9CA2-4749-98FA-B7AD9EA94B11}"/>
    <dgm:cxn modelId="{31F1D88C-8E66-4CBE-A859-D125DB3A782C}" type="presOf" srcId="{424FCEBE-8F77-4035-A9A8-79255D5489D2}" destId="{1C7C53B4-FDB9-40F2-A3DC-C9EA849F4AD5}" srcOrd="0" destOrd="0" presId="urn:microsoft.com/office/officeart/2008/layout/AlternatingHexagons"/>
    <dgm:cxn modelId="{5E7B6EB2-3850-4BE0-8834-2EA51880CE1F}" type="presOf" srcId="{1C55ADFE-9CA2-4749-98FA-B7AD9EA94B11}" destId="{B5F72C8F-F0CA-4441-958B-E9EBB492F998}" srcOrd="0" destOrd="0" presId="urn:microsoft.com/office/officeart/2008/layout/AlternatingHexagons"/>
    <dgm:cxn modelId="{55C2279C-C386-48AF-AEDC-A9C5F2D805EC}" type="presOf" srcId="{66C6EB2D-7BE9-4EAD-B9D3-8C1E4C6E99E7}" destId="{F3CD01EF-76A2-4395-9694-D9AF0110621F}" srcOrd="0" destOrd="0" presId="urn:microsoft.com/office/officeart/2008/layout/AlternatingHexagons"/>
    <dgm:cxn modelId="{93BC4A41-69EB-4B1B-B285-367C387633D9}" type="presOf" srcId="{DBFF8792-CA6F-41DF-AD38-8C694DA948F8}" destId="{0AAE752D-BD7C-431B-B6F3-96B4842D3A4B}" srcOrd="0" destOrd="0" presId="urn:microsoft.com/office/officeart/2008/layout/AlternatingHexagons"/>
    <dgm:cxn modelId="{17733D25-A549-46D4-BFB5-A1EDE9DFC2EC}" srcId="{2E193F7E-3167-4777-98C6-EC1E1D097414}" destId="{9B01D6AE-3E4E-4478-A505-50846E057574}" srcOrd="0" destOrd="0" parTransId="{07DC8A03-8659-47B5-B158-589B6024E273}" sibTransId="{424FCEBE-8F77-4035-A9A8-79255D5489D2}"/>
    <dgm:cxn modelId="{F05397CF-B58F-42F7-BA0B-8AD3830E7C8F}" type="presOf" srcId="{9B01D6AE-3E4E-4478-A505-50846E057574}" destId="{32982C09-D9E2-44AB-B55D-5A61741C8DEC}" srcOrd="0" destOrd="0" presId="urn:microsoft.com/office/officeart/2008/layout/AlternatingHexagons"/>
    <dgm:cxn modelId="{D5118643-D7FF-41B3-B167-AF17963CDB26}" type="presOf" srcId="{05E5D85A-A8BC-4810-99CE-6A236893C433}" destId="{EA2CAAE1-ACA0-4A46-B57F-22F1FFEDEE7A}" srcOrd="0" destOrd="0" presId="urn:microsoft.com/office/officeart/2008/layout/AlternatingHexagons"/>
    <dgm:cxn modelId="{8882CB25-2F42-41CA-B85B-C82A88F80D80}" srcId="{2E193F7E-3167-4777-98C6-EC1E1D097414}" destId="{05E5D85A-A8BC-4810-99CE-6A236893C433}" srcOrd="2" destOrd="0" parTransId="{6C4DF15B-8ECE-4DB7-BEF4-64353A4A2EC6}" sibTransId="{66C6EB2D-7BE9-4EAD-B9D3-8C1E4C6E99E7}"/>
    <dgm:cxn modelId="{60051581-AD0F-4DFE-932E-3619BEEA1BC0}" type="presOf" srcId="{2E193F7E-3167-4777-98C6-EC1E1D097414}" destId="{194BB07F-58F7-4321-8647-093B942D01C7}" srcOrd="0" destOrd="0" presId="urn:microsoft.com/office/officeart/2008/layout/AlternatingHexagons"/>
    <dgm:cxn modelId="{016BB35F-7F37-47AB-A060-6A8B49CBE8BB}" type="presParOf" srcId="{194BB07F-58F7-4321-8647-093B942D01C7}" destId="{DE2D42D0-B345-43E6-A628-D0318BEE11EC}" srcOrd="0" destOrd="0" presId="urn:microsoft.com/office/officeart/2008/layout/AlternatingHexagons"/>
    <dgm:cxn modelId="{C2C0B4B7-4DDE-4014-B82D-F1EF8C489CC2}" type="presParOf" srcId="{DE2D42D0-B345-43E6-A628-D0318BEE11EC}" destId="{32982C09-D9E2-44AB-B55D-5A61741C8DEC}" srcOrd="0" destOrd="0" presId="urn:microsoft.com/office/officeart/2008/layout/AlternatingHexagons"/>
    <dgm:cxn modelId="{2A202120-05A3-49F1-BEE6-73F83C1A7B42}" type="presParOf" srcId="{DE2D42D0-B345-43E6-A628-D0318BEE11EC}" destId="{C51BA4A4-BE70-40A6-B19D-523B5927342F}" srcOrd="1" destOrd="0" presId="urn:microsoft.com/office/officeart/2008/layout/AlternatingHexagons"/>
    <dgm:cxn modelId="{9050B256-7844-4664-8232-8EFC693C33CA}" type="presParOf" srcId="{DE2D42D0-B345-43E6-A628-D0318BEE11EC}" destId="{D33E649B-34A9-4FD1-9E5E-E01EFD4B9640}" srcOrd="2" destOrd="0" presId="urn:microsoft.com/office/officeart/2008/layout/AlternatingHexagons"/>
    <dgm:cxn modelId="{7F2C3D2C-9800-4493-81CE-89F357891592}" type="presParOf" srcId="{DE2D42D0-B345-43E6-A628-D0318BEE11EC}" destId="{0D46A45D-609C-44B8-A4E3-D2CF4A27BF7B}" srcOrd="3" destOrd="0" presId="urn:microsoft.com/office/officeart/2008/layout/AlternatingHexagons"/>
    <dgm:cxn modelId="{6E02A4B6-EC59-4217-83AF-CD62A0FF741A}" type="presParOf" srcId="{DE2D42D0-B345-43E6-A628-D0318BEE11EC}" destId="{1C7C53B4-FDB9-40F2-A3DC-C9EA849F4AD5}" srcOrd="4" destOrd="0" presId="urn:microsoft.com/office/officeart/2008/layout/AlternatingHexagons"/>
    <dgm:cxn modelId="{B1B03D94-A74E-44C4-8B87-3B1EC38C679F}" type="presParOf" srcId="{194BB07F-58F7-4321-8647-093B942D01C7}" destId="{1B71EE66-14DB-4632-A96A-CFE3C4ECD5EB}" srcOrd="1" destOrd="0" presId="urn:microsoft.com/office/officeart/2008/layout/AlternatingHexagons"/>
    <dgm:cxn modelId="{4A4D79AD-8FDA-40C4-BC11-0EBA23679AB6}" type="presParOf" srcId="{194BB07F-58F7-4321-8647-093B942D01C7}" destId="{3EA01B6D-9DF3-4078-A637-1F6BE5D1DD75}" srcOrd="2" destOrd="0" presId="urn:microsoft.com/office/officeart/2008/layout/AlternatingHexagons"/>
    <dgm:cxn modelId="{2A7642D2-2011-4C73-B79C-A62844C0A89A}" type="presParOf" srcId="{3EA01B6D-9DF3-4078-A637-1F6BE5D1DD75}" destId="{0AAE752D-BD7C-431B-B6F3-96B4842D3A4B}" srcOrd="0" destOrd="0" presId="urn:microsoft.com/office/officeart/2008/layout/AlternatingHexagons"/>
    <dgm:cxn modelId="{41104875-2D33-4F38-AC7A-5BE55C31BBB7}" type="presParOf" srcId="{3EA01B6D-9DF3-4078-A637-1F6BE5D1DD75}" destId="{A7B6B535-F7AA-4D67-A1E5-3CD471B85235}" srcOrd="1" destOrd="0" presId="urn:microsoft.com/office/officeart/2008/layout/AlternatingHexagons"/>
    <dgm:cxn modelId="{9400AB48-9B31-4883-A208-688ADD458B4B}" type="presParOf" srcId="{3EA01B6D-9DF3-4078-A637-1F6BE5D1DD75}" destId="{46429D9C-B0CC-4C85-BE12-A19C05A4C727}" srcOrd="2" destOrd="0" presId="urn:microsoft.com/office/officeart/2008/layout/AlternatingHexagons"/>
    <dgm:cxn modelId="{94E21FD3-AD7A-46FA-8467-20B2CC27DCCA}" type="presParOf" srcId="{3EA01B6D-9DF3-4078-A637-1F6BE5D1DD75}" destId="{1BE88091-248F-4567-850C-D5FF19A37B15}" srcOrd="3" destOrd="0" presId="urn:microsoft.com/office/officeart/2008/layout/AlternatingHexagons"/>
    <dgm:cxn modelId="{FEBE77EF-5F04-4B5D-ABCF-9BDC4FAEA886}" type="presParOf" srcId="{3EA01B6D-9DF3-4078-A637-1F6BE5D1DD75}" destId="{B5F72C8F-F0CA-4441-958B-E9EBB492F998}" srcOrd="4" destOrd="0" presId="urn:microsoft.com/office/officeart/2008/layout/AlternatingHexagons"/>
    <dgm:cxn modelId="{DF4DCD03-EC14-491B-8142-14457F3BE7AF}" type="presParOf" srcId="{194BB07F-58F7-4321-8647-093B942D01C7}" destId="{63FCD39A-0FD3-43EF-A8B2-5747E9109AA8}" srcOrd="3" destOrd="0" presId="urn:microsoft.com/office/officeart/2008/layout/AlternatingHexagons"/>
    <dgm:cxn modelId="{A04E4EB4-8E82-481E-BB02-0950645085BB}" type="presParOf" srcId="{194BB07F-58F7-4321-8647-093B942D01C7}" destId="{4F607616-10FC-4162-885E-BF8F44146230}" srcOrd="4" destOrd="0" presId="urn:microsoft.com/office/officeart/2008/layout/AlternatingHexagons"/>
    <dgm:cxn modelId="{C7F4D208-4421-4122-95A7-126920C7C2E5}" type="presParOf" srcId="{4F607616-10FC-4162-885E-BF8F44146230}" destId="{EA2CAAE1-ACA0-4A46-B57F-22F1FFEDEE7A}" srcOrd="0" destOrd="0" presId="urn:microsoft.com/office/officeart/2008/layout/AlternatingHexagons"/>
    <dgm:cxn modelId="{A75AA897-2F16-459E-9CD5-A087162D4869}" type="presParOf" srcId="{4F607616-10FC-4162-885E-BF8F44146230}" destId="{1EBE8579-A19E-4331-B5DF-FF8F718B5E5D}" srcOrd="1" destOrd="0" presId="urn:microsoft.com/office/officeart/2008/layout/AlternatingHexagons"/>
    <dgm:cxn modelId="{11951610-1052-477B-9160-4640706F88BF}" type="presParOf" srcId="{4F607616-10FC-4162-885E-BF8F44146230}" destId="{0254B8C2-20A4-40B1-8D83-18F1740123A5}" srcOrd="2" destOrd="0" presId="urn:microsoft.com/office/officeart/2008/layout/AlternatingHexagons"/>
    <dgm:cxn modelId="{547FEAEB-8C77-4A70-A3E3-34702907D152}" type="presParOf" srcId="{4F607616-10FC-4162-885E-BF8F44146230}" destId="{A725C9D8-86F3-4B6F-96E0-FC636ACAC909}" srcOrd="3" destOrd="0" presId="urn:microsoft.com/office/officeart/2008/layout/AlternatingHexagons"/>
    <dgm:cxn modelId="{6EB342FB-B725-423C-86EE-48728688F75F}" type="presParOf" srcId="{4F607616-10FC-4162-885E-BF8F44146230}" destId="{F3CD01EF-76A2-4395-9694-D9AF0110621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2C09-D9E2-44AB-B55D-5A61741C8DEC}">
      <dsp:nvSpPr>
        <dsp:cNvPr id="0" name=""/>
        <dsp:cNvSpPr/>
      </dsp:nvSpPr>
      <dsp:spPr>
        <a:xfrm rot="5400000">
          <a:off x="3219204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kern="1200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3598960" y="297598"/>
        <a:ext cx="1133823" cy="1303245"/>
      </dsp:txXfrm>
    </dsp:sp>
    <dsp:sp modelId="{C51BA4A4-BE70-40A6-B19D-523B5927342F}">
      <dsp:nvSpPr>
        <dsp:cNvPr id="0" name=""/>
        <dsp:cNvSpPr/>
      </dsp:nvSpPr>
      <dsp:spPr>
        <a:xfrm>
          <a:off x="5039457" y="381220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C53B4-FDB9-40F2-A3DC-C9EA849F4AD5}">
      <dsp:nvSpPr>
        <dsp:cNvPr id="0" name=""/>
        <dsp:cNvSpPr/>
      </dsp:nvSpPr>
      <dsp:spPr>
        <a:xfrm rot="5400000">
          <a:off x="1440226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>
            <a:solidFill>
              <a:schemeClr val="tx1"/>
            </a:solidFill>
            <a:effectLst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kern="1200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effectLst/>
            </a:rPr>
            <a:t>  </a:t>
          </a: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amsmath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amsfonts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amsthm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siunitx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>
            <a:effectLst/>
          </a:endParaRPr>
        </a:p>
      </dsp:txBody>
      <dsp:txXfrm rot="-5400000">
        <a:off x="1819982" y="297598"/>
        <a:ext cx="1133823" cy="1303245"/>
      </dsp:txXfrm>
    </dsp:sp>
    <dsp:sp modelId="{0AAE752D-BD7C-431B-B6F3-96B4842D3A4B}">
      <dsp:nvSpPr>
        <dsp:cNvPr id="0" name=""/>
        <dsp:cNvSpPr/>
      </dsp:nvSpPr>
      <dsp:spPr>
        <a:xfrm rot="5400000">
          <a:off x="2326307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kern="1200" dirty="0"/>
        </a:p>
      </dsp:txBody>
      <dsp:txXfrm rot="-5400000">
        <a:off x="2706063" y="1904661"/>
        <a:ext cx="1133823" cy="1303245"/>
      </dsp:txXfrm>
    </dsp:sp>
    <dsp:sp modelId="{A7B6B535-F7AA-4D67-A1E5-3CD471B85235}">
      <dsp:nvSpPr>
        <dsp:cNvPr id="0" name=""/>
        <dsp:cNvSpPr/>
      </dsp:nvSpPr>
      <dsp:spPr>
        <a:xfrm>
          <a:off x="336412" y="1988283"/>
          <a:ext cx="204480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72C8F-F0CA-4441-958B-E9EBB492F998}">
      <dsp:nvSpPr>
        <dsp:cNvPr id="0" name=""/>
        <dsp:cNvSpPr/>
      </dsp:nvSpPr>
      <dsp:spPr>
        <a:xfrm rot="5400000">
          <a:off x="4105285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4485041" y="1904661"/>
        <a:ext cx="1133823" cy="1303245"/>
      </dsp:txXfrm>
    </dsp:sp>
    <dsp:sp modelId="{EA2CAAE1-ACA0-4A46-B57F-22F1FFEDEE7A}">
      <dsp:nvSpPr>
        <dsp:cNvPr id="0" name=""/>
        <dsp:cNvSpPr/>
      </dsp:nvSpPr>
      <dsp:spPr>
        <a:xfrm rot="5400000">
          <a:off x="3219204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 rot="-5400000">
        <a:off x="3598960" y="3511724"/>
        <a:ext cx="1133823" cy="1303245"/>
      </dsp:txXfrm>
    </dsp:sp>
    <dsp:sp modelId="{1EBE8579-A19E-4331-B5DF-FF8F718B5E5D}">
      <dsp:nvSpPr>
        <dsp:cNvPr id="0" name=""/>
        <dsp:cNvSpPr/>
      </dsp:nvSpPr>
      <dsp:spPr>
        <a:xfrm>
          <a:off x="5039457" y="3595346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01EF-76A2-4395-9694-D9AF0110621F}">
      <dsp:nvSpPr>
        <dsp:cNvPr id="0" name=""/>
        <dsp:cNvSpPr/>
      </dsp:nvSpPr>
      <dsp:spPr>
        <a:xfrm rot="5400000">
          <a:off x="1440226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819982" y="3511724"/>
        <a:ext cx="1133823" cy="130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89337472-98A7-4016-98FA-FC6BE04BC6D0}" type="datetimeFigureOut">
              <a:rPr lang="zh-CN" altLang="en-US"/>
              <a:pPr>
                <a:defRPr/>
              </a:pPr>
              <a:t>2016/9/10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06D34C3-CC49-4DA9-BCCC-9A5D094E52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0BC-1F8B-45AD-A1F0-AF5EA676DE76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85631-570B-44CC-ABB3-C3D2E86FB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DCEE-3CFC-4F26-972B-4863538CA263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49E08-20FF-4B54-B634-AFCAD938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6BA9-F8F4-4014-8AE8-16092DF6B480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C43-20FC-49A6-BC22-0342684C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DC-932A-4B7E-888F-C2A6997600E3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159A-692E-4A65-9749-F10D13F87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0368-951B-4D7C-97CE-4D71BB8EEFD0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843-414A-4DDC-8EA5-AAD5372C4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84A1-4393-4E2D-8BCD-4B74D2678831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1267-2934-4EE2-AA2C-515DF5B3A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9D89-5557-46B5-9C03-B7AE39C7267C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9734-B49E-4885-BDF2-981907344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E0A58-AD80-444D-86CF-CAA6B0151EFF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57FA-516B-48D2-83D9-B30E3C5FF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4E1-A5C9-40D5-B4A1-CB6DEC6DEBA6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BAA6-458F-4FD8-A119-60EE61994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23FC-8B12-48FB-9CC6-3570D1E55350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DC94-F501-4B31-A8FB-D5ABF6256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84DA-8B31-4813-803C-B2532ED90D8F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FAA67-5607-48EF-86DE-C7D2966591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3A655DCA-74EA-454C-890B-C8EF145D8263}" type="datetime1">
              <a:rPr lang="zh-CN" altLang="en-US"/>
              <a:pPr>
                <a:defRPr/>
              </a:pPr>
              <a:t>2016/9/10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6B87C4-A454-45A1-9620-6B45906D0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xdoc.net/texmf-dist/doc/fonts/amsfonts/amsfndoc.pd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exdoc.net/texmf-dist/doc/latex/siunitx/siunitx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杨应人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201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/0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3662" y="2773513"/>
            <a:ext cx="91450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常用宏包及其它</a:t>
            </a:r>
            <a:endParaRPr lang="zh-CN" altLang="en-US" sz="9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-5811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LATEX</a:t>
            </a:r>
            <a:endParaRPr lang="zh-CN" altLang="en-US" sz="96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5. cases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f(x)=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\begin{cases}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1&amp; -1&lt;x&lt;1 \\ 0 &amp;\text{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\end{cases}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51" y="1657350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smallmatrix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\bigl(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\begin{smallmatrix}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a&amp; b\\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c&amp; 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\end{smallmatrix}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\bigr)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2" y="1916833"/>
            <a:ext cx="4916562" cy="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(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p,b,B,v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)matrix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\begin{matrix} 0 &amp; 1\\1 &amp; 0 \end{matrix}\quad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\begin{pmatrix}0 &amp; -i\\i &amp; 0 \end{pmatrix}\\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\begin{bmatrix}0 &amp; -1\\1 &amp; 0 \end{bmatrix}\quad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\begin{Bmatrix}1 &amp; 0\\0 &amp; -1 \end{Bmatrix}\\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\begin{vmatrix} a &amp; b\\c &amp; d \end{vmatrix}\quad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\begin{Vmatrix}i &amp; 0\\0 &amp; -i \end{Vmatrix}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5" y="619844"/>
            <a:ext cx="3260797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hdotsfor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 {equation}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\begin{pmatrix} 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D_1t&amp;-a_{12}t_2&amp;\dots&amp;-a_{1n}t_n\\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-a_{21}t_1&amp;D_2t&amp;\dots&amp;-a_{2n}t_n\\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\hdotsfor[2]{4}\\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-a_{n1}t_1&amp;-a_{n2}t_2&amp;\dots&amp;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D_nt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\end{pmatrix}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99" y="1471991"/>
            <a:ext cx="5671990" cy="2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A_1&amp;=N_0(\lambda;\Omega’)-\phi(\lambda;\Omega’),\\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A_2&amp;=\phi(\lambda;\Omega’)-\phi(\lambda;\Omega),\\</a:t>
            </a:r>
          </a:p>
          <a:p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{and}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A_3&amp;=\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mathcal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{N}(\lambda;\omega).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8" y="169694"/>
            <a:ext cx="5629774" cy="1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tag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自行在文档中查阅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\begin{equation}\label{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b+c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\tag{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x&amp; = y_1-y_2+y_3-y_5+y_8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-\dots&amp;&amp; </a:t>
            </a:r>
          </a:p>
          <a:p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\text{by \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}}\\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&amp; = y(0) y’ &amp;&amp; \text {by Axiom 1.}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10" y="1340768"/>
            <a:ext cx="5712389" cy="1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\beta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{\beta}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{B}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16" y="-288755"/>
            <a:ext cx="3074640" cy="5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更多数学符号请查阅官方文档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http://texdoc.net/texmf-dist/doc/fonts/amsfonts/amsfndoc.pdf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23808"/>
            <a:ext cx="4248150" cy="37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基本使用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Definition}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begin{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 new definition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end{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32086"/>
            <a:ext cx="3067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编号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章节编号：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{bb}{Theorem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section]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独立编号：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Definition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{bb}{Theorem}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统一编号：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[section]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]{Lemma}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37" y="902162"/>
            <a:ext cx="26670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82" y="2649624"/>
            <a:ext cx="2714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07735145"/>
              </p:ext>
            </p:extLst>
          </p:nvPr>
        </p:nvGraphicFramePr>
        <p:xfrm>
          <a:off x="1760397" y="219795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1884" y="2036544"/>
            <a:ext cx="14703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排版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titlesec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geomatry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3281" y="2036544"/>
            <a:ext cx="180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抄录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幼圆" panose="02010509060101010101" pitchFamily="49" charset="-122"/>
              </a:rPr>
              <a:t>     ·</a:t>
            </a:r>
            <a:r>
              <a:rPr lang="en-US" altLang="zh-CN" sz="1600" b="1" dirty="0" smtClean="0">
                <a:ea typeface="幼圆" panose="02010509060101010101" pitchFamily="49" charset="-122"/>
              </a:rPr>
              <a:t>verbatim</a:t>
            </a:r>
          </a:p>
          <a:p>
            <a:r>
              <a:rPr lang="en-US" altLang="zh-CN" sz="1600" b="1" dirty="0" smtClean="0">
                <a:ea typeface="幼圆" panose="02010509060101010101" pitchFamily="49" charset="-122"/>
              </a:rPr>
              <a:t>     ·listings</a:t>
            </a:r>
            <a:endParaRPr lang="zh-CN" altLang="en-US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\begin{proof}[Proof of something]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Here is my proof: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\[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a^2 + b^2 = c^2 </a:t>
            </a:r>
            <a:r>
              <a:rPr lang="en-US" altLang="zh-CN" sz="1400" b="1" u="sng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u="sng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qedhere</a:t>
            </a:r>
            <a:endParaRPr lang="en-US" altLang="zh-CN" sz="1400" b="1" u="sng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\end{proof}</a:t>
            </a:r>
            <a:endParaRPr lang="zh-CN" altLang="en-US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57" y="908720"/>
            <a:ext cx="5430158" cy="7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48731"/>
            <a:ext cx="5594122" cy="11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siunitx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角度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ang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{1;2;3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单位：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square\volt\cubic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lumen\per\farad}</a:t>
            </a: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约分：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*需要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[per-mode = fraction]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cancel\kilogram\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metre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\per</a:t>
            </a:r>
          </a:p>
          <a:p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cancel\kilogram\per\second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更多单位请查阅文档：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http://texdoc.net/texmf-dist/doc/latex/siunitx/siunitx.pdf 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886405"/>
            <a:ext cx="2188468" cy="707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07" y="993249"/>
            <a:ext cx="158115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48" y="2810411"/>
            <a:ext cx="118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XeLaTex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CTEX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TexLive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均包含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XeLaTex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32656"/>
            <a:ext cx="7486638" cy="3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查看系统自带中文字体：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cmd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中输入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fc-list :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zh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( &gt;&gt;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文件名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.txt)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\section*{\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873543"/>
            <a:ext cx="5724126" cy="842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3" y="2389551"/>
            <a:ext cx="190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setmainfont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\YT{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\HT{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\section*{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{\YT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默认字体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{\HT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11" y="1052736"/>
            <a:ext cx="3024336" cy="29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&lt;shape&gt;: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标题的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hang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：默认样式，标题与标签在同一行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：标签占一行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：标题，标签与文章开头在同一行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left(right)margin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：标题位于页面左（右）空白处，一般需要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drop(wrap)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：正文包围标题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frame: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框包围标题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&lt;format&gt;: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标题格式，如字体，字号，位置等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&lt;label&gt;: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标签设置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标签和标题距离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before(after)&gt;: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标题之前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后）要打印的东西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4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&lt;left&gt;: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左侧留白，在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drop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样式中设置标题宽度，在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wrap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样式中设置最大宽度，在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中设置标题前的空格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标题前的竖直高度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标题和正文之间的间隔，对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样式为竖直间隔，对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runin,drop,wrap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为水平空格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样式可以扩大右侧留白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{\chapter}      % command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[display]       % shape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\Large\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itshape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      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              % format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{Chapter.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thechapter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              % label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{0.5ex}         %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{\rule{\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}{1pt}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\centering}               		% before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{-0.5ex}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\rule{\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}{0.3pt}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               % after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2776"/>
            <a:ext cx="5724128" cy="23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{\section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leftmargin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normalfont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titlerule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*[.6em]{\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{6pt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sffamily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filleft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{}{.5em}{}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{\section}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{4pc}{5ex}{1pc}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更多范例见官方文档附件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1844824"/>
            <a:ext cx="5724126" cy="8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89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geometry{&lt;options&gt;}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usepachage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[&lt;options&gt;]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{geometry}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{&lt;options&gt;} 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restoregeometry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savegeometry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{&lt;name&gt;}    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loadgeometry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{&lt;name&gt;}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-82489"/>
            <a:ext cx="5653756" cy="501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centertags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tbtags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sumlimits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nosumlimits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(no)intlimits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(no)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namelimits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reqno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flqno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10" y="2580208"/>
            <a:ext cx="4086225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71" y="1584573"/>
            <a:ext cx="41148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-24358"/>
            <a:ext cx="46101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28138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纸张：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a4paper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, a5paper...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papersize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={&lt;width&gt;,&lt;height&gt;}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正文：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text{&lt;width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total{&lt;width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scale{&lt;h-scale&gt;,&lt;v-scale&gt;}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页边留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白：</a:t>
            </a:r>
            <a:endParaRPr lang="zh-CN" altLang="en-US" dirty="0"/>
          </a:p>
          <a:p>
            <a:pPr lvl="0"/>
            <a:r>
              <a:rPr lang="en-US" altLang="zh-CN" sz="1600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left(inner), right(outer),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top, bottom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h(v)centering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twoside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, asymmetric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&lt;ratio&gt;/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paperwidth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/>
              <a:t>·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h(v)divide{&lt;left&gt;,&lt;width&gt;,&lt;right&gt;}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0" y="-68525"/>
            <a:ext cx="5686425" cy="485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-19775"/>
            <a:ext cx="6612181" cy="50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documentclass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[12pt]{report}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={3cm,2cm}, 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=2.5in, lines=40, 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includeheadfoot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]{geometry}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\chapter 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05" y="-143026"/>
            <a:ext cx="3878421" cy="50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verbatim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\begin{verbatim}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The verbatim environment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simply reproduces every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character you input,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including all  s p a c e s!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\end{verbatim}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68" y="1067798"/>
            <a:ext cx="4762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verbatim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包新增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comment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/>
              <a:t>· 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verbatiminput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verbatiminput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{ex.txt}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68" y="1067798"/>
            <a:ext cx="4762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listings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705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需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color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4408" y="-12546"/>
            <a:ext cx="5724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lstlisting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环境参数：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language=&lt;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代码语言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keywordstyle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first(last)line=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始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末行数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frame=single/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shadowbos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/...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rulesepcolor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basicstyle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commentstyle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numbers=left/right/none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backgroundcolor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escapeinside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{A}{B}</a:t>
            </a:r>
          </a:p>
          <a:p>
            <a:r>
              <a:rPr lang="en-US" altLang="zh-CN" b="1" dirty="0"/>
              <a:t>· 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style=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custom_style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showstringspaces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=false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lstinputlisting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[options]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{filename}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lstdefinestyle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{name}{options}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0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listings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2" y="481336"/>
            <a:ext cx="3435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需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color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lstdefinestyle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{example}{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language=C++,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frame=shadowbox,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rulesepcolor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=\color{gray},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basicstyle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numbers=left,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backgroundcolor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=\color{white},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commentstyle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=\color{brown},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showstringspaces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=false,          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keywordstyle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=\color{blue}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16255"/>
            <a:ext cx="5816095" cy="3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Designed by BWW Studio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Date:2013/07/09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5485"/>
            <a:ext cx="4107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equation(*)</a:t>
            </a:r>
          </a:p>
          <a:p>
            <a:pPr marL="342900" indent="-342900">
              <a:buAutoNum type="arabicPeriod"/>
            </a:pP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</a:p>
          <a:p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57787"/>
            <a:ext cx="5799577" cy="1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25982"/>
            <a:ext cx="5925730" cy="1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split(*)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\begin{split}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a&amp; =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&amp;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&amp;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&amp; \quad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aa-bb+cc-dd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\end{split}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80" y="1955912"/>
            <a:ext cx="4553840" cy="1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x&amp;=y &amp; X&amp;=Y &amp; a&amp;=b+c\\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x'&amp;=y'&amp; X'&amp;=Y'&amp; a'&amp;=b\\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x+x'&amp;=y+y'&amp;X+X'&amp;=Y+Y'&amp;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a'b&amp;=c'b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9" y="1966283"/>
            <a:ext cx="6169227" cy="13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\left.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\begin{aligned}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B’&amp;=-\partial\times E,\\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E’&amp;=\partial\times B-4\pi j,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\end{aligned}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\right\}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\qquad \text{Maxwell’s equations}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45" y="1997372"/>
            <a:ext cx="6110414" cy="14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5. gather(*)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iint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limits_S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=S\\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iiint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limits_V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=V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71" y="1052736"/>
            <a:ext cx="2585442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Pages>0</Pages>
  <Words>1484</Words>
  <Characters>0</Characters>
  <Application>Microsoft Office PowerPoint</Application>
  <DocSecurity>0</DocSecurity>
  <PresentationFormat>全屏显示(4:3)</PresentationFormat>
  <Lines>0</Lines>
  <Paragraphs>479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幼圆</vt:lpstr>
      <vt:lpstr>Arial</vt:lpstr>
      <vt:lpstr>Calibri</vt:lpstr>
      <vt:lpstr>Franklin Gothic Medium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Administrator</cp:lastModifiedBy>
  <cp:revision>67</cp:revision>
  <dcterms:created xsi:type="dcterms:W3CDTF">2013-01-25T01:44:32Z</dcterms:created>
  <dcterms:modified xsi:type="dcterms:W3CDTF">2016-09-09T20:39:13Z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