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2" r:id="rId3"/>
    <p:sldId id="265" r:id="rId4"/>
    <p:sldId id="267" r:id="rId5"/>
    <p:sldId id="266" r:id="rId6"/>
    <p:sldId id="268" r:id="rId7"/>
    <p:sldId id="270" r:id="rId8"/>
    <p:sldId id="276" r:id="rId9"/>
    <p:sldId id="281" r:id="rId10"/>
    <p:sldId id="282" r:id="rId11"/>
    <p:sldId id="277" r:id="rId12"/>
    <p:sldId id="278" r:id="rId13"/>
    <p:sldId id="279" r:id="rId14"/>
    <p:sldId id="274" r:id="rId15"/>
    <p:sldId id="280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303" r:id="rId26"/>
    <p:sldId id="304" r:id="rId27"/>
    <p:sldId id="305" r:id="rId28"/>
    <p:sldId id="292" r:id="rId29"/>
    <p:sldId id="294" r:id="rId30"/>
    <p:sldId id="293" r:id="rId31"/>
    <p:sldId id="295" r:id="rId32"/>
    <p:sldId id="299" r:id="rId33"/>
    <p:sldId id="300" r:id="rId34"/>
    <p:sldId id="301" r:id="rId35"/>
    <p:sldId id="302" r:id="rId36"/>
    <p:sldId id="306" r:id="rId37"/>
    <p:sldId id="307" r:id="rId38"/>
    <p:sldId id="308" r:id="rId39"/>
    <p:sldId id="257" r:id="rId4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3366CC"/>
    <a:srgbClr val="99CCFF"/>
    <a:srgbClr val="0099FF"/>
    <a:srgbClr val="0099CC"/>
    <a:srgbClr val="33CCFF"/>
    <a:srgbClr val="6699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700" autoAdjust="0"/>
  </p:normalViewPr>
  <p:slideViewPr>
    <p:cSldViewPr snapToObjects="1">
      <p:cViewPr varScale="1">
        <p:scale>
          <a:sx n="110" d="100"/>
          <a:sy n="110" d="100"/>
        </p:scale>
        <p:origin x="1644" y="84"/>
      </p:cViewPr>
      <p:guideLst>
        <p:guide orient="horz" pos="2069"/>
        <p:guide pos="2891"/>
      </p:guideLst>
    </p:cSldViewPr>
  </p:slideViewPr>
  <p:outlineViewPr>
    <p:cViewPr>
      <p:scale>
        <a:sx n="33" d="100"/>
        <a:sy n="33" d="100"/>
      </p:scale>
      <p:origin x="0" y="-21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93F7E-3167-4777-98C6-EC1E1D097414}" type="doc">
      <dgm:prSet loTypeId="urn:microsoft.com/office/officeart/2008/layout/AlternatingHexagons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B01D6AE-3E4E-4478-A505-50846E057574}">
      <dgm:prSet phldrT="[文本]" custT="1"/>
      <dgm:spPr/>
      <dgm:t>
        <a:bodyPr/>
        <a:lstStyle/>
        <a:p>
          <a:pPr algn="ctr"/>
          <a:r>
            <a:rPr lang="zh-CN" altLang="en-US" sz="2000" b="1" dirty="0" smtClean="0">
              <a:solidFill>
                <a:schemeClr val="tx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rPr>
            <a:t>中文</a:t>
          </a:r>
          <a:endParaRPr lang="en-US" altLang="zh-CN" sz="2000" b="1" dirty="0" smtClean="0">
            <a:solidFill>
              <a:schemeClr val="tx1"/>
            </a:solidFill>
            <a:effectLst/>
            <a:latin typeface="幼圆" panose="02010509060101010101" pitchFamily="49" charset="-122"/>
            <a:ea typeface="幼圆" panose="02010509060101010101" pitchFamily="49" charset="-122"/>
          </a:endParaRPr>
        </a:p>
        <a:p>
          <a:pPr algn="l"/>
          <a:r>
            <a:rPr lang="en-US" altLang="zh-CN" sz="1600" b="1" dirty="0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·</a:t>
          </a:r>
          <a:r>
            <a:rPr lang="en-US" altLang="zh-CN" sz="1600" b="1" dirty="0" err="1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xelatex</a:t>
          </a:r>
          <a:endParaRPr lang="en-US" altLang="zh-CN" sz="1600" b="1" dirty="0" smtClean="0">
            <a:solidFill>
              <a:schemeClr val="tx1"/>
            </a:solidFill>
            <a:effectLst/>
            <a:latin typeface="+mn-lt"/>
            <a:ea typeface="幼圆" panose="02010509060101010101" pitchFamily="49" charset="-122"/>
          </a:endParaRPr>
        </a:p>
        <a:p>
          <a:pPr algn="l"/>
          <a:r>
            <a:rPr lang="en-US" altLang="zh-CN" sz="1600" b="1" dirty="0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·</a:t>
          </a:r>
          <a:r>
            <a:rPr lang="en-US" altLang="zh-CN" sz="1600" b="1" dirty="0" err="1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fontspec</a:t>
          </a:r>
          <a:endParaRPr lang="en-US" altLang="zh-CN" sz="1600" b="1" dirty="0" smtClean="0">
            <a:solidFill>
              <a:schemeClr val="tx1"/>
            </a:solidFill>
            <a:effectLst/>
            <a:latin typeface="+mn-lt"/>
            <a:ea typeface="幼圆" panose="02010509060101010101" pitchFamily="49" charset="-122"/>
          </a:endParaRPr>
        </a:p>
        <a:p>
          <a:pPr algn="l"/>
          <a:endParaRPr lang="en-US" altLang="zh-CN" sz="1600" b="1" dirty="0" smtClean="0">
            <a:solidFill>
              <a:schemeClr val="tx1"/>
            </a:solidFill>
            <a:effectLst/>
            <a:latin typeface="+mn-lt"/>
            <a:ea typeface="幼圆" panose="02010509060101010101" pitchFamily="49" charset="-122"/>
          </a:endParaRPr>
        </a:p>
        <a:p>
          <a:pPr algn="l"/>
          <a:endParaRPr lang="zh-CN" altLang="en-US" sz="2000" b="1" dirty="0">
            <a:solidFill>
              <a:schemeClr val="tx1"/>
            </a:solidFill>
            <a:effectLst/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07DC8A03-8659-47B5-B158-589B6024E273}" type="parTrans" cxnId="{17733D25-A549-46D4-BFB5-A1EDE9DFC2EC}">
      <dgm:prSet/>
      <dgm:spPr/>
      <dgm:t>
        <a:bodyPr/>
        <a:lstStyle/>
        <a:p>
          <a:endParaRPr lang="zh-CN" altLang="en-US"/>
        </a:p>
      </dgm:t>
    </dgm:pt>
    <dgm:pt modelId="{424FCEBE-8F77-4035-A9A8-79255D5489D2}" type="sibTrans" cxnId="{17733D25-A549-46D4-BFB5-A1EDE9DFC2EC}">
      <dgm:prSet custT="1"/>
      <dgm:spPr/>
      <dgm:t>
        <a:bodyPr/>
        <a:lstStyle/>
        <a:p>
          <a:pPr algn="ctr"/>
          <a:endParaRPr lang="en-US" altLang="zh-CN" sz="2800" dirty="0" smtClean="0">
            <a:solidFill>
              <a:schemeClr val="tx1"/>
            </a:solidFill>
            <a:effectLst/>
          </a:endParaRPr>
        </a:p>
        <a:p>
          <a:pPr algn="ctr"/>
          <a:r>
            <a:rPr lang="zh-CN" altLang="en-US" sz="2000" b="1" dirty="0" smtClean="0">
              <a:solidFill>
                <a:schemeClr val="tx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rPr>
            <a:t>数学</a:t>
          </a:r>
          <a:endParaRPr lang="en-US" altLang="zh-CN" sz="2000" b="1" dirty="0" smtClean="0">
            <a:solidFill>
              <a:schemeClr val="tx1"/>
            </a:solidFill>
            <a:effectLst/>
            <a:latin typeface="幼圆" panose="02010509060101010101" pitchFamily="49" charset="-122"/>
            <a:ea typeface="幼圆" panose="02010509060101010101" pitchFamily="49" charset="-122"/>
          </a:endParaRPr>
        </a:p>
        <a:p>
          <a:pPr algn="l"/>
          <a:r>
            <a:rPr lang="en-US" altLang="zh-CN" sz="1600" dirty="0" smtClean="0">
              <a:solidFill>
                <a:schemeClr val="tx1"/>
              </a:solidFill>
              <a:effectLst/>
            </a:rPr>
            <a:t>  </a:t>
          </a:r>
          <a:r>
            <a:rPr lang="en-US" altLang="zh-CN" sz="1600" b="1" dirty="0" smtClean="0">
              <a:solidFill>
                <a:schemeClr val="tx1"/>
              </a:solidFill>
              <a:effectLst/>
            </a:rPr>
            <a:t>·</a:t>
          </a:r>
          <a:r>
            <a:rPr lang="en-US" altLang="zh-CN" sz="1600" b="1" dirty="0" err="1" smtClean="0">
              <a:solidFill>
                <a:schemeClr val="tx1"/>
              </a:solidFill>
              <a:effectLst/>
            </a:rPr>
            <a:t>amsmath</a:t>
          </a:r>
          <a:endParaRPr lang="en-US" altLang="zh-CN" sz="1600" b="1" dirty="0" smtClean="0">
            <a:solidFill>
              <a:schemeClr val="tx1"/>
            </a:solidFill>
            <a:effectLst/>
          </a:endParaRPr>
        </a:p>
        <a:p>
          <a:pPr algn="l"/>
          <a:r>
            <a:rPr lang="en-US" altLang="zh-CN" sz="1600" b="1" dirty="0" smtClean="0">
              <a:solidFill>
                <a:schemeClr val="tx1"/>
              </a:solidFill>
              <a:effectLst/>
            </a:rPr>
            <a:t>  ·</a:t>
          </a:r>
          <a:r>
            <a:rPr lang="en-US" altLang="zh-CN" sz="1600" b="1" dirty="0" err="1" smtClean="0">
              <a:solidFill>
                <a:schemeClr val="tx1"/>
              </a:solidFill>
              <a:effectLst/>
            </a:rPr>
            <a:t>amsfonts</a:t>
          </a:r>
          <a:endParaRPr lang="en-US" altLang="zh-CN" sz="1600" b="1" dirty="0" smtClean="0">
            <a:solidFill>
              <a:schemeClr val="tx1"/>
            </a:solidFill>
            <a:effectLst/>
          </a:endParaRPr>
        </a:p>
        <a:p>
          <a:pPr algn="l"/>
          <a:r>
            <a:rPr lang="en-US" altLang="zh-CN" sz="1600" b="1" dirty="0" smtClean="0">
              <a:solidFill>
                <a:schemeClr val="tx1"/>
              </a:solidFill>
              <a:effectLst/>
            </a:rPr>
            <a:t>  ·</a:t>
          </a:r>
          <a:r>
            <a:rPr lang="en-US" altLang="zh-CN" sz="1600" b="1" dirty="0" err="1" smtClean="0">
              <a:solidFill>
                <a:schemeClr val="tx1"/>
              </a:solidFill>
              <a:effectLst/>
            </a:rPr>
            <a:t>amsthm</a:t>
          </a:r>
          <a:endParaRPr lang="en-US" altLang="zh-CN" sz="1600" b="1" dirty="0" smtClean="0">
            <a:solidFill>
              <a:schemeClr val="tx1"/>
            </a:solidFill>
            <a:effectLst/>
          </a:endParaRPr>
        </a:p>
        <a:p>
          <a:pPr algn="l"/>
          <a:r>
            <a:rPr lang="en-US" altLang="zh-CN" sz="1600" b="1" dirty="0" smtClean="0">
              <a:solidFill>
                <a:schemeClr val="tx1"/>
              </a:solidFill>
              <a:effectLst/>
            </a:rPr>
            <a:t>  ·</a:t>
          </a:r>
          <a:r>
            <a:rPr lang="en-US" altLang="zh-CN" sz="1600" b="1" dirty="0" err="1" smtClean="0">
              <a:solidFill>
                <a:schemeClr val="tx1"/>
              </a:solidFill>
              <a:effectLst/>
            </a:rPr>
            <a:t>siunitx</a:t>
          </a:r>
          <a:endParaRPr lang="en-US" altLang="zh-CN" sz="1600" b="1" dirty="0" smtClean="0">
            <a:solidFill>
              <a:schemeClr val="tx1"/>
            </a:solidFill>
            <a:effectLst/>
          </a:endParaRPr>
        </a:p>
        <a:p>
          <a:pPr algn="ctr"/>
          <a:endParaRPr lang="zh-CN" altLang="en-US" sz="3600" dirty="0">
            <a:effectLst/>
          </a:endParaRPr>
        </a:p>
      </dgm:t>
    </dgm:pt>
    <dgm:pt modelId="{05E5D85A-A8BC-4810-99CE-6A236893C433}">
      <dgm:prSet phldrT="[文本]" custT="1"/>
      <dgm:spPr/>
      <dgm:t>
        <a:bodyPr lIns="0" rIns="0"/>
        <a:lstStyle/>
        <a:p>
          <a:pPr algn="ctr"/>
          <a:r>
            <a:rPr lang="zh-CN" altLang="en-US" sz="2000" b="1" dirty="0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网站</a:t>
          </a:r>
          <a:endParaRPr lang="en-US" altLang="zh-CN" sz="2000" b="1" dirty="0" smtClean="0">
            <a:solidFill>
              <a:schemeClr val="tx1"/>
            </a:solidFill>
            <a:effectLst/>
            <a:latin typeface="+mn-lt"/>
            <a:ea typeface="幼圆" panose="02010509060101010101" pitchFamily="49" charset="-122"/>
          </a:endParaRPr>
        </a:p>
        <a:p>
          <a:pPr algn="l"/>
          <a:r>
            <a:rPr lang="en-US" altLang="zh-CN" sz="1600" b="1" dirty="0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·</a:t>
          </a:r>
          <a:r>
            <a:rPr lang="en-US" altLang="zh-CN" sz="1600" b="1" dirty="0" err="1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texdoc</a:t>
          </a:r>
          <a:endParaRPr lang="en-US" altLang="zh-CN" sz="1600" b="1" dirty="0" smtClean="0">
            <a:solidFill>
              <a:schemeClr val="tx1"/>
            </a:solidFill>
            <a:effectLst/>
            <a:latin typeface="+mn-lt"/>
            <a:ea typeface="幼圆" panose="02010509060101010101" pitchFamily="49" charset="-122"/>
          </a:endParaRPr>
        </a:p>
        <a:p>
          <a:pPr algn="l"/>
          <a:r>
            <a:rPr lang="en-US" altLang="zh-CN" sz="1600" b="1" dirty="0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·</a:t>
          </a:r>
          <a:r>
            <a:rPr lang="en-US" altLang="zh-CN" sz="1600" b="1" dirty="0" err="1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wikibooks</a:t>
          </a:r>
          <a:endParaRPr lang="en-US" altLang="zh-CN" sz="1600" b="1" dirty="0" smtClean="0">
            <a:solidFill>
              <a:schemeClr val="tx1"/>
            </a:solidFill>
            <a:effectLst/>
            <a:latin typeface="+mn-lt"/>
            <a:ea typeface="幼圆" panose="02010509060101010101" pitchFamily="49" charset="-122"/>
          </a:endParaRPr>
        </a:p>
        <a:p>
          <a:pPr algn="l"/>
          <a:r>
            <a:rPr lang="en-US" altLang="zh-CN" sz="1600" b="1" dirty="0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·</a:t>
          </a:r>
          <a:r>
            <a:rPr lang="en-US" altLang="zh-CN" sz="1600" b="1" dirty="0" err="1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howtotex</a:t>
          </a:r>
          <a:endParaRPr lang="en-US" altLang="zh-CN" sz="1600" b="1" dirty="0" smtClean="0">
            <a:solidFill>
              <a:schemeClr val="tx1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6C4DF15B-8ECE-4DB7-BEF4-64353A4A2EC6}" type="parTrans" cxnId="{8882CB25-2F42-41CA-B85B-C82A88F80D80}">
      <dgm:prSet/>
      <dgm:spPr/>
      <dgm:t>
        <a:bodyPr/>
        <a:lstStyle/>
        <a:p>
          <a:endParaRPr lang="zh-CN" altLang="en-US"/>
        </a:p>
      </dgm:t>
    </dgm:pt>
    <dgm:pt modelId="{66C6EB2D-7BE9-4EAD-B9D3-8C1E4C6E99E7}" type="sibTrans" cxnId="{8882CB25-2F42-41CA-B85B-C82A88F80D80}">
      <dgm:prSet custT="1"/>
      <dgm:spPr/>
      <dgm:t>
        <a:bodyPr/>
        <a:lstStyle/>
        <a:p>
          <a:pPr algn="ctr"/>
          <a:r>
            <a:rPr lang="zh-CN" altLang="en-US" sz="2000" b="1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  <a:cs typeface="Aharoni" panose="02010803020104030203" pitchFamily="2" charset="-79"/>
            </a:rPr>
            <a:t>其他</a:t>
          </a:r>
          <a:endParaRPr lang="en-US" altLang="zh-CN" sz="2000" b="1" dirty="0" smtClean="0">
            <a:solidFill>
              <a:schemeClr val="tx1"/>
            </a:solidFill>
            <a:latin typeface="幼圆" panose="02010509060101010101" pitchFamily="49" charset="-122"/>
            <a:ea typeface="幼圆" panose="02010509060101010101" pitchFamily="49" charset="-122"/>
            <a:cs typeface="Aharoni" panose="02010803020104030203" pitchFamily="2" charset="-79"/>
          </a:endParaRPr>
        </a:p>
        <a:p>
          <a:pPr algn="l"/>
          <a:r>
            <a:rPr lang="en-US" altLang="zh-CN" sz="1600" b="1" dirty="0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·nag</a:t>
          </a:r>
        </a:p>
        <a:p>
          <a:pPr algn="l"/>
          <a:r>
            <a:rPr lang="en-US" altLang="zh-CN" sz="1600" b="1" dirty="0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·</a:t>
          </a:r>
          <a:r>
            <a:rPr lang="en-US" altLang="zh-CN" sz="1600" b="1" dirty="0" err="1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hyperref</a:t>
          </a:r>
          <a:endParaRPr lang="en-US" altLang="zh-CN" sz="1600" b="1" dirty="0" smtClean="0">
            <a:solidFill>
              <a:schemeClr val="tx1"/>
            </a:solidFill>
            <a:latin typeface="+mn-lt"/>
            <a:ea typeface="幼圆" panose="02010509060101010101" pitchFamily="49" charset="-122"/>
            <a:cs typeface="Aharoni" panose="02010803020104030203" pitchFamily="2" charset="-79"/>
          </a:endParaRPr>
        </a:p>
        <a:p>
          <a:pPr algn="ctr"/>
          <a:endParaRPr lang="zh-CN" altLang="en-US" sz="2000" b="1" dirty="0">
            <a:solidFill>
              <a:schemeClr val="tx1"/>
            </a:solidFill>
            <a:latin typeface="幼圆" panose="02010509060101010101" pitchFamily="49" charset="-122"/>
            <a:ea typeface="幼圆" panose="02010509060101010101" pitchFamily="49" charset="-122"/>
            <a:cs typeface="Aharoni" panose="02010803020104030203" pitchFamily="2" charset="-79"/>
          </a:endParaRPr>
        </a:p>
      </dgm:t>
    </dgm:pt>
    <dgm:pt modelId="{DBFF8792-CA6F-41DF-AD38-8C694DA948F8}">
      <dgm:prSet phldrT="[文本]" custT="1"/>
      <dgm:spPr/>
      <dgm:t>
        <a:bodyPr/>
        <a:lstStyle/>
        <a:p>
          <a:pPr algn="l"/>
          <a:endParaRPr lang="en-US" altLang="zh-CN" sz="1600" b="1" dirty="0" smtClean="0">
            <a:solidFill>
              <a:schemeClr val="tx1"/>
            </a:solidFill>
            <a:latin typeface="+mn-lt"/>
            <a:ea typeface="幼圆" panose="02010509060101010101" pitchFamily="49" charset="-122"/>
          </a:endParaRPr>
        </a:p>
        <a:p>
          <a:pPr algn="l"/>
          <a:endParaRPr lang="zh-CN" altLang="en-US" dirty="0"/>
        </a:p>
      </dgm:t>
    </dgm:pt>
    <dgm:pt modelId="{1C55ADFE-9CA2-4749-98FA-B7AD9EA94B11}" type="sibTrans" cxnId="{C6DEFE2B-4357-486D-94EC-73B0457E9CF1}">
      <dgm:prSet custT="1"/>
      <dgm:spPr/>
      <dgm:t>
        <a:bodyPr/>
        <a:lstStyle/>
        <a:p>
          <a:endParaRPr lang="zh-CN" altLang="en-US" sz="2000" b="1" dirty="0">
            <a:solidFill>
              <a:schemeClr val="tx1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1991849B-0ECB-4A3B-BA89-C87F61D8A20D}" type="parTrans" cxnId="{C6DEFE2B-4357-486D-94EC-73B0457E9CF1}">
      <dgm:prSet/>
      <dgm:spPr/>
      <dgm:t>
        <a:bodyPr/>
        <a:lstStyle/>
        <a:p>
          <a:endParaRPr lang="zh-CN" altLang="en-US"/>
        </a:p>
      </dgm:t>
    </dgm:pt>
    <dgm:pt modelId="{194BB07F-58F7-4321-8647-093B942D01C7}" type="pres">
      <dgm:prSet presAssocID="{2E193F7E-3167-4777-98C6-EC1E1D09741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DE2D42D0-B345-43E6-A628-D0318BEE11EC}" type="pres">
      <dgm:prSet presAssocID="{9B01D6AE-3E4E-4478-A505-50846E057574}" presName="composite" presStyleCnt="0"/>
      <dgm:spPr/>
    </dgm:pt>
    <dgm:pt modelId="{32982C09-D9E2-44AB-B55D-5A61741C8DEC}" type="pres">
      <dgm:prSet presAssocID="{9B01D6AE-3E4E-4478-A505-50846E057574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1BA4A4-BE70-40A6-B19D-523B5927342F}" type="pres">
      <dgm:prSet presAssocID="{9B01D6AE-3E4E-4478-A505-50846E057574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3E649B-34A9-4FD1-9E5E-E01EFD4B9640}" type="pres">
      <dgm:prSet presAssocID="{9B01D6AE-3E4E-4478-A505-50846E057574}" presName="BalanceSpacing" presStyleCnt="0"/>
      <dgm:spPr/>
    </dgm:pt>
    <dgm:pt modelId="{0D46A45D-609C-44B8-A4E3-D2CF4A27BF7B}" type="pres">
      <dgm:prSet presAssocID="{9B01D6AE-3E4E-4478-A505-50846E057574}" presName="BalanceSpacing1" presStyleCnt="0"/>
      <dgm:spPr/>
    </dgm:pt>
    <dgm:pt modelId="{1C7C53B4-FDB9-40F2-A3DC-C9EA849F4AD5}" type="pres">
      <dgm:prSet presAssocID="{424FCEBE-8F77-4035-A9A8-79255D5489D2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1B71EE66-14DB-4632-A96A-CFE3C4ECD5EB}" type="pres">
      <dgm:prSet presAssocID="{424FCEBE-8F77-4035-A9A8-79255D5489D2}" presName="spaceBetweenRectangles" presStyleCnt="0"/>
      <dgm:spPr/>
    </dgm:pt>
    <dgm:pt modelId="{3EA01B6D-9DF3-4078-A637-1F6BE5D1DD75}" type="pres">
      <dgm:prSet presAssocID="{DBFF8792-CA6F-41DF-AD38-8C694DA948F8}" presName="composite" presStyleCnt="0"/>
      <dgm:spPr/>
    </dgm:pt>
    <dgm:pt modelId="{0AAE752D-BD7C-431B-B6F3-96B4842D3A4B}" type="pres">
      <dgm:prSet presAssocID="{DBFF8792-CA6F-41DF-AD38-8C694DA948F8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B6B535-F7AA-4D67-A1E5-3CD471B85235}" type="pres">
      <dgm:prSet presAssocID="{DBFF8792-CA6F-41DF-AD38-8C694DA948F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6429D9C-B0CC-4C85-BE12-A19C05A4C727}" type="pres">
      <dgm:prSet presAssocID="{DBFF8792-CA6F-41DF-AD38-8C694DA948F8}" presName="BalanceSpacing" presStyleCnt="0"/>
      <dgm:spPr/>
    </dgm:pt>
    <dgm:pt modelId="{1BE88091-248F-4567-850C-D5FF19A37B15}" type="pres">
      <dgm:prSet presAssocID="{DBFF8792-CA6F-41DF-AD38-8C694DA948F8}" presName="BalanceSpacing1" presStyleCnt="0"/>
      <dgm:spPr/>
    </dgm:pt>
    <dgm:pt modelId="{B5F72C8F-F0CA-4441-958B-E9EBB492F998}" type="pres">
      <dgm:prSet presAssocID="{1C55ADFE-9CA2-4749-98FA-B7AD9EA94B11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63FCD39A-0FD3-43EF-A8B2-5747E9109AA8}" type="pres">
      <dgm:prSet presAssocID="{1C55ADFE-9CA2-4749-98FA-B7AD9EA94B11}" presName="spaceBetweenRectangles" presStyleCnt="0"/>
      <dgm:spPr/>
    </dgm:pt>
    <dgm:pt modelId="{4F607616-10FC-4162-885E-BF8F44146230}" type="pres">
      <dgm:prSet presAssocID="{05E5D85A-A8BC-4810-99CE-6A236893C433}" presName="composite" presStyleCnt="0"/>
      <dgm:spPr/>
    </dgm:pt>
    <dgm:pt modelId="{EA2CAAE1-ACA0-4A46-B57F-22F1FFEDEE7A}" type="pres">
      <dgm:prSet presAssocID="{05E5D85A-A8BC-4810-99CE-6A236893C433}" presName="Parent1" presStyleLbl="node1" presStyleIdx="4" presStyleCnt="6" custLinFactNeighborX="126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BE8579-A19E-4331-B5DF-FF8F718B5E5D}" type="pres">
      <dgm:prSet presAssocID="{05E5D85A-A8BC-4810-99CE-6A236893C433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54B8C2-20A4-40B1-8D83-18F1740123A5}" type="pres">
      <dgm:prSet presAssocID="{05E5D85A-A8BC-4810-99CE-6A236893C433}" presName="BalanceSpacing" presStyleCnt="0"/>
      <dgm:spPr/>
    </dgm:pt>
    <dgm:pt modelId="{A725C9D8-86F3-4B6F-96E0-FC636ACAC909}" type="pres">
      <dgm:prSet presAssocID="{05E5D85A-A8BC-4810-99CE-6A236893C433}" presName="BalanceSpacing1" presStyleCnt="0"/>
      <dgm:spPr/>
    </dgm:pt>
    <dgm:pt modelId="{F3CD01EF-76A2-4395-9694-D9AF0110621F}" type="pres">
      <dgm:prSet presAssocID="{66C6EB2D-7BE9-4EAD-B9D3-8C1E4C6E99E7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93BC4A41-69EB-4B1B-B285-367C387633D9}" type="presOf" srcId="{DBFF8792-CA6F-41DF-AD38-8C694DA948F8}" destId="{0AAE752D-BD7C-431B-B6F3-96B4842D3A4B}" srcOrd="0" destOrd="0" presId="urn:microsoft.com/office/officeart/2008/layout/AlternatingHexagons"/>
    <dgm:cxn modelId="{60051581-AD0F-4DFE-932E-3619BEEA1BC0}" type="presOf" srcId="{2E193F7E-3167-4777-98C6-EC1E1D097414}" destId="{194BB07F-58F7-4321-8647-093B942D01C7}" srcOrd="0" destOrd="0" presId="urn:microsoft.com/office/officeart/2008/layout/AlternatingHexagons"/>
    <dgm:cxn modelId="{8882CB25-2F42-41CA-B85B-C82A88F80D80}" srcId="{2E193F7E-3167-4777-98C6-EC1E1D097414}" destId="{05E5D85A-A8BC-4810-99CE-6A236893C433}" srcOrd="2" destOrd="0" parTransId="{6C4DF15B-8ECE-4DB7-BEF4-64353A4A2EC6}" sibTransId="{66C6EB2D-7BE9-4EAD-B9D3-8C1E4C6E99E7}"/>
    <dgm:cxn modelId="{31F1D88C-8E66-4CBE-A859-D125DB3A782C}" type="presOf" srcId="{424FCEBE-8F77-4035-A9A8-79255D5489D2}" destId="{1C7C53B4-FDB9-40F2-A3DC-C9EA849F4AD5}" srcOrd="0" destOrd="0" presId="urn:microsoft.com/office/officeart/2008/layout/AlternatingHexagons"/>
    <dgm:cxn modelId="{C6DEFE2B-4357-486D-94EC-73B0457E9CF1}" srcId="{2E193F7E-3167-4777-98C6-EC1E1D097414}" destId="{DBFF8792-CA6F-41DF-AD38-8C694DA948F8}" srcOrd="1" destOrd="0" parTransId="{1991849B-0ECB-4A3B-BA89-C87F61D8A20D}" sibTransId="{1C55ADFE-9CA2-4749-98FA-B7AD9EA94B11}"/>
    <dgm:cxn modelId="{55C2279C-C386-48AF-AEDC-A9C5F2D805EC}" type="presOf" srcId="{66C6EB2D-7BE9-4EAD-B9D3-8C1E4C6E99E7}" destId="{F3CD01EF-76A2-4395-9694-D9AF0110621F}" srcOrd="0" destOrd="0" presId="urn:microsoft.com/office/officeart/2008/layout/AlternatingHexagons"/>
    <dgm:cxn modelId="{5E7B6EB2-3850-4BE0-8834-2EA51880CE1F}" type="presOf" srcId="{1C55ADFE-9CA2-4749-98FA-B7AD9EA94B11}" destId="{B5F72C8F-F0CA-4441-958B-E9EBB492F998}" srcOrd="0" destOrd="0" presId="urn:microsoft.com/office/officeart/2008/layout/AlternatingHexagons"/>
    <dgm:cxn modelId="{17733D25-A549-46D4-BFB5-A1EDE9DFC2EC}" srcId="{2E193F7E-3167-4777-98C6-EC1E1D097414}" destId="{9B01D6AE-3E4E-4478-A505-50846E057574}" srcOrd="0" destOrd="0" parTransId="{07DC8A03-8659-47B5-B158-589B6024E273}" sibTransId="{424FCEBE-8F77-4035-A9A8-79255D5489D2}"/>
    <dgm:cxn modelId="{D5118643-D7FF-41B3-B167-AF17963CDB26}" type="presOf" srcId="{05E5D85A-A8BC-4810-99CE-6A236893C433}" destId="{EA2CAAE1-ACA0-4A46-B57F-22F1FFEDEE7A}" srcOrd="0" destOrd="0" presId="urn:microsoft.com/office/officeart/2008/layout/AlternatingHexagons"/>
    <dgm:cxn modelId="{F05397CF-B58F-42F7-BA0B-8AD3830E7C8F}" type="presOf" srcId="{9B01D6AE-3E4E-4478-A505-50846E057574}" destId="{32982C09-D9E2-44AB-B55D-5A61741C8DEC}" srcOrd="0" destOrd="0" presId="urn:microsoft.com/office/officeart/2008/layout/AlternatingHexagons"/>
    <dgm:cxn modelId="{016BB35F-7F37-47AB-A060-6A8B49CBE8BB}" type="presParOf" srcId="{194BB07F-58F7-4321-8647-093B942D01C7}" destId="{DE2D42D0-B345-43E6-A628-D0318BEE11EC}" srcOrd="0" destOrd="0" presId="urn:microsoft.com/office/officeart/2008/layout/AlternatingHexagons"/>
    <dgm:cxn modelId="{C2C0B4B7-4DDE-4014-B82D-F1EF8C489CC2}" type="presParOf" srcId="{DE2D42D0-B345-43E6-A628-D0318BEE11EC}" destId="{32982C09-D9E2-44AB-B55D-5A61741C8DEC}" srcOrd="0" destOrd="0" presId="urn:microsoft.com/office/officeart/2008/layout/AlternatingHexagons"/>
    <dgm:cxn modelId="{2A202120-05A3-49F1-BEE6-73F83C1A7B42}" type="presParOf" srcId="{DE2D42D0-B345-43E6-A628-D0318BEE11EC}" destId="{C51BA4A4-BE70-40A6-B19D-523B5927342F}" srcOrd="1" destOrd="0" presId="urn:microsoft.com/office/officeart/2008/layout/AlternatingHexagons"/>
    <dgm:cxn modelId="{9050B256-7844-4664-8232-8EFC693C33CA}" type="presParOf" srcId="{DE2D42D0-B345-43E6-A628-D0318BEE11EC}" destId="{D33E649B-34A9-4FD1-9E5E-E01EFD4B9640}" srcOrd="2" destOrd="0" presId="urn:microsoft.com/office/officeart/2008/layout/AlternatingHexagons"/>
    <dgm:cxn modelId="{7F2C3D2C-9800-4493-81CE-89F357891592}" type="presParOf" srcId="{DE2D42D0-B345-43E6-A628-D0318BEE11EC}" destId="{0D46A45D-609C-44B8-A4E3-D2CF4A27BF7B}" srcOrd="3" destOrd="0" presId="urn:microsoft.com/office/officeart/2008/layout/AlternatingHexagons"/>
    <dgm:cxn modelId="{6E02A4B6-EC59-4217-83AF-CD62A0FF741A}" type="presParOf" srcId="{DE2D42D0-B345-43E6-A628-D0318BEE11EC}" destId="{1C7C53B4-FDB9-40F2-A3DC-C9EA849F4AD5}" srcOrd="4" destOrd="0" presId="urn:microsoft.com/office/officeart/2008/layout/AlternatingHexagons"/>
    <dgm:cxn modelId="{B1B03D94-A74E-44C4-8B87-3B1EC38C679F}" type="presParOf" srcId="{194BB07F-58F7-4321-8647-093B942D01C7}" destId="{1B71EE66-14DB-4632-A96A-CFE3C4ECD5EB}" srcOrd="1" destOrd="0" presId="urn:microsoft.com/office/officeart/2008/layout/AlternatingHexagons"/>
    <dgm:cxn modelId="{4A4D79AD-8FDA-40C4-BC11-0EBA23679AB6}" type="presParOf" srcId="{194BB07F-58F7-4321-8647-093B942D01C7}" destId="{3EA01B6D-9DF3-4078-A637-1F6BE5D1DD75}" srcOrd="2" destOrd="0" presId="urn:microsoft.com/office/officeart/2008/layout/AlternatingHexagons"/>
    <dgm:cxn modelId="{2A7642D2-2011-4C73-B79C-A62844C0A89A}" type="presParOf" srcId="{3EA01B6D-9DF3-4078-A637-1F6BE5D1DD75}" destId="{0AAE752D-BD7C-431B-B6F3-96B4842D3A4B}" srcOrd="0" destOrd="0" presId="urn:microsoft.com/office/officeart/2008/layout/AlternatingHexagons"/>
    <dgm:cxn modelId="{41104875-2D33-4F38-AC7A-5BE55C31BBB7}" type="presParOf" srcId="{3EA01B6D-9DF3-4078-A637-1F6BE5D1DD75}" destId="{A7B6B535-F7AA-4D67-A1E5-3CD471B85235}" srcOrd="1" destOrd="0" presId="urn:microsoft.com/office/officeart/2008/layout/AlternatingHexagons"/>
    <dgm:cxn modelId="{9400AB48-9B31-4883-A208-688ADD458B4B}" type="presParOf" srcId="{3EA01B6D-9DF3-4078-A637-1F6BE5D1DD75}" destId="{46429D9C-B0CC-4C85-BE12-A19C05A4C727}" srcOrd="2" destOrd="0" presId="urn:microsoft.com/office/officeart/2008/layout/AlternatingHexagons"/>
    <dgm:cxn modelId="{94E21FD3-AD7A-46FA-8467-20B2CC27DCCA}" type="presParOf" srcId="{3EA01B6D-9DF3-4078-A637-1F6BE5D1DD75}" destId="{1BE88091-248F-4567-850C-D5FF19A37B15}" srcOrd="3" destOrd="0" presId="urn:microsoft.com/office/officeart/2008/layout/AlternatingHexagons"/>
    <dgm:cxn modelId="{FEBE77EF-5F04-4B5D-ABCF-9BDC4FAEA886}" type="presParOf" srcId="{3EA01B6D-9DF3-4078-A637-1F6BE5D1DD75}" destId="{B5F72C8F-F0CA-4441-958B-E9EBB492F998}" srcOrd="4" destOrd="0" presId="urn:microsoft.com/office/officeart/2008/layout/AlternatingHexagons"/>
    <dgm:cxn modelId="{DF4DCD03-EC14-491B-8142-14457F3BE7AF}" type="presParOf" srcId="{194BB07F-58F7-4321-8647-093B942D01C7}" destId="{63FCD39A-0FD3-43EF-A8B2-5747E9109AA8}" srcOrd="3" destOrd="0" presId="urn:microsoft.com/office/officeart/2008/layout/AlternatingHexagons"/>
    <dgm:cxn modelId="{A04E4EB4-8E82-481E-BB02-0950645085BB}" type="presParOf" srcId="{194BB07F-58F7-4321-8647-093B942D01C7}" destId="{4F607616-10FC-4162-885E-BF8F44146230}" srcOrd="4" destOrd="0" presId="urn:microsoft.com/office/officeart/2008/layout/AlternatingHexagons"/>
    <dgm:cxn modelId="{C7F4D208-4421-4122-95A7-126920C7C2E5}" type="presParOf" srcId="{4F607616-10FC-4162-885E-BF8F44146230}" destId="{EA2CAAE1-ACA0-4A46-B57F-22F1FFEDEE7A}" srcOrd="0" destOrd="0" presId="urn:microsoft.com/office/officeart/2008/layout/AlternatingHexagons"/>
    <dgm:cxn modelId="{A75AA897-2F16-459E-9CD5-A087162D4869}" type="presParOf" srcId="{4F607616-10FC-4162-885E-BF8F44146230}" destId="{1EBE8579-A19E-4331-B5DF-FF8F718B5E5D}" srcOrd="1" destOrd="0" presId="urn:microsoft.com/office/officeart/2008/layout/AlternatingHexagons"/>
    <dgm:cxn modelId="{11951610-1052-477B-9160-4640706F88BF}" type="presParOf" srcId="{4F607616-10FC-4162-885E-BF8F44146230}" destId="{0254B8C2-20A4-40B1-8D83-18F1740123A5}" srcOrd="2" destOrd="0" presId="urn:microsoft.com/office/officeart/2008/layout/AlternatingHexagons"/>
    <dgm:cxn modelId="{547FEAEB-8C77-4A70-A3E3-34702907D152}" type="presParOf" srcId="{4F607616-10FC-4162-885E-BF8F44146230}" destId="{A725C9D8-86F3-4B6F-96E0-FC636ACAC909}" srcOrd="3" destOrd="0" presId="urn:microsoft.com/office/officeart/2008/layout/AlternatingHexagons"/>
    <dgm:cxn modelId="{6EB342FB-B725-423C-86EE-48728688F75F}" type="presParOf" srcId="{4F607616-10FC-4162-885E-BF8F44146230}" destId="{F3CD01EF-76A2-4395-9694-D9AF0110621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82C09-D9E2-44AB-B55D-5A61741C8DEC}">
      <dsp:nvSpPr>
        <dsp:cNvPr id="0" name=""/>
        <dsp:cNvSpPr/>
      </dsp:nvSpPr>
      <dsp:spPr>
        <a:xfrm rot="5400000">
          <a:off x="3219204" y="125620"/>
          <a:ext cx="1893335" cy="164720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tx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rPr>
            <a:t>中文</a:t>
          </a:r>
          <a:endParaRPr lang="en-US" altLang="zh-CN" sz="2000" b="1" kern="1200" dirty="0" smtClean="0">
            <a:solidFill>
              <a:schemeClr val="tx1"/>
            </a:solidFill>
            <a:effectLst/>
            <a:latin typeface="幼圆" panose="02010509060101010101" pitchFamily="49" charset="-122"/>
            <a:ea typeface="幼圆" panose="02010509060101010101" pitchFamily="49" charset="-122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·</a:t>
          </a:r>
          <a:r>
            <a:rPr lang="en-US" altLang="zh-CN" sz="1600" b="1" kern="1200" dirty="0" err="1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xelatex</a:t>
          </a:r>
          <a:endParaRPr lang="en-US" altLang="zh-CN" sz="1600" b="1" kern="1200" dirty="0" smtClean="0">
            <a:solidFill>
              <a:schemeClr val="tx1"/>
            </a:solidFill>
            <a:effectLst/>
            <a:latin typeface="+mn-lt"/>
            <a:ea typeface="幼圆" panose="02010509060101010101" pitchFamily="49" charset="-122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·</a:t>
          </a:r>
          <a:r>
            <a:rPr lang="en-US" altLang="zh-CN" sz="1600" b="1" kern="1200" dirty="0" err="1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fontspec</a:t>
          </a:r>
          <a:endParaRPr lang="en-US" altLang="zh-CN" sz="1600" b="1" kern="1200" dirty="0" smtClean="0">
            <a:solidFill>
              <a:schemeClr val="tx1"/>
            </a:solidFill>
            <a:effectLst/>
            <a:latin typeface="+mn-lt"/>
            <a:ea typeface="幼圆" panose="02010509060101010101" pitchFamily="49" charset="-122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600" b="1" kern="1200" dirty="0" smtClean="0">
            <a:solidFill>
              <a:schemeClr val="tx1"/>
            </a:solidFill>
            <a:effectLst/>
            <a:latin typeface="+mn-lt"/>
            <a:ea typeface="幼圆" panose="02010509060101010101" pitchFamily="49" charset="-122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 dirty="0">
            <a:solidFill>
              <a:schemeClr val="tx1"/>
            </a:solidFill>
            <a:effectLst/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 rot="-5400000">
        <a:off x="3598960" y="297598"/>
        <a:ext cx="1133823" cy="1303245"/>
      </dsp:txXfrm>
    </dsp:sp>
    <dsp:sp modelId="{C51BA4A4-BE70-40A6-B19D-523B5927342F}">
      <dsp:nvSpPr>
        <dsp:cNvPr id="0" name=""/>
        <dsp:cNvSpPr/>
      </dsp:nvSpPr>
      <dsp:spPr>
        <a:xfrm>
          <a:off x="5039457" y="381220"/>
          <a:ext cx="2112962" cy="113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C53B4-FDB9-40F2-A3DC-C9EA849F4AD5}">
      <dsp:nvSpPr>
        <dsp:cNvPr id="0" name=""/>
        <dsp:cNvSpPr/>
      </dsp:nvSpPr>
      <dsp:spPr>
        <a:xfrm rot="5400000">
          <a:off x="1440226" y="125620"/>
          <a:ext cx="1893335" cy="164720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800" kern="1200" dirty="0" smtClean="0">
            <a:solidFill>
              <a:schemeClr val="tx1"/>
            </a:solidFill>
            <a:effectLst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tx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rPr>
            <a:t>数学</a:t>
          </a:r>
          <a:endParaRPr lang="en-US" altLang="zh-CN" sz="2000" b="1" kern="1200" dirty="0" smtClean="0">
            <a:solidFill>
              <a:schemeClr val="tx1"/>
            </a:solidFill>
            <a:effectLst/>
            <a:latin typeface="幼圆" panose="02010509060101010101" pitchFamily="49" charset="-122"/>
            <a:ea typeface="幼圆" panose="02010509060101010101" pitchFamily="49" charset="-122"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tx1"/>
              </a:solidFill>
              <a:effectLst/>
            </a:rPr>
            <a:t>  </a:t>
          </a:r>
          <a:r>
            <a:rPr lang="en-US" altLang="zh-CN" sz="1600" b="1" kern="1200" dirty="0" smtClean="0">
              <a:solidFill>
                <a:schemeClr val="tx1"/>
              </a:solidFill>
              <a:effectLst/>
            </a:rPr>
            <a:t>·</a:t>
          </a:r>
          <a:r>
            <a:rPr lang="en-US" altLang="zh-CN" sz="1600" b="1" kern="1200" dirty="0" err="1" smtClean="0">
              <a:solidFill>
                <a:schemeClr val="tx1"/>
              </a:solidFill>
              <a:effectLst/>
            </a:rPr>
            <a:t>amsmath</a:t>
          </a:r>
          <a:endParaRPr lang="en-US" altLang="zh-CN" sz="1600" b="1" kern="1200" dirty="0" smtClean="0">
            <a:solidFill>
              <a:schemeClr val="tx1"/>
            </a:solidFill>
            <a:effectLst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tx1"/>
              </a:solidFill>
              <a:effectLst/>
            </a:rPr>
            <a:t>  ·</a:t>
          </a:r>
          <a:r>
            <a:rPr lang="en-US" altLang="zh-CN" sz="1600" b="1" kern="1200" dirty="0" err="1" smtClean="0">
              <a:solidFill>
                <a:schemeClr val="tx1"/>
              </a:solidFill>
              <a:effectLst/>
            </a:rPr>
            <a:t>amsfonts</a:t>
          </a:r>
          <a:endParaRPr lang="en-US" altLang="zh-CN" sz="1600" b="1" kern="1200" dirty="0" smtClean="0">
            <a:solidFill>
              <a:schemeClr val="tx1"/>
            </a:solidFill>
            <a:effectLst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tx1"/>
              </a:solidFill>
              <a:effectLst/>
            </a:rPr>
            <a:t>  ·</a:t>
          </a:r>
          <a:r>
            <a:rPr lang="en-US" altLang="zh-CN" sz="1600" b="1" kern="1200" dirty="0" err="1" smtClean="0">
              <a:solidFill>
                <a:schemeClr val="tx1"/>
              </a:solidFill>
              <a:effectLst/>
            </a:rPr>
            <a:t>amsthm</a:t>
          </a:r>
          <a:endParaRPr lang="en-US" altLang="zh-CN" sz="1600" b="1" kern="1200" dirty="0" smtClean="0">
            <a:solidFill>
              <a:schemeClr val="tx1"/>
            </a:solidFill>
            <a:effectLst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tx1"/>
              </a:solidFill>
              <a:effectLst/>
            </a:rPr>
            <a:t>  ·</a:t>
          </a:r>
          <a:r>
            <a:rPr lang="en-US" altLang="zh-CN" sz="1600" b="1" kern="1200" dirty="0" err="1" smtClean="0">
              <a:solidFill>
                <a:schemeClr val="tx1"/>
              </a:solidFill>
              <a:effectLst/>
            </a:rPr>
            <a:t>siunitx</a:t>
          </a:r>
          <a:endParaRPr lang="en-US" altLang="zh-CN" sz="1600" b="1" kern="1200" dirty="0" smtClean="0">
            <a:solidFill>
              <a:schemeClr val="tx1"/>
            </a:solidFill>
            <a:effectLst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 dirty="0">
            <a:effectLst/>
          </a:endParaRPr>
        </a:p>
      </dsp:txBody>
      <dsp:txXfrm rot="-5400000">
        <a:off x="1819982" y="297598"/>
        <a:ext cx="1133823" cy="1303245"/>
      </dsp:txXfrm>
    </dsp:sp>
    <dsp:sp modelId="{0AAE752D-BD7C-431B-B6F3-96B4842D3A4B}">
      <dsp:nvSpPr>
        <dsp:cNvPr id="0" name=""/>
        <dsp:cNvSpPr/>
      </dsp:nvSpPr>
      <dsp:spPr>
        <a:xfrm rot="5400000">
          <a:off x="2326307" y="1732683"/>
          <a:ext cx="1893335" cy="164720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600" b="1" kern="1200" dirty="0" smtClean="0">
            <a:solidFill>
              <a:schemeClr val="tx1"/>
            </a:solidFill>
            <a:latin typeface="+mn-lt"/>
            <a:ea typeface="幼圆" panose="02010509060101010101" pitchFamily="49" charset="-122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kern="1200" dirty="0"/>
        </a:p>
      </dsp:txBody>
      <dsp:txXfrm rot="-5400000">
        <a:off x="2706063" y="1904661"/>
        <a:ext cx="1133823" cy="1303245"/>
      </dsp:txXfrm>
    </dsp:sp>
    <dsp:sp modelId="{A7B6B535-F7AA-4D67-A1E5-3CD471B85235}">
      <dsp:nvSpPr>
        <dsp:cNvPr id="0" name=""/>
        <dsp:cNvSpPr/>
      </dsp:nvSpPr>
      <dsp:spPr>
        <a:xfrm>
          <a:off x="336412" y="1988283"/>
          <a:ext cx="2044802" cy="113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72C8F-F0CA-4441-958B-E9EBB492F998}">
      <dsp:nvSpPr>
        <dsp:cNvPr id="0" name=""/>
        <dsp:cNvSpPr/>
      </dsp:nvSpPr>
      <dsp:spPr>
        <a:xfrm rot="5400000">
          <a:off x="4105285" y="1732683"/>
          <a:ext cx="1893335" cy="164720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 dirty="0">
            <a:solidFill>
              <a:schemeClr val="tx1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 rot="-5400000">
        <a:off x="4485041" y="1904661"/>
        <a:ext cx="1133823" cy="1303245"/>
      </dsp:txXfrm>
    </dsp:sp>
    <dsp:sp modelId="{EA2CAAE1-ACA0-4A46-B57F-22F1FFEDEE7A}">
      <dsp:nvSpPr>
        <dsp:cNvPr id="0" name=""/>
        <dsp:cNvSpPr/>
      </dsp:nvSpPr>
      <dsp:spPr>
        <a:xfrm rot="5400000">
          <a:off x="3239992" y="3339746"/>
          <a:ext cx="1893335" cy="164720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6200" rIns="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网站</a:t>
          </a:r>
          <a:endParaRPr lang="en-US" altLang="zh-CN" sz="2000" b="1" kern="1200" dirty="0" smtClean="0">
            <a:solidFill>
              <a:schemeClr val="tx1"/>
            </a:solidFill>
            <a:effectLst/>
            <a:latin typeface="+mn-lt"/>
            <a:ea typeface="幼圆" panose="02010509060101010101" pitchFamily="49" charset="-122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·</a:t>
          </a:r>
          <a:r>
            <a:rPr lang="en-US" altLang="zh-CN" sz="1600" b="1" kern="1200" dirty="0" err="1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texdoc</a:t>
          </a:r>
          <a:endParaRPr lang="en-US" altLang="zh-CN" sz="1600" b="1" kern="1200" dirty="0" smtClean="0">
            <a:solidFill>
              <a:schemeClr val="tx1"/>
            </a:solidFill>
            <a:effectLst/>
            <a:latin typeface="+mn-lt"/>
            <a:ea typeface="幼圆" panose="02010509060101010101" pitchFamily="49" charset="-122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·</a:t>
          </a:r>
          <a:r>
            <a:rPr lang="en-US" altLang="zh-CN" sz="1600" b="1" kern="1200" dirty="0" err="1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wikibooks</a:t>
          </a:r>
          <a:endParaRPr lang="en-US" altLang="zh-CN" sz="1600" b="1" kern="1200" dirty="0" smtClean="0">
            <a:solidFill>
              <a:schemeClr val="tx1"/>
            </a:solidFill>
            <a:effectLst/>
            <a:latin typeface="+mn-lt"/>
            <a:ea typeface="幼圆" panose="02010509060101010101" pitchFamily="49" charset="-122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·</a:t>
          </a:r>
          <a:r>
            <a:rPr lang="en-US" altLang="zh-CN" sz="1600" b="1" kern="1200" dirty="0" err="1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howtotex</a:t>
          </a:r>
          <a:endParaRPr lang="en-US" altLang="zh-CN" sz="1600" b="1" kern="1200" dirty="0" smtClean="0">
            <a:solidFill>
              <a:schemeClr val="tx1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 rot="-5400000">
        <a:off x="3619748" y="3511724"/>
        <a:ext cx="1133823" cy="1303245"/>
      </dsp:txXfrm>
    </dsp:sp>
    <dsp:sp modelId="{1EBE8579-A19E-4331-B5DF-FF8F718B5E5D}">
      <dsp:nvSpPr>
        <dsp:cNvPr id="0" name=""/>
        <dsp:cNvSpPr/>
      </dsp:nvSpPr>
      <dsp:spPr>
        <a:xfrm>
          <a:off x="5039457" y="3595346"/>
          <a:ext cx="2112962" cy="113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D01EF-76A2-4395-9694-D9AF0110621F}">
      <dsp:nvSpPr>
        <dsp:cNvPr id="0" name=""/>
        <dsp:cNvSpPr/>
      </dsp:nvSpPr>
      <dsp:spPr>
        <a:xfrm rot="5400000">
          <a:off x="1440226" y="3339746"/>
          <a:ext cx="1893335" cy="164720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  <a:cs typeface="Aharoni" panose="02010803020104030203" pitchFamily="2" charset="-79"/>
            </a:rPr>
            <a:t>其他</a:t>
          </a:r>
          <a:endParaRPr lang="en-US" altLang="zh-CN" sz="2000" b="1" kern="1200" dirty="0" smtClean="0">
            <a:solidFill>
              <a:schemeClr val="tx1"/>
            </a:solidFill>
            <a:latin typeface="幼圆" panose="02010509060101010101" pitchFamily="49" charset="-122"/>
            <a:ea typeface="幼圆" panose="02010509060101010101" pitchFamily="49" charset="-122"/>
            <a:cs typeface="Aharoni" panose="02010803020104030203" pitchFamily="2" charset="-79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·nag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·</a:t>
          </a:r>
          <a:r>
            <a:rPr lang="en-US" altLang="zh-CN" sz="1600" b="1" kern="1200" dirty="0" err="1" smtClean="0">
              <a:solidFill>
                <a:schemeClr val="tx1"/>
              </a:solidFill>
              <a:effectLst/>
              <a:latin typeface="+mn-lt"/>
              <a:ea typeface="幼圆" panose="02010509060101010101" pitchFamily="49" charset="-122"/>
            </a:rPr>
            <a:t>hyperref</a:t>
          </a:r>
          <a:endParaRPr lang="en-US" altLang="zh-CN" sz="1600" b="1" kern="1200" dirty="0" smtClean="0">
            <a:solidFill>
              <a:schemeClr val="tx1"/>
            </a:solidFill>
            <a:latin typeface="+mn-lt"/>
            <a:ea typeface="幼圆" panose="02010509060101010101" pitchFamily="49" charset="-122"/>
            <a:cs typeface="Aharoni" panose="02010803020104030203" pitchFamily="2" charset="-79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 dirty="0">
            <a:solidFill>
              <a:schemeClr val="tx1"/>
            </a:solidFill>
            <a:latin typeface="幼圆" panose="02010509060101010101" pitchFamily="49" charset="-122"/>
            <a:ea typeface="幼圆" panose="02010509060101010101" pitchFamily="49" charset="-122"/>
            <a:cs typeface="Aharoni" panose="02010803020104030203" pitchFamily="2" charset="-79"/>
          </a:endParaRPr>
        </a:p>
      </dsp:txBody>
      <dsp:txXfrm rot="-5400000">
        <a:off x="1819982" y="3511724"/>
        <a:ext cx="1133823" cy="1303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89337472-98A7-4016-98FA-FC6BE04BC6D0}" type="datetimeFigureOut">
              <a:rPr lang="zh-CN" altLang="en-US"/>
              <a:pPr>
                <a:defRPr/>
              </a:pPr>
              <a:t>2016/9/11</a:t>
            </a:fld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406D34C3-CC49-4DA9-BCCC-9A5D094E520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8A0BC-1F8B-45AD-A1F0-AF5EA676DE76}" type="datetime1">
              <a:rPr lang="zh-CN" altLang="en-US"/>
              <a:pPr>
                <a:defRPr/>
              </a:pPr>
              <a:t>2016/9/11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85631-570B-44CC-ABB3-C3D2E86FB4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78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CDCEE-3CFC-4F26-972B-4863538CA263}" type="datetime1">
              <a:rPr lang="zh-CN" altLang="en-US"/>
              <a:pPr>
                <a:defRPr/>
              </a:pPr>
              <a:t>2016/9/11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49E08-20FF-4B54-B634-AFCAD9384A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99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16BA9-F8F4-4014-8AE8-16092DF6B480}" type="datetime1">
              <a:rPr lang="zh-CN" altLang="en-US"/>
              <a:pPr>
                <a:defRPr/>
              </a:pPr>
              <a:t>2016/9/11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BBC43-20FC-49A6-BC22-0342684C2B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68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0E1DC-932A-4B7E-888F-C2A6997600E3}" type="datetime1">
              <a:rPr lang="zh-CN" altLang="en-US"/>
              <a:pPr>
                <a:defRPr/>
              </a:pPr>
              <a:t>2016/9/11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D159A-692E-4A65-9749-F10D13F87F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56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80368-951B-4D7C-97CE-4D71BB8EEFD0}" type="datetime1">
              <a:rPr lang="zh-CN" altLang="en-US"/>
              <a:pPr>
                <a:defRPr/>
              </a:pPr>
              <a:t>2016/9/11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98843-414A-4DDC-8EA5-AAD5372C41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2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784A1-4393-4E2D-8BCD-4B74D2678831}" type="datetime1">
              <a:rPr lang="zh-CN" altLang="en-US"/>
              <a:pPr>
                <a:defRPr/>
              </a:pPr>
              <a:t>2016/9/11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A1267-2934-4EE2-AA2C-515DF5B3A3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18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C9D89-5557-46B5-9C03-B7AE39C7267C}" type="datetime1">
              <a:rPr lang="zh-CN" altLang="en-US"/>
              <a:pPr>
                <a:defRPr/>
              </a:pPr>
              <a:t>2016/9/11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E9734-B49E-4885-BDF2-9819073448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31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E0A58-AD80-444D-86CF-CAA6B0151EFF}" type="datetime1">
              <a:rPr lang="zh-CN" altLang="en-US"/>
              <a:pPr>
                <a:defRPr/>
              </a:pPr>
              <a:t>2016/9/11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857FA-516B-48D2-83D9-B30E3C5FF9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64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764E1-A5C9-40D5-B4A1-CB6DEC6DEBA6}" type="datetime1">
              <a:rPr lang="zh-CN" altLang="en-US"/>
              <a:pPr>
                <a:defRPr/>
              </a:pPr>
              <a:t>2016/9/11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1BAA6-458F-4FD8-A119-60EE61994E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8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523FC-8B12-48FB-9CC6-3570D1E55350}" type="datetime1">
              <a:rPr lang="zh-CN" altLang="en-US"/>
              <a:pPr>
                <a:defRPr/>
              </a:pPr>
              <a:t>2016/9/11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3DC94-F501-4B31-A8FB-D5ABF62564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89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E84DA-8B31-4813-803C-B2532ED90D8F}" type="datetime1">
              <a:rPr lang="zh-CN" altLang="en-US"/>
              <a:pPr>
                <a:defRPr/>
              </a:pPr>
              <a:t>2016/9/11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FAA67-5607-48EF-86DE-C7D2966591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20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3A655DCA-74EA-454C-890B-C8EF145D8263}" type="datetime1">
              <a:rPr lang="zh-CN" altLang="en-US"/>
              <a:pPr>
                <a:defRPr/>
              </a:pPr>
              <a:t>2016/9/11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DE6B87C4-A454-45A1-9620-6B45906D08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texdoc.net/texmf-dist/doc/fonts/amsfonts/amsfndoc.pdf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texdoc.net/texmf-dist/doc/latex/siunitx/siunitx.pdf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books.com/" TargetMode="External"/><Relationship Id="rId2" Type="http://schemas.openxmlformats.org/officeDocument/2006/relationships/hyperlink" Target="http://www.texdoc.net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tan.org/" TargetMode="External"/><Relationship Id="rId4" Type="http://schemas.openxmlformats.org/officeDocument/2006/relationships/hyperlink" Target="http://www.howtotex.com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-23813"/>
            <a:ext cx="925195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 rot="10800000">
            <a:off x="0" y="-23813"/>
            <a:ext cx="9180513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539750" y="4652963"/>
            <a:ext cx="1655763" cy="1655762"/>
          </a:xfrm>
          <a:prstGeom prst="flowChartSummingJunction">
            <a:avLst/>
          </a:prstGeom>
          <a:solidFill>
            <a:srgbClr val="FFFFFF"/>
          </a:solidFill>
          <a:ln w="9525">
            <a:solidFill>
              <a:srgbClr val="A2C0E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376488" y="5332413"/>
            <a:ext cx="49323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</a:rPr>
              <a:t>杨应人</a:t>
            </a:r>
            <a:endParaRPr lang="en-US" altLang="zh-CN" b="1" dirty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chemeClr val="bg1"/>
                </a:solidFill>
              </a:rPr>
              <a:t>201</a:t>
            </a:r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</a:rPr>
              <a:t>/0</a:t>
            </a:r>
            <a:r>
              <a:rPr lang="en-US" altLang="zh-CN" dirty="0" smtClean="0">
                <a:solidFill>
                  <a:schemeClr val="bg1"/>
                </a:solidFill>
              </a:rPr>
              <a:t>9</a:t>
            </a:r>
            <a:r>
              <a:rPr lang="zh-CN" altLang="en-US" dirty="0" smtClean="0">
                <a:solidFill>
                  <a:schemeClr val="bg1"/>
                </a:solidFill>
              </a:rPr>
              <a:t>/</a:t>
            </a:r>
            <a:r>
              <a:rPr lang="en-US" altLang="zh-CN" dirty="0" smtClean="0">
                <a:solidFill>
                  <a:schemeClr val="bg1"/>
                </a:solidFill>
              </a:rPr>
              <a:t>xx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 rot="-6180000">
            <a:off x="5364163" y="54403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 rot="1080000">
            <a:off x="5797550" y="5749925"/>
            <a:ext cx="271463" cy="271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543662" y="2773513"/>
            <a:ext cx="914501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b="1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				</a:t>
            </a:r>
            <a:r>
              <a:rPr lang="zh-CN" altLang="en-US" sz="9600" b="1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常用宏包</a:t>
            </a:r>
            <a:endParaRPr lang="zh-CN" altLang="en-US" sz="96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9512" y="-5811"/>
            <a:ext cx="7704137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LATEX</a:t>
            </a:r>
            <a:endParaRPr lang="zh-CN" altLang="en-US" sz="96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5. cases</a:t>
            </a: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\begin{equation}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f(x)=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\begin{cases}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1&amp; -1&lt;x&lt;1 \\ 0 &amp;\text{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x}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\end{cases}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\end{equation}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451" y="1657350"/>
            <a:ext cx="54673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矩阵：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1. 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smallmatrix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\begin{equation}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\bigl(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\begin{smallmatrix}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a&amp; b\\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c&amp; d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\end{smallmatrix}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\bigr)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\end{equation}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432" y="1916833"/>
            <a:ext cx="4916562" cy="65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5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矩阵：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. (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p,b,B,v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)matrix</a:t>
            </a: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\begin{gather*}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\begin{matrix} 0 &amp; 1\\1 &amp; 0 \end{matrix}\quad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\begin{pmatrix}0 &amp; -i\\i &amp; 0 \end{pmatrix}\\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\begin{bmatrix}0 &amp; -1\\1 &amp; 0 \end{bmatrix}\quad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\begin{Bmatrix}1 &amp; 0\\0 &amp; -1 \end{Bmatrix}\\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\begin{vmatrix} a &amp; b\\c &amp; d \end{vmatrix}\quad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\begin{Vmatrix}i &amp; 0\\0 &amp; -i \end{Vmatrix}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\end{gather*}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535" y="619844"/>
            <a:ext cx="3260797" cy="357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矩阵：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3. 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hdotsfor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 {equation}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\begin{pmatrix} 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D_1t&amp;-a_{12}t_2&amp;\dots&amp;-a_{1n}t_n\\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-a_{21}t_1&amp;D_2t&amp;\dots&amp;-a_{2n}t_n\\</a:t>
            </a:r>
          </a:p>
          <a:p>
            <a:r>
              <a:rPr lang="es-ES" altLang="zh-CN" b="1" u="sng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\hdotsfor[2]{4}</a:t>
            </a:r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-a_{n1}t_1&amp;-a_{n2}t_2&amp;\dots&amp;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D_nt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\end{pmatrix}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\end {equation}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99" y="1471991"/>
            <a:ext cx="5671990" cy="224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4" y="518679"/>
            <a:ext cx="41078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AutoNum type="arabicPeriod"/>
            </a:pP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intertext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\begin{align}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A_1&amp;=N_0(\lambda;\Omega’)-\phi(\lambda;\Omega’),\\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A_2&amp;=\phi(\lambda;\Omega’)-\phi(\lambda;\Omega),\\</a:t>
            </a:r>
          </a:p>
          <a:p>
            <a:r>
              <a:rPr lang="en-US" altLang="zh-CN" b="1" u="sng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u="sng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intertext</a:t>
            </a:r>
            <a:r>
              <a:rPr lang="en-US" altLang="zh-CN" b="1" u="sng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{and}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A_3&amp;=\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mathcal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{N}(\lambda;\omega).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\end{align}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AutoNum type="arabicPeriod"/>
            </a:pP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68" y="169694"/>
            <a:ext cx="5629774" cy="18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4" y="518679"/>
            <a:ext cx="41078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. 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eqref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. tag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……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自行在文档中查阅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\begin{equation}\label{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abc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a=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b+c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1" u="sng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\tag{</a:t>
            </a:r>
            <a:r>
              <a:rPr lang="en-US" altLang="zh-CN" b="1" u="sng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abc</a:t>
            </a:r>
            <a:r>
              <a:rPr lang="en-US" altLang="zh-CN" b="1" u="sng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\end {equation}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\begin{align}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x&amp; = y_1-y_2+y_3-y_5+y_8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-\dots&amp;&amp; </a:t>
            </a:r>
          </a:p>
          <a:p>
            <a:r>
              <a:rPr lang="en-US" altLang="zh-CN" b="1" u="sng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\text{by \</a:t>
            </a:r>
            <a:r>
              <a:rPr lang="en-US" altLang="zh-CN" b="1" u="sng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eqref</a:t>
            </a:r>
            <a:r>
              <a:rPr lang="en-US" altLang="zh-CN" b="1" u="sng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u="sng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abc</a:t>
            </a:r>
            <a:r>
              <a:rPr lang="en-US" altLang="zh-CN" b="1" u="sng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}}\\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&amp; = y(0) y’ &amp;&amp; \text {by Axiom 1.}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\end{align}</a:t>
            </a:r>
            <a:endParaRPr lang="en-US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610" y="1340768"/>
            <a:ext cx="5712389" cy="171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amsfonts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1078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字体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1. 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boldsymbol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2. 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mathbb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3. 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mathfrak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……</a:t>
            </a: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\begin{gather*}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\beta \\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boldsymbol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{\beta} \\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B \\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mathbb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{B} \\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mathfrak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{B}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\end{gather*}</a:t>
            </a: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16" y="-288755"/>
            <a:ext cx="3074640" cy="51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1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amsfonts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4172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更多数学符号请查阅官方文档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User’s Guide to 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AMSFonts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  <a:hlinkClick r:id="rId2"/>
              </a:rPr>
              <a:t>http://texdoc.net/texmf-dist/doc/fonts/amsfonts/amsfndoc.pdf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Section 7. Using the extra symbols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7" y="692696"/>
            <a:ext cx="4969519" cy="43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amsthm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1078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基本使用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newtheorem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aaaa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}{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Definition}</a:t>
            </a: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\begin{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aaaa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 new definition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end{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aaaa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632086"/>
            <a:ext cx="30670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amsthm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1078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编号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章节编号：</a:t>
            </a:r>
            <a:endParaRPr lang="en-US" altLang="zh-CN" sz="1400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newtheorem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{bb}{Theorem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section]</a:t>
            </a: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独立编号：</a:t>
            </a:r>
            <a:endParaRPr lang="en-US" altLang="zh-CN" sz="1400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newtheorem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aa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}{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Definition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newtheorem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{bb}{Theorem}</a:t>
            </a: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统一编号：</a:t>
            </a:r>
            <a:endParaRPr lang="en-US" altLang="zh-CN" sz="1400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newtheorem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thm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}{Theorem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[section]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newtheorem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lem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}[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thm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]{Lemma}</a:t>
            </a: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337" y="902162"/>
            <a:ext cx="2667000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882" y="2649624"/>
            <a:ext cx="27146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1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-23813"/>
            <a:ext cx="925195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 rot="10800000">
            <a:off x="0" y="-23813"/>
            <a:ext cx="9180513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539750" y="4652963"/>
            <a:ext cx="1655763" cy="1655762"/>
          </a:xfrm>
          <a:prstGeom prst="flowChartSummingJunction">
            <a:avLst/>
          </a:prstGeom>
          <a:solidFill>
            <a:srgbClr val="FFFFFF"/>
          </a:solidFill>
          <a:ln w="9525">
            <a:solidFill>
              <a:srgbClr val="A2C0E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376488" y="5332413"/>
            <a:ext cx="49323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>
                <a:solidFill>
                  <a:schemeClr val="bg1"/>
                </a:solidFill>
              </a:rPr>
              <a:t>Contents: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 rot="-6180000">
            <a:off x="5364163" y="54403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 rot="1080000">
            <a:off x="5797550" y="5749925"/>
            <a:ext cx="271463" cy="271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70627040"/>
              </p:ext>
            </p:extLst>
          </p:nvPr>
        </p:nvGraphicFramePr>
        <p:xfrm>
          <a:off x="1760397" y="219795"/>
          <a:ext cx="7488832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291884" y="2036544"/>
            <a:ext cx="147036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排版</a:t>
            </a:r>
            <a:endParaRPr lang="en-US" altLang="zh-CN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0"/>
            <a:r>
              <a:rPr lang="en-US" altLang="zh-CN" sz="1600" b="1" dirty="0">
                <a:latin typeface="+mn-lt"/>
                <a:ea typeface="幼圆" panose="02010509060101010101" pitchFamily="49" charset="-122"/>
              </a:rPr>
              <a:t>·</a:t>
            </a:r>
            <a:r>
              <a:rPr lang="en-US" altLang="zh-CN" sz="1600" b="1" dirty="0" err="1">
                <a:latin typeface="+mn-lt"/>
                <a:ea typeface="幼圆" panose="02010509060101010101" pitchFamily="49" charset="-122"/>
              </a:rPr>
              <a:t>titlesec</a:t>
            </a:r>
            <a:endParaRPr lang="en-US" altLang="zh-CN" sz="1600" b="1" dirty="0">
              <a:latin typeface="+mn-lt"/>
              <a:ea typeface="幼圆" panose="02010509060101010101" pitchFamily="49" charset="-122"/>
            </a:endParaRPr>
          </a:p>
          <a:p>
            <a:pPr lvl="0"/>
            <a:r>
              <a:rPr lang="en-US" altLang="zh-CN" sz="1600" b="1" dirty="0">
                <a:latin typeface="+mn-lt"/>
                <a:ea typeface="幼圆" panose="02010509060101010101" pitchFamily="49" charset="-122"/>
              </a:rPr>
              <a:t>·</a:t>
            </a:r>
            <a:r>
              <a:rPr lang="en-US" altLang="zh-CN" sz="1600" b="1" dirty="0" err="1">
                <a:latin typeface="+mn-lt"/>
                <a:ea typeface="幼圆" panose="02010509060101010101" pitchFamily="49" charset="-122"/>
              </a:rPr>
              <a:t>geomatry</a:t>
            </a:r>
            <a:endParaRPr lang="en-US" altLang="zh-CN" sz="1600" b="1" dirty="0">
              <a:latin typeface="+mn-lt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33281" y="2036544"/>
            <a:ext cx="1800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抄录</a:t>
            </a:r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与</a:t>
            </a:r>
            <a:r>
              <a:rPr lang="zh-CN" altLang="en-US" sz="20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en-US" altLang="zh-CN" sz="20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600" b="1" dirty="0" smtClean="0">
                <a:solidFill>
                  <a:srgbClr val="000000"/>
                </a:solidFill>
                <a:latin typeface="Arial"/>
                <a:ea typeface="幼圆" panose="02010509060101010101" pitchFamily="49" charset="-122"/>
              </a:rPr>
              <a:t>     ·</a:t>
            </a:r>
            <a:r>
              <a:rPr lang="en-US" altLang="zh-CN" sz="1600" b="1" dirty="0" smtClean="0">
                <a:ea typeface="幼圆" panose="02010509060101010101" pitchFamily="49" charset="-122"/>
              </a:rPr>
              <a:t>verbatim</a:t>
            </a:r>
          </a:p>
          <a:p>
            <a:r>
              <a:rPr lang="en-US" altLang="zh-CN" sz="1600" b="1" dirty="0" smtClean="0">
                <a:ea typeface="幼圆" panose="02010509060101010101" pitchFamily="49" charset="-122"/>
              </a:rPr>
              <a:t>     ·listings</a:t>
            </a:r>
            <a:endParaRPr lang="zh-CN" altLang="en-US" sz="16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amsthm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10781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证明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1400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\begin{proof}[Proof of something]</a:t>
            </a:r>
          </a:p>
          <a:p>
            <a:r>
              <a:rPr lang="en-US" altLang="zh-CN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Here is my proof:</a:t>
            </a:r>
          </a:p>
          <a:p>
            <a:r>
              <a:rPr lang="en-US" altLang="zh-CN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\[</a:t>
            </a:r>
          </a:p>
          <a:p>
            <a:r>
              <a:rPr lang="en-US" altLang="zh-CN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a^2 + b^2 = c^2 </a:t>
            </a:r>
            <a:r>
              <a:rPr lang="en-US" altLang="zh-CN" sz="1400" b="1" u="sng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sz="1400" b="1" u="sng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qedhere</a:t>
            </a:r>
            <a:endParaRPr lang="en-US" altLang="zh-CN" sz="1400" b="1" u="sng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\]</a:t>
            </a:r>
          </a:p>
          <a:p>
            <a:r>
              <a:rPr lang="en-US" altLang="zh-CN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\end{proof}</a:t>
            </a:r>
            <a:endParaRPr lang="zh-CN" altLang="en-US" sz="1400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857" y="908720"/>
            <a:ext cx="5430158" cy="7874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948731"/>
            <a:ext cx="5594122" cy="11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siunitx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10781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基本用法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角度</a:t>
            </a:r>
            <a:r>
              <a:rPr lang="zh-CN" altLang="en-US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sz="1400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sz="1400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ang</a:t>
            </a:r>
            <a:r>
              <a:rPr lang="en-US" altLang="zh-CN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{1;2;3</a:t>
            </a:r>
            <a:r>
              <a:rPr lang="en-US" altLang="zh-CN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endParaRPr lang="en-US" altLang="zh-CN" sz="1400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1400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单位：</a:t>
            </a:r>
            <a:endParaRPr lang="en-US" altLang="zh-CN" sz="1400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sz="1400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si</a:t>
            </a:r>
            <a:r>
              <a:rPr lang="en-US" altLang="zh-CN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{\</a:t>
            </a:r>
            <a:r>
              <a:rPr lang="en-US" altLang="zh-CN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square\volt\cubic</a:t>
            </a:r>
          </a:p>
          <a:p>
            <a:r>
              <a:rPr lang="en-US" altLang="zh-CN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lumen\per\farad}</a:t>
            </a:r>
          </a:p>
          <a:p>
            <a:endParaRPr lang="en-US" altLang="zh-CN" sz="1400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1400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约分：</a:t>
            </a:r>
            <a:endParaRPr lang="en-US" altLang="zh-CN" sz="1400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*需要</a:t>
            </a:r>
            <a:r>
              <a:rPr lang="en-US" altLang="zh-CN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cancel</a:t>
            </a:r>
            <a:r>
              <a:rPr lang="zh-CN" altLang="en-US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宏包</a:t>
            </a:r>
            <a:endParaRPr lang="en-US" altLang="zh-CN" sz="1400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sz="1400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si</a:t>
            </a:r>
            <a:r>
              <a:rPr lang="en-US" altLang="zh-CN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[per-mode = fraction]</a:t>
            </a:r>
          </a:p>
          <a:p>
            <a:r>
              <a:rPr lang="en-US" altLang="zh-CN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{\</a:t>
            </a:r>
            <a:r>
              <a:rPr lang="en-US" altLang="zh-CN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cancel\kilogram\</a:t>
            </a:r>
            <a:r>
              <a:rPr lang="en-US" altLang="zh-CN" sz="1400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metre</a:t>
            </a:r>
            <a:r>
              <a:rPr lang="en-US" altLang="zh-CN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\per</a:t>
            </a:r>
          </a:p>
          <a:p>
            <a:r>
              <a:rPr lang="en-US" altLang="zh-CN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cancel\kilogram\per\second</a:t>
            </a:r>
            <a:r>
              <a:rPr lang="en-US" altLang="zh-CN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endParaRPr lang="en-US" altLang="zh-CN" sz="1400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1400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1400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更多单位请查阅文档：</a:t>
            </a:r>
            <a:endParaRPr lang="en-US" altLang="zh-CN" sz="1400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400" b="1" dirty="0">
                <a:ln w="0"/>
                <a:latin typeface="幼圆" panose="02010509060101010101" pitchFamily="49" charset="-122"/>
                <a:ea typeface="幼圆" panose="02010509060101010101" pitchFamily="49" charset="-122"/>
                <a:hlinkClick r:id="rId2"/>
              </a:rPr>
              <a:t>http://texdoc.net/texmf-dist/doc/latex/siunitx/siunitx.pdf </a:t>
            </a:r>
            <a:endParaRPr lang="en-US" altLang="zh-CN" sz="1400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1400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886405"/>
            <a:ext cx="2188468" cy="7070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707" y="993249"/>
            <a:ext cx="1581150" cy="800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748" y="2810411"/>
            <a:ext cx="1181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6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XeLaTex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10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CTEX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TexLive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均包含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XeLaTex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332656"/>
            <a:ext cx="7486638" cy="30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fontspec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41729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查看系统自带中文字体：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在</a:t>
            </a:r>
            <a:r>
              <a:rPr lang="en-US" altLang="zh-CN" sz="1400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cmd</a:t>
            </a:r>
            <a:r>
              <a:rPr lang="zh-CN" altLang="en-US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中输入</a:t>
            </a:r>
            <a:endParaRPr lang="en-US" altLang="zh-CN" sz="1400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fc-list :</a:t>
            </a:r>
            <a:r>
              <a:rPr lang="en-US" altLang="zh-CN" sz="1400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lang</a:t>
            </a:r>
            <a:r>
              <a:rPr lang="en-US" altLang="zh-CN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=</a:t>
            </a:r>
            <a:r>
              <a:rPr lang="en-US" altLang="zh-CN" sz="1400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zh</a:t>
            </a:r>
            <a:r>
              <a:rPr lang="en-US" altLang="zh-CN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( &gt;&gt;</a:t>
            </a:r>
            <a:r>
              <a:rPr lang="zh-CN" altLang="en-US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文件名</a:t>
            </a:r>
            <a:r>
              <a:rPr lang="en-US" altLang="zh-CN" sz="1400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.txt)</a:t>
            </a: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使用范例：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begin{document}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\section*{\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fontspec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SimSun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字体测试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fontspec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FZYaoTi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方正姚体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fontspec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STHupo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华文琥珀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fontspec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SimHei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黑体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\end{document}</a:t>
            </a: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4" y="873543"/>
            <a:ext cx="5724126" cy="842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483" y="2389551"/>
            <a:ext cx="19050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fontspec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4172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使用范例：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usepackage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fontspec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setmainfont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SimSun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newfontfamily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\YT{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FZYaoTi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newfontfamily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HuPo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STHupo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newfontfamily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\HT{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SimHei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\begin{document}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\section*{</a:t>
            </a:r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字体测试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{\YT </a:t>
            </a:r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方正姚体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}\\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HuPo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华文琥珀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}\\</a:t>
            </a:r>
          </a:p>
          <a:p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默认字体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{\HT </a:t>
            </a:r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黑体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\end{document}</a:t>
            </a: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611" y="1052736"/>
            <a:ext cx="3024336" cy="291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6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67544" y="5201905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geometry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4892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基本用法：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• \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geometry{&lt;options&gt;}</a:t>
            </a: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• 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usepachage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[&lt;options&gt;]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{geometry}</a:t>
            </a: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• 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newgeometry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{&lt;options&gt;} 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restoregeometry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• 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savegeometry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{&lt;name&gt;}    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loadgeometry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{&lt;name&gt;}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-82489"/>
            <a:ext cx="5653756" cy="50109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矩形 5"/>
          <p:cNvSpPr/>
          <p:nvPr/>
        </p:nvSpPr>
        <p:spPr bwMode="auto">
          <a:xfrm>
            <a:off x="8028384" y="83671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028384" y="372847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524328" y="989112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524328" y="3844868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55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67544" y="5201905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geometry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281387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纸张：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/>
              <a:t>· 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a4paper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, a5paper...</a:t>
            </a:r>
          </a:p>
          <a:p>
            <a:r>
              <a:rPr lang="en-US" altLang="zh-CN" b="1" dirty="0"/>
              <a:t>· 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papersize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={&lt;width&gt;,&lt;height&gt;}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正文：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/>
              <a:t>· 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text{&lt;width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&gt;,&lt;height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&gt;}</a:t>
            </a:r>
          </a:p>
          <a:p>
            <a:r>
              <a:rPr lang="en-US" altLang="zh-CN" b="1" dirty="0"/>
              <a:t>· 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total{&lt;width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&gt;,&lt;height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&gt;}</a:t>
            </a:r>
          </a:p>
          <a:p>
            <a:r>
              <a:rPr lang="en-US" altLang="zh-CN" b="1" dirty="0" smtClean="0"/>
              <a:t>· 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scale{&lt;h-scale&gt;,&lt;v-scale&gt;}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页边留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白：</a:t>
            </a:r>
            <a:endParaRPr lang="zh-CN" altLang="en-US" dirty="0"/>
          </a:p>
          <a:p>
            <a:pPr lvl="0"/>
            <a:r>
              <a:rPr lang="en-US" altLang="zh-CN" sz="1600" b="1" dirty="0"/>
              <a:t>· 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left(inner), right(outer), 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top, bottom</a:t>
            </a:r>
          </a:p>
          <a:p>
            <a:r>
              <a:rPr lang="en-US" altLang="zh-CN" b="1" dirty="0"/>
              <a:t>· 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h(v)centering</a:t>
            </a:r>
          </a:p>
          <a:p>
            <a:r>
              <a:rPr lang="en-US" altLang="zh-CN" b="1" dirty="0"/>
              <a:t>· 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twoside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, asymmetric</a:t>
            </a: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/>
              <a:t>· 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&lt;ratio&gt;/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paperwidth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/>
              <a:t>·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h(v)divide{&lt;left&gt;,&lt;width&gt;,&lt;right&gt;}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8028384" y="83671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028384" y="372847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524328" y="989112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524328" y="3844868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0" y="-68525"/>
            <a:ext cx="5686425" cy="4857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-19775"/>
            <a:ext cx="6612181" cy="501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67544" y="5201905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geometry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5613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范例：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documentclass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[12pt]{report}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usepackage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showframe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usepackage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hmargin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={3cm,2cm}, 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tmargin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=2.5in, lines=40, 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includeheadfoot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]{geometry}</a:t>
            </a: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\begin{document}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\chapter {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Showframe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\end{document}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8028384" y="83671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028384" y="372847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524328" y="989112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524328" y="3844868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005" y="-143026"/>
            <a:ext cx="3878421" cy="500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9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titlesec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417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基本用法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titleformat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{command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shape]{format}{label}{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}{before}[after]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titlespacing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{command}{left}{before-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}{after-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}[right-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]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19872" y="-1"/>
            <a:ext cx="58326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&lt;command&gt;: </a:t>
            </a:r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要重定义的项目，如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\section,\chapter</a:t>
            </a:r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等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&lt;shape&gt;: </a:t>
            </a:r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标题的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样式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hang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：默认样式，标题与标签在同一行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		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display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：标签占一行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runin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：标题，标签与文章开头在同一行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left(right)margin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：标题位于页面左（右）空白处，     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     		    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一般需要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titlespacing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drop(wrap)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：正文包围标题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frame:</a:t>
            </a:r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用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框包围标题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&lt;format&gt;: 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标题格式，如字体，字号，位置等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&lt;label&gt;: 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标签设置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&lt;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&gt;: 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标签和标题距离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&lt;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before(after)&gt;: 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标题之前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后）要打印的东西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40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titlesec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417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基本用法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titleformat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{command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shape]{format}{label}{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}{before}[after]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titlespacing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{command}{left}{before-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}{after-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}[right-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]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19872" y="-1"/>
            <a:ext cx="58326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&lt;command&gt;: </a:t>
            </a:r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要重定义的项目，如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\section,\chapter</a:t>
            </a:r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等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&lt;left&gt;: 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左侧留白，在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…margin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drop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样式中设置标题宽度，在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wrap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样式中设置最大宽度，在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runin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中设置标题前的空格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&lt;before-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&gt;: 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标题前的竖直高度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&lt;after-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&gt;: 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标题和正文之间的间隔，对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hang,block,display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样式为竖直间隔，对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runin,drop,wrap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…margin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为水平空格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&lt;right-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&gt;: 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hang,block,display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样式可以扩大右侧留白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3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41078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参数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centertags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tbtags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sumlimits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nosumlimits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(no)intlimits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(no)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namelimits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leqno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reqno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flqno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10" y="2580208"/>
            <a:ext cx="4086225" cy="16478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971" y="1584573"/>
            <a:ext cx="4114800" cy="933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-24358"/>
            <a:ext cx="4610100" cy="16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titlesec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4172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设置范例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titleformat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{\chapter}      % command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[display]       % shape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bfseries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\Large\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itshape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       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               % format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{Chapter. 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thechapter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 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               % label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{0.5ex}         % 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sep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{\rule{\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textwidth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}{1pt}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\centering}               		% before 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[\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vspace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{-0.5ex}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\rule{\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textwidth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}{0.3pt}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]               % after</a:t>
            </a: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412776"/>
            <a:ext cx="5724128" cy="230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titlesec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4172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设置范例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titleformat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{\section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[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leftmargin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]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normalfont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titlerule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*[.6em]{\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bfseries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.}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vspace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{6pt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sffamily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bfseries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filleft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{}{.5em}{}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titlespacing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{\section}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{4pc}{5ex}{1pc}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更多范例见官方文档附件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4" y="1844824"/>
            <a:ext cx="5724126" cy="86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67544" y="5201905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verbatim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5613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verbatim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环境：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\begin{verbatim}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The verbatim environment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 simply reproduces every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character you input,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including all  s p a c e s!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\end{verbatim}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8028384" y="83671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028384" y="372847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524328" y="989112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524328" y="3844868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468" y="1067798"/>
            <a:ext cx="47625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6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67544" y="5201905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verbatim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561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verbatim</a:t>
            </a:r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宏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包新增：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/>
              <a:t>· 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comment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环境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/>
              <a:t>· 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verbatiminput</a:t>
            </a:r>
            <a:endParaRPr lang="en-US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 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verbatiminput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{ex.txt}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8028384" y="83671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028384" y="372847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524328" y="989112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524328" y="3844868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468" y="1067798"/>
            <a:ext cx="47625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67544" y="5201905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listings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1" y="481336"/>
            <a:ext cx="3705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基本用法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需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color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宏包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8028384" y="83671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028384" y="372847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524328" y="989112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524328" y="3844868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24408" y="-12546"/>
            <a:ext cx="57241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lstlisting</a:t>
            </a:r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环境参数：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/>
              <a:t>· 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language=&lt;</a:t>
            </a:r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代码语言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&gt;</a:t>
            </a:r>
          </a:p>
          <a:p>
            <a:r>
              <a:rPr lang="en-US" altLang="zh-CN" b="1" dirty="0"/>
              <a:t>· </a:t>
            </a:r>
            <a:r>
              <a:rPr lang="en-US" altLang="zh-CN" b="1" dirty="0" err="1">
                <a:latin typeface="幼圆" panose="02010509060101010101" pitchFamily="49" charset="-122"/>
                <a:ea typeface="幼圆" panose="02010509060101010101" pitchFamily="49" charset="-122"/>
              </a:rPr>
              <a:t>keywordstyle</a:t>
            </a:r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=\color{..}</a:t>
            </a:r>
          </a:p>
          <a:p>
            <a:r>
              <a:rPr lang="en-US" altLang="zh-CN" b="1" dirty="0"/>
              <a:t>· </a:t>
            </a:r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first(last)line=</a:t>
            </a: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始</a:t>
            </a:r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b="1" dirty="0">
                <a:latin typeface="幼圆" panose="02010509060101010101" pitchFamily="49" charset="-122"/>
                <a:ea typeface="幼圆" panose="02010509060101010101" pitchFamily="49" charset="-122"/>
              </a:rPr>
              <a:t>末行数</a:t>
            </a: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/>
              <a:t>· 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frame=single/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shadowbos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/...</a:t>
            </a:r>
          </a:p>
          <a:p>
            <a:r>
              <a:rPr lang="en-US" altLang="zh-CN" b="1" dirty="0" smtClean="0"/>
              <a:t>· 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rulesepcolor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=\color{..}</a:t>
            </a:r>
          </a:p>
          <a:p>
            <a:r>
              <a:rPr lang="en-US" altLang="zh-CN" b="1" dirty="0" smtClean="0"/>
              <a:t>· 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basicstyle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=\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fontspec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字体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/>
              <a:t>· </a:t>
            </a:r>
            <a:r>
              <a:rPr lang="en-US" altLang="zh-CN" b="1" dirty="0" err="1">
                <a:latin typeface="幼圆" panose="02010509060101010101" pitchFamily="49" charset="-122"/>
                <a:ea typeface="幼圆" panose="02010509060101010101" pitchFamily="49" charset="-122"/>
              </a:rPr>
              <a:t>commentstyle</a:t>
            </a:r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=\color{..}</a:t>
            </a:r>
          </a:p>
          <a:p>
            <a:r>
              <a:rPr lang="en-US" altLang="zh-CN" b="1" dirty="0"/>
              <a:t>· 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numbers=left/right</a:t>
            </a:r>
          </a:p>
          <a:p>
            <a:r>
              <a:rPr lang="en-US" altLang="zh-CN" b="1" dirty="0" smtClean="0"/>
              <a:t>· </a:t>
            </a:r>
            <a:r>
              <a:rPr lang="en-US" altLang="zh-CN" b="1" dirty="0" err="1">
                <a:latin typeface="幼圆" panose="02010509060101010101" pitchFamily="49" charset="-122"/>
                <a:ea typeface="幼圆" panose="02010509060101010101" pitchFamily="49" charset="-122"/>
              </a:rPr>
              <a:t>backgroundcolor</a:t>
            </a:r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=\color{..}</a:t>
            </a:r>
          </a:p>
          <a:p>
            <a:r>
              <a:rPr lang="en-US" altLang="zh-CN" b="1" dirty="0"/>
              <a:t>· </a:t>
            </a:r>
            <a:r>
              <a:rPr lang="en-US" altLang="zh-CN" b="1" dirty="0" err="1">
                <a:latin typeface="幼圆" panose="02010509060101010101" pitchFamily="49" charset="-122"/>
                <a:ea typeface="幼圆" panose="02010509060101010101" pitchFamily="49" charset="-122"/>
              </a:rPr>
              <a:t>escapeinside</a:t>
            </a:r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{A}{B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  <a:r>
              <a:rPr lang="en-US" altLang="zh-CN" b="1" dirty="0"/>
              <a:t> </a:t>
            </a:r>
            <a:endParaRPr lang="en-US" altLang="zh-CN" b="1" dirty="0" smtClean="0"/>
          </a:p>
          <a:p>
            <a:r>
              <a:rPr lang="en-US" altLang="zh-CN" b="1" dirty="0" smtClean="0"/>
              <a:t>· 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showstringspaces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=false</a:t>
            </a: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/>
              <a:t>· </a:t>
            </a:r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style=</a:t>
            </a:r>
            <a:r>
              <a:rPr lang="en-US" altLang="zh-CN" b="1" dirty="0" err="1">
                <a:latin typeface="幼圆" panose="02010509060101010101" pitchFamily="49" charset="-122"/>
                <a:ea typeface="幼圆" panose="02010509060101010101" pitchFamily="49" charset="-122"/>
              </a:rPr>
              <a:t>custom_style</a:t>
            </a:r>
            <a:endParaRPr lang="en-US" altLang="zh-CN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lstinputlisting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[options]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{filename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lstdefinestyle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{name}{options}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0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67544" y="5201905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listings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2" y="481336"/>
            <a:ext cx="34354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基本用法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需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color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宏包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lstdefinestyle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{example}{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language=C++,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frame=shadowbox,</a:t>
            </a:r>
          </a:p>
          <a:p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rulesepcolor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=\color{gray},</a:t>
            </a:r>
          </a:p>
          <a:p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basicstyle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=\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fontspec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SimSun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},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numbers=left,</a:t>
            </a:r>
          </a:p>
          <a:p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backgroundcolor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=\color{white},</a:t>
            </a:r>
          </a:p>
          <a:p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commentstyle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=\color{brown},</a:t>
            </a:r>
          </a:p>
          <a:p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showstringspaces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=false,          </a:t>
            </a:r>
          </a:p>
          <a:p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keywordstyle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=\color{blue}</a:t>
            </a: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8028384" y="83671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028384" y="372847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524328" y="989112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524328" y="3844868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116255"/>
            <a:ext cx="5816095" cy="31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67544" y="5201905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err="1" smtClean="0">
                <a:solidFill>
                  <a:schemeClr val="bg1"/>
                </a:solidFill>
              </a:rPr>
              <a:t>hyperref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2" y="481336"/>
            <a:ext cx="34354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基本参数：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</a:rPr>
              <a:t>· 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colorlinks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=true/false</a:t>
            </a:r>
          </a:p>
          <a:p>
            <a:r>
              <a:rPr lang="en-US" altLang="zh-CN" b="1" dirty="0">
                <a:solidFill>
                  <a:srgbClr val="000000"/>
                </a:solidFill>
              </a:rPr>
              <a:t>· 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linkcolor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=..</a:t>
            </a:r>
          </a:p>
          <a:p>
            <a:r>
              <a:rPr lang="en-US" altLang="zh-CN" b="1" dirty="0" smtClean="0">
                <a:solidFill>
                  <a:srgbClr val="000000"/>
                </a:solidFill>
              </a:rPr>
              <a:t>· 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citecolor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=..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</a:rPr>
              <a:t>· 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filecolor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=..</a:t>
            </a: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</a:rPr>
              <a:t>· 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urlcolor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=..</a:t>
            </a: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基本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命令：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hyperref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[label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]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{text}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url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my_url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\cite{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bibitem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href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my_url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}{text}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href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{mailto:email}{text}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href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{run:../../..}{text}</a:t>
            </a: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hypertarget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{label}{text}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\hyperlink{label}{text}</a:t>
            </a: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8028384" y="83671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028384" y="372847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524328" y="989112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524328" y="3844868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794" y="-181506"/>
            <a:ext cx="2556284" cy="25488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899" y="2583887"/>
            <a:ext cx="3352303" cy="227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8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67544" y="5201905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nag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2" y="481336"/>
            <a:ext cx="3435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文档第一行输入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RequirePackage</a:t>
            </a:r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[l2tabu, orthodox]{nag}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8028384" y="83671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028384" y="372847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524328" y="989112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524328" y="3844868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726" y="2150470"/>
            <a:ext cx="5751274" cy="96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2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67544" y="5201905"/>
            <a:ext cx="77596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0" dirty="0" smtClean="0">
                <a:solidFill>
                  <a:schemeClr val="bg1"/>
                </a:solidFill>
              </a:rPr>
              <a:t>推荐网站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82" y="481336"/>
            <a:ext cx="34354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官方文档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宏包搜索：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  <a:hlinkClick r:id="rId2"/>
              </a:rPr>
              <a:t>www.texdoc.net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基本用法：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  <a:hlinkClick r:id="rId3"/>
              </a:rPr>
              <a:t>www.wikibooks.com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模板：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  <a:hlinkClick r:id="rId4"/>
              </a:rPr>
              <a:t>www.howtotex.com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综合性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Tex</a:t>
            </a:r>
            <a:r>
              <a:rPr lang="zh-CN" altLang="en-US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资料</a:t>
            </a:r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库：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  <a:hlinkClick r:id="rId5"/>
              </a:rPr>
              <a:t>www.ctan.org/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 flipH="1">
            <a:off x="3419872" y="-24358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8028384" y="83671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028384" y="3728472"/>
            <a:ext cx="1045244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524328" y="989112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524328" y="3844868"/>
            <a:ext cx="433684" cy="207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8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0" y="-23813"/>
            <a:ext cx="925195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 rot="10800000">
            <a:off x="0" y="-23813"/>
            <a:ext cx="9180513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539750" y="4652963"/>
            <a:ext cx="1655763" cy="1655762"/>
          </a:xfrm>
          <a:prstGeom prst="flowChartSummingJunction">
            <a:avLst/>
          </a:prstGeom>
          <a:solidFill>
            <a:srgbClr val="FFFFFF"/>
          </a:solidFill>
          <a:ln w="9525">
            <a:solidFill>
              <a:srgbClr val="A2C0E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376488" y="5332413"/>
            <a:ext cx="49323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/>
                </a:solidFill>
              </a:rPr>
              <a:t>Designed by 杨应人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chemeClr val="bg1"/>
                </a:solidFill>
              </a:rPr>
              <a:t>Date:201</a:t>
            </a:r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</a:rPr>
              <a:t>/0</a:t>
            </a:r>
            <a:r>
              <a:rPr lang="en-US" altLang="zh-CN" dirty="0" smtClean="0">
                <a:solidFill>
                  <a:schemeClr val="bg1"/>
                </a:solidFill>
              </a:rPr>
              <a:t>9</a:t>
            </a:r>
            <a:r>
              <a:rPr lang="zh-CN" altLang="en-US" dirty="0" smtClean="0">
                <a:solidFill>
                  <a:schemeClr val="bg1"/>
                </a:solidFill>
              </a:rPr>
              <a:t>/</a:t>
            </a:r>
            <a:r>
              <a:rPr lang="en-US" altLang="zh-CN" dirty="0" smtClean="0">
                <a:solidFill>
                  <a:schemeClr val="bg1"/>
                </a:solidFill>
              </a:rPr>
              <a:t>xx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 rot="-6180000">
            <a:off x="5364163" y="54403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 rot="1080000">
            <a:off x="5797550" y="5749925"/>
            <a:ext cx="271463" cy="271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763713" y="2060575"/>
            <a:ext cx="7704137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600">
                <a:solidFill>
                  <a:schemeClr val="bg1"/>
                </a:solidFill>
                <a:latin typeface="Franklin Gothic Medium" panose="020B0603020102020204" pitchFamily="34" charset="0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4" y="485485"/>
            <a:ext cx="41078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AutoNum type="arabicPeriod"/>
            </a:pP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equation(*)</a:t>
            </a:r>
          </a:p>
          <a:p>
            <a:pPr marL="342900" indent="-342900">
              <a:buAutoNum type="arabicPeriod"/>
            </a:pP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\begin{equation}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a=b\\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\end{equation}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\begin{equation*}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a=b\\</a:t>
            </a: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\end{equation*}</a:t>
            </a:r>
          </a:p>
          <a:p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 flipH="1">
            <a:off x="3419872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557787"/>
            <a:ext cx="5799577" cy="165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7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. </a:t>
            </a:r>
            <a:r>
              <a:rPr lang="en-US" altLang="zh-CN" b="1" dirty="0" err="1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multline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(*)</a:t>
            </a: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multline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a=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b+c-d+e-f+g-h+i-j+k-l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+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m-n+o-p+q-r+s-t+u-v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+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w-x+y-z</a:t>
            </a:r>
            <a:endParaRPr lang="en-US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\end{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multline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}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2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825982"/>
            <a:ext cx="5925730" cy="162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2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 flipH="1">
            <a:off x="3419872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4" y="484112"/>
            <a:ext cx="41078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. split(*)</a:t>
            </a: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\begin{equation}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\begin{split}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a&amp; =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b+c-d+e-f+g-h+i-j+k-l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\\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&amp; +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m-n+o-p+q-r+s-t+u-v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&amp; +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w-x+y-z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\\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&amp; \quad +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aa-bb+cc-dd</a:t>
            </a:r>
            <a:endParaRPr lang="en-US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\end{split}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\end{equation}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080" y="1955912"/>
            <a:ext cx="4553840" cy="127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. align(*)</a:t>
            </a: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\begin{align}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x&amp;=y &amp; X&amp;=Y &amp; a&amp;=b+c\\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x'&amp;=y'&amp; X'&amp;=Y'&amp; a'&amp;=b\\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x+x'&amp;=y+y'&amp;X+X'&amp;=Y+Y'&amp;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a'b&amp;=c'b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\end{align}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69" y="1966283"/>
            <a:ext cx="6169227" cy="131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. align(*)</a:t>
            </a: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\begin{equation*}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\left.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\begin{aligned}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B’&amp;=-\partial\times E,\\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E’&amp;=\partial\times B-4\pi j,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\end{aligned}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\right\}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\qquad \text{Maxwell’s equations}</a:t>
            </a:r>
          </a:p>
          <a:p>
            <a:r>
              <a:rPr lang="es-E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\end{equation*}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045" y="1997372"/>
            <a:ext cx="6110414" cy="142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-2" y="-23813"/>
            <a:ext cx="9144000" cy="6884988"/>
          </a:xfrm>
          <a:prstGeom prst="rtTriangle">
            <a:avLst/>
          </a:prstGeom>
          <a:solidFill>
            <a:srgbClr val="A2C0E8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 rot="10800000">
            <a:off x="-8008" y="-23813"/>
            <a:ext cx="9144002" cy="6884988"/>
          </a:xfrm>
          <a:prstGeom prst="rtTriangle">
            <a:avLst/>
          </a:prstGeom>
          <a:gradFill rotWithShape="0">
            <a:gsLst>
              <a:gs pos="0">
                <a:srgbClr val="A2C0E8"/>
              </a:gs>
              <a:gs pos="50000">
                <a:srgbClr val="A2C0E8"/>
              </a:gs>
              <a:gs pos="100000">
                <a:srgbClr val="A2C0E8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H="1">
            <a:off x="3419870" y="-23813"/>
            <a:ext cx="5724128" cy="6332538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84112"/>
            <a:ext cx="41078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格式：</a:t>
            </a:r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n w="0"/>
                <a:latin typeface="幼圆" panose="02010509060101010101" pitchFamily="49" charset="-122"/>
                <a:ea typeface="幼圆" panose="02010509060101010101" pitchFamily="49" charset="-122"/>
              </a:rPr>
              <a:t>5. gather(*)</a:t>
            </a:r>
          </a:p>
          <a:p>
            <a:endParaRPr lang="en-US" altLang="zh-CN" b="1" dirty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ln w="0"/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\begin{gather*}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iint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limits_S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\,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dS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=S\\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iiint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limits_V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\,</a:t>
            </a:r>
            <a:r>
              <a:rPr lang="en-US" altLang="zh-CN" b="1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dV</a:t>
            </a:r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=V</a:t>
            </a:r>
          </a:p>
          <a:p>
            <a:r>
              <a:rPr lang="en-US" altLang="zh-CN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\end{gather*}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2764" y="5210711"/>
            <a:ext cx="49323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</a:rPr>
              <a:t>amsmath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 rot="-6180000">
            <a:off x="122238" y="6088063"/>
            <a:ext cx="274637" cy="255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 rot="1080000">
            <a:off x="555625" y="6399213"/>
            <a:ext cx="271463" cy="269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71" y="1052736"/>
            <a:ext cx="2585442" cy="277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9069</TotalTime>
  <Pages>0</Pages>
  <Words>1589</Words>
  <Characters>0</Characters>
  <Application>Microsoft Office PowerPoint</Application>
  <DocSecurity>0</DocSecurity>
  <PresentationFormat>全屏显示(4:3)</PresentationFormat>
  <Lines>0</Lines>
  <Paragraphs>522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宋体</vt:lpstr>
      <vt:lpstr>幼圆</vt:lpstr>
      <vt:lpstr>Aharoni</vt:lpstr>
      <vt:lpstr>Arial</vt:lpstr>
      <vt:lpstr>Calibri</vt:lpstr>
      <vt:lpstr>Franklin Gothic Medium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Administrator</dc:creator>
  <cp:keywords/>
  <dc:description/>
  <cp:lastModifiedBy>Administrator</cp:lastModifiedBy>
  <cp:revision>78</cp:revision>
  <dcterms:created xsi:type="dcterms:W3CDTF">2013-01-25T01:44:32Z</dcterms:created>
  <dcterms:modified xsi:type="dcterms:W3CDTF">2016-09-11T10:13:59Z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