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81" r:id="rId5"/>
    <p:sldId id="294" r:id="rId6"/>
    <p:sldId id="259" r:id="rId7"/>
    <p:sldId id="283" r:id="rId8"/>
    <p:sldId id="286" r:id="rId9"/>
    <p:sldId id="262" r:id="rId10"/>
    <p:sldId id="284" r:id="rId11"/>
    <p:sldId id="265" r:id="rId12"/>
    <p:sldId id="263" r:id="rId13"/>
    <p:sldId id="290" r:id="rId14"/>
    <p:sldId id="277" r:id="rId15"/>
    <p:sldId id="278" r:id="rId16"/>
    <p:sldId id="292" r:id="rId17"/>
    <p:sldId id="293" r:id="rId18"/>
    <p:sldId id="295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01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8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1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8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8703" y="1408248"/>
            <a:ext cx="7766936" cy="1646302"/>
          </a:xfrm>
        </p:spPr>
        <p:txBody>
          <a:bodyPr/>
          <a:lstStyle/>
          <a:p>
            <a:pPr algn="ctr"/>
            <a:r>
              <a:rPr lang="en-US" altLang="zh-CN" sz="7200" dirty="0" err="1" smtClean="0"/>
              <a:t>Git</a:t>
            </a:r>
            <a:r>
              <a:rPr lang="zh-CN" altLang="en-US" sz="7200" dirty="0" smtClean="0"/>
              <a:t>入门</a:t>
            </a:r>
            <a:r>
              <a:rPr lang="zh-CN" altLang="en-US" sz="7200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8391" y="4705926"/>
            <a:ext cx="8387560" cy="151745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 smtClean="0"/>
              <a:t>电子系科协</a:t>
            </a:r>
            <a:endParaRPr lang="en-US" altLang="zh-CN" dirty="0" smtClean="0"/>
          </a:p>
          <a:p>
            <a:r>
              <a:rPr lang="zh-CN" altLang="en-US" dirty="0" smtClean="0"/>
              <a:t>软件部</a:t>
            </a:r>
            <a:endParaRPr lang="en-US" altLang="zh-CN" dirty="0" smtClean="0"/>
          </a:p>
          <a:p>
            <a:r>
              <a:rPr lang="zh-CN" altLang="en-US" dirty="0" smtClean="0"/>
              <a:t>黄秀峰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把暂存区修改放入</a:t>
            </a:r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4604350" cy="4216168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commit –m “</a:t>
            </a:r>
            <a:r>
              <a:rPr lang="zh-CN" altLang="en-US" sz="2800" dirty="0" smtClean="0"/>
              <a:t>提交说明</a:t>
            </a:r>
            <a:r>
              <a:rPr lang="en-US" altLang="zh-CN" sz="2800" dirty="0" smtClean="0"/>
              <a:t>”</a:t>
            </a:r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commit –a</a:t>
            </a:r>
            <a:r>
              <a:rPr lang="zh-CN" altLang="en-US" sz="2800" dirty="0" smtClean="0"/>
              <a:t>可对本地所有变更的已跟踪文件进行提交，包括修改和删除，但不包括未跟踪文件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HEAD</a:t>
            </a:r>
            <a:r>
              <a:rPr lang="zh-CN" altLang="en-US" sz="2800" dirty="0" smtClean="0"/>
              <a:t>指向的就是目前最新的版本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98" y="1930400"/>
            <a:ext cx="5386954" cy="39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</a:t>
            </a:r>
            <a:r>
              <a:rPr lang="zh-CN" altLang="en-US" dirty="0" smtClean="0"/>
              <a:t>了那么多版本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能看到它们么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8725973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log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查看提交历史，可看到对应版本的提交说明和版本号</a:t>
            </a:r>
            <a:endParaRPr lang="en-US" altLang="zh-CN" sz="2800" dirty="0" smtClean="0"/>
          </a:p>
          <a:p>
            <a:endParaRPr lang="en-US" altLang="zh-CN" sz="2800" dirty="0"/>
          </a:p>
          <a:p>
            <a:pPr lvl="0"/>
            <a:r>
              <a:rPr lang="zh-CN" altLang="en-US" sz="2800" dirty="0" smtClean="0"/>
              <a:t>版本号是一个</a:t>
            </a:r>
            <a:r>
              <a:rPr lang="en-US" altLang="zh-CN" sz="2800" dirty="0" smtClean="0"/>
              <a:t>SHA1</a:t>
            </a:r>
            <a:r>
              <a:rPr lang="zh-CN" altLang="en-US" sz="2800" dirty="0" smtClean="0"/>
              <a:t>计算出的十六进制数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长这样</a:t>
            </a:r>
            <a:r>
              <a:rPr lang="en-US" altLang="zh-CN" sz="2800" dirty="0" smtClean="0"/>
              <a:t>:</a:t>
            </a:r>
          </a:p>
          <a:p>
            <a:pPr lvl="0"/>
            <a:r>
              <a:rPr lang="zh-CN" altLang="zh-CN" sz="2800" dirty="0" smtClean="0">
                <a:solidFill>
                  <a:srgbClr val="009999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3628164</a:t>
            </a:r>
            <a:r>
              <a:rPr lang="zh-CN" altLang="zh-CN" sz="2800" dirty="0">
                <a:solidFill>
                  <a:srgbClr val="444444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fb26d48395383f8f31179f24e0882e1e</a:t>
            </a:r>
            <a:r>
              <a:rPr lang="zh-CN" altLang="zh-CN" sz="2800" dirty="0">
                <a:solidFill>
                  <a:srgbClr val="009999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3600" dirty="0">
                <a:solidFill>
                  <a:schemeClr val="tx1"/>
                </a:solidFill>
              </a:rPr>
              <a:t> </a:t>
            </a: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所以要好好写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信息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怎么看我现在的仓库状态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status</a:t>
            </a:r>
            <a:endParaRPr lang="en-US" altLang="zh-CN" sz="2800" dirty="0"/>
          </a:p>
          <a:p>
            <a:r>
              <a:rPr lang="zh-CN" altLang="en-US" sz="2800" dirty="0"/>
              <a:t>查看</a:t>
            </a:r>
            <a:r>
              <a:rPr lang="zh-CN" altLang="en-US" sz="2800" dirty="0" smtClean="0"/>
              <a:t>仓库当前工作状态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能看到些什么呢</a:t>
            </a:r>
            <a:r>
              <a:rPr lang="en-US" altLang="zh-CN" sz="2800" dirty="0" smtClean="0"/>
              <a:t>?</a:t>
            </a:r>
          </a:p>
          <a:p>
            <a:r>
              <a:rPr lang="zh-CN" altLang="en-US" sz="2800" dirty="0" smtClean="0"/>
              <a:t>是否</a:t>
            </a:r>
            <a:r>
              <a:rPr lang="zh-CN" altLang="en-US" sz="2800" dirty="0"/>
              <a:t>有</a:t>
            </a:r>
            <a:r>
              <a:rPr lang="zh-CN" altLang="en-US" sz="2800" dirty="0" smtClean="0"/>
              <a:t>更新但未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的文件</a:t>
            </a:r>
            <a:endParaRPr lang="en-US" altLang="zh-CN" sz="2800" dirty="0" smtClean="0"/>
          </a:p>
          <a:p>
            <a:r>
              <a:rPr lang="zh-CN" altLang="en-US" sz="2800" dirty="0" smtClean="0"/>
              <a:t>是否</a:t>
            </a:r>
            <a:r>
              <a:rPr lang="zh-CN" altLang="en-US" sz="2800" dirty="0"/>
              <a:t>有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但未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的文件</a:t>
            </a:r>
            <a:endParaRPr lang="en-US" altLang="zh-CN" sz="2800" dirty="0" smtClean="0"/>
          </a:p>
          <a:p>
            <a:r>
              <a:rPr lang="en-US" altLang="zh-CN" sz="2800" dirty="0" smtClean="0"/>
              <a:t>…………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我想看看文件有哪些修改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diff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可以看工作区和暂存区文件的区别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diff --cached </a:t>
            </a:r>
            <a:r>
              <a:rPr lang="zh-CN" altLang="en-US" sz="2800" dirty="0" smtClean="0"/>
              <a:t>可以看暂存区和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的区别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diff HEAD </a:t>
            </a:r>
            <a:r>
              <a:rPr lang="zh-CN" altLang="en-US" sz="2800" dirty="0" smtClean="0"/>
              <a:t>可以看工作区和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的区别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13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我要怎么和别人合作开发呢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我们需要往远程仓库推送或获得内容呢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push</a:t>
            </a:r>
            <a:r>
              <a:rPr lang="zh-CN" altLang="en-US" sz="2800" dirty="0" smtClean="0"/>
              <a:t>往远程仓库推送修改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pull</a:t>
            </a:r>
            <a:r>
              <a:rPr lang="zh-CN" altLang="en-US" sz="2800" dirty="0" smtClean="0"/>
              <a:t>获取远程仓库的修改并与本地仓库合并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56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但这样可能会遇到点问题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push</a:t>
            </a:r>
            <a:r>
              <a:rPr lang="zh-CN" altLang="en-US" sz="2800" dirty="0" smtClean="0"/>
              <a:t>时远程仓库已经被更新过了怎么办呢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先用</a:t>
            </a:r>
            <a:r>
              <a:rPr lang="en-US" altLang="zh-CN" sz="2800" dirty="0" smtClean="0"/>
              <a:t>pull</a:t>
            </a:r>
            <a:r>
              <a:rPr lang="zh-CN" altLang="en-US" sz="2800" dirty="0" smtClean="0"/>
              <a:t>命令获取远程更新并与本地合并后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再</a:t>
            </a:r>
            <a:r>
              <a:rPr lang="en-US" altLang="zh-CN" sz="2800" dirty="0" smtClean="0"/>
              <a:t>push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pull</a:t>
            </a:r>
            <a:r>
              <a:rPr lang="zh-CN" altLang="en-US" sz="2800" dirty="0" smtClean="0"/>
              <a:t>时，可能远程的更新与本地的修改产生需要手动处理的冲突，需要手动解决冲突后再</a:t>
            </a:r>
            <a:r>
              <a:rPr lang="en-US" altLang="zh-CN" sz="2800" dirty="0" smtClean="0"/>
              <a:t>commit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81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但这样可能还会遇到点问题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pull</a:t>
            </a:r>
            <a:r>
              <a:rPr lang="zh-CN" altLang="en-US" sz="2800" dirty="0" smtClean="0"/>
              <a:t>时，可能远程仓库的修改和本地修改矛盾怎么办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一方面</a:t>
            </a:r>
            <a:r>
              <a:rPr lang="zh-CN" altLang="en-US" sz="2800" dirty="0"/>
              <a:t>，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会自动合并不冲突的修改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另一方面，冲突的修改需要手动处理，之后再</a:t>
            </a:r>
            <a:r>
              <a:rPr lang="en-US" altLang="zh-CN" sz="2800" dirty="0" smtClean="0"/>
              <a:t>commit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335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需要手动处理的冲突长什么样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点进需要手动处理冲突的文件中</a:t>
            </a:r>
            <a:r>
              <a:rPr lang="en-US" altLang="zh-CN" sz="2800" dirty="0" smtClean="0"/>
              <a:t>，</a:t>
            </a:r>
            <a:r>
              <a:rPr lang="zh-CN" altLang="en-US" sz="2800" dirty="0" smtClean="0"/>
              <a:t>会看到类似下面这张图的部分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红色蓝色分别是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个版本的内容，手动进行修改保留需要的部分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3" y="3017365"/>
            <a:ext cx="698947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nb-NO" altLang="zh-CN" sz="2800" dirty="0"/>
              <a:t>[Git</a:t>
            </a:r>
            <a:r>
              <a:rPr lang="zh-CN" altLang="nb-NO" sz="2800" dirty="0"/>
              <a:t>教程 </a:t>
            </a:r>
            <a:r>
              <a:rPr lang="nb-NO" altLang="zh-CN" sz="2800" dirty="0"/>
              <a:t>- </a:t>
            </a:r>
            <a:r>
              <a:rPr lang="zh-CN" altLang="nb-NO" sz="2800" dirty="0"/>
              <a:t>廖雪峰的官方网站</a:t>
            </a:r>
            <a:r>
              <a:rPr lang="nb-NO" altLang="zh-CN" sz="2800" dirty="0"/>
              <a:t>](http://www.liaoxuefeng.com/wiki/0013739516305929606dd18361248578c67b8067c8c017b000)</a:t>
            </a:r>
          </a:p>
          <a:p>
            <a:endParaRPr lang="nb-NO" altLang="zh-CN" sz="2800" dirty="0"/>
          </a:p>
          <a:p>
            <a:r>
              <a:rPr lang="nb-NO" altLang="zh-CN" sz="2800" dirty="0"/>
              <a:t>[git - </a:t>
            </a:r>
            <a:r>
              <a:rPr lang="zh-CN" altLang="nb-NO" sz="2800" dirty="0"/>
              <a:t>简明教程</a:t>
            </a:r>
            <a:r>
              <a:rPr lang="nb-NO" altLang="zh-CN" sz="2800" dirty="0"/>
              <a:t>](http://rogerdudler.github.io/git-guide/index.zh.html)</a:t>
            </a:r>
          </a:p>
          <a:p>
            <a:endParaRPr lang="nb-NO" altLang="zh-CN" sz="2800" dirty="0"/>
          </a:p>
          <a:p>
            <a:r>
              <a:rPr lang="nb-NO" altLang="zh-CN" sz="2800" dirty="0"/>
              <a:t>[GitHub </a:t>
            </a:r>
            <a:r>
              <a:rPr lang="zh-CN" altLang="nb-NO" sz="2800" dirty="0"/>
              <a:t>官方支持的在线教程</a:t>
            </a:r>
            <a:r>
              <a:rPr lang="nb-NO" altLang="zh-CN" sz="2800" dirty="0"/>
              <a:t>](</a:t>
            </a:r>
            <a:r>
              <a:rPr lang="nb-NO" altLang="zh-CN" sz="2800" dirty="0">
                <a:hlinkClick r:id="rId2"/>
              </a:rPr>
              <a:t>https://try.github.io</a:t>
            </a:r>
            <a:r>
              <a:rPr lang="nb-NO" altLang="zh-CN" sz="2800" dirty="0" smtClean="0"/>
              <a:t>)</a:t>
            </a:r>
          </a:p>
          <a:p>
            <a:endParaRPr lang="nb-NO" altLang="zh-CN" sz="2800" dirty="0"/>
          </a:p>
          <a:p>
            <a:r>
              <a:rPr lang="en-US" altLang="zh-CN" sz="2800" dirty="0"/>
              <a:t>https://services.github.com/kit/downloads/github-git-cheat-sheet.pdf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016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zh-CN" altLang="en-US" dirty="0" smtClean="0"/>
              <a:t>第一讲</a:t>
            </a:r>
            <a:r>
              <a:rPr lang="zh-CN" altLang="en-US" dirty="0"/>
              <a:t>结束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11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/>
          <a:lstStyle/>
          <a:p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简介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用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进行一次开发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>
              <a:solidFill>
                <a:srgbClr val="92D05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的诞生及发展历史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这个</a:t>
            </a:r>
            <a:r>
              <a:rPr lang="zh-CN" altLang="en-US" sz="2800" dirty="0"/>
              <a:t>我们的培训讲座不关心</a:t>
            </a:r>
            <a:r>
              <a:rPr lang="en-US" altLang="zh-CN" sz="2800" dirty="0"/>
              <a:t>,</a:t>
            </a:r>
            <a:r>
              <a:rPr lang="zh-CN" altLang="en-US" sz="2800" dirty="0"/>
              <a:t>直接略过</a:t>
            </a:r>
            <a:r>
              <a:rPr lang="en-US" altLang="zh-CN" sz="2800" dirty="0" smtClean="0"/>
              <a:t>……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 err="1"/>
              <a:t>Git</a:t>
            </a:r>
            <a:r>
              <a:rPr lang="zh-CN" altLang="en-US" sz="2800" dirty="0"/>
              <a:t>是目前世界上最先进的分布式版本控制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版本控制：</a:t>
            </a:r>
            <a:r>
              <a:rPr lang="zh-CN" altLang="zh-CN" sz="2800" b="1" dirty="0"/>
              <a:t>版本控制</a:t>
            </a:r>
            <a:r>
              <a:rPr lang="en-US" altLang="zh-CN" sz="2800" b="1" dirty="0"/>
              <a:t>(Revision control)</a:t>
            </a:r>
            <a:r>
              <a:rPr lang="zh-CN" altLang="zh-CN" sz="2800" b="1" dirty="0"/>
              <a:t>是一种软件工程技巧，籍以在开发的过程中，确保由不同人所编辑的同一档案都得到更新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3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所以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在干些什么</a:t>
            </a:r>
            <a:r>
              <a:rPr lang="en-US" altLang="zh-CN" sz="2800" dirty="0" smtClean="0"/>
              <a:t>?</a:t>
            </a:r>
          </a:p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负责管理文件的修改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(</a:t>
            </a:r>
            <a:r>
              <a:rPr lang="zh-CN" altLang="en-US" sz="2800" dirty="0" smtClean="0"/>
              <a:t>包括文件的增加和删除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pic>
        <p:nvPicPr>
          <p:cNvPr id="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2392" y="477365"/>
            <a:ext cx="4888182" cy="58541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zh-CN" altLang="en-US" dirty="0"/>
              <a:t>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作为一个版本控制系统，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管理着多个版本，于是就有了版本树，每个结点就是一个版本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5" y="2656480"/>
            <a:ext cx="784191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首先我们要有一个仓库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可以新建一个仓库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init</a:t>
            </a:r>
            <a:r>
              <a:rPr lang="zh-CN" altLang="en-US" sz="2800" dirty="0" smtClean="0"/>
              <a:t>可将一</a:t>
            </a:r>
            <a:r>
              <a:rPr lang="zh-CN" altLang="en-US" sz="2800" dirty="0"/>
              <a:t>个目录变成</a:t>
            </a:r>
            <a:r>
              <a:rPr lang="en-US" altLang="zh-CN" sz="2800" dirty="0" err="1"/>
              <a:t>Git</a:t>
            </a:r>
            <a:r>
              <a:rPr lang="zh-CN" altLang="en-US" sz="2800" dirty="0"/>
              <a:t>可管理的</a:t>
            </a:r>
            <a:r>
              <a:rPr lang="zh-CN" altLang="en-US" sz="2800" dirty="0" smtClean="0"/>
              <a:t>仓库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也可以直接克隆一个远程仓库</a:t>
            </a:r>
            <a:endParaRPr lang="en-US" altLang="zh-CN" sz="2800" dirty="0" smtClean="0"/>
          </a:p>
          <a:p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clone </a:t>
            </a:r>
            <a:r>
              <a:rPr lang="en-US" altLang="zh-CN" sz="2800" dirty="0" err="1" smtClean="0"/>
              <a:t>git@github.com:EESAST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test.git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126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仓库长这</a:t>
            </a:r>
            <a:r>
              <a:rPr lang="zh-CN" altLang="en-US" dirty="0"/>
              <a:t>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目录是用来跟踪管理版本库的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test.txt</a:t>
            </a:r>
            <a:r>
              <a:rPr lang="zh-CN" altLang="en-US" sz="2800" dirty="0" smtClean="0"/>
              <a:t>就是我们的文件了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61" y="3457126"/>
            <a:ext cx="4780069" cy="16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怎么管理我们的修改</a:t>
            </a:r>
            <a:r>
              <a:rPr lang="zh-CN" altLang="en-US" dirty="0"/>
              <a:t>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1989867"/>
            <a:ext cx="7021631" cy="35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往暂存区放我们的修改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5163909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add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……</a:t>
            </a:r>
            <a:endParaRPr lang="en-US" altLang="zh-CN" sz="2800" dirty="0"/>
          </a:p>
          <a:p>
            <a:r>
              <a:rPr lang="zh-CN" altLang="en-US" sz="2800" dirty="0" smtClean="0"/>
              <a:t>将文件（修改）添加到暂存区</a:t>
            </a:r>
            <a:endParaRPr lang="en-US" altLang="zh-CN" sz="2800" dirty="0" smtClean="0"/>
          </a:p>
          <a:p>
            <a:r>
              <a:rPr lang="en-US" altLang="zh-CN" sz="2800" dirty="0" err="1"/>
              <a:t>g</a:t>
            </a:r>
            <a:r>
              <a:rPr lang="en-US" altLang="zh-CN" sz="2800" dirty="0" err="1" smtClean="0"/>
              <a:t>it</a:t>
            </a:r>
            <a:r>
              <a:rPr lang="en-US" altLang="zh-CN" sz="2800" dirty="0" smtClean="0"/>
              <a:t> add –A</a:t>
            </a:r>
            <a:r>
              <a:rPr lang="zh-CN" altLang="en-US" sz="2800" dirty="0" smtClean="0"/>
              <a:t>可</a:t>
            </a:r>
            <a:r>
              <a:rPr lang="zh-CN" altLang="en-US" sz="2800" dirty="0"/>
              <a:t>添加所有改动的已跟踪文件和未跟踪文件。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2" y="2180107"/>
            <a:ext cx="4331326" cy="31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1065</TotalTime>
  <Words>673</Words>
  <Application>Microsoft Office PowerPoint</Application>
  <PresentationFormat>宽屏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方正姚体</vt:lpstr>
      <vt:lpstr>华文新魏</vt:lpstr>
      <vt:lpstr>Arial</vt:lpstr>
      <vt:lpstr>Consolas</vt:lpstr>
      <vt:lpstr>Trebuchet MS</vt:lpstr>
      <vt:lpstr>Wingdings 3</vt:lpstr>
      <vt:lpstr>平面</vt:lpstr>
      <vt:lpstr>Git入门教程</vt:lpstr>
      <vt:lpstr>目录</vt:lpstr>
      <vt:lpstr>Git简介</vt:lpstr>
      <vt:lpstr>Git简介</vt:lpstr>
      <vt:lpstr>版本树</vt:lpstr>
      <vt:lpstr>首先我们要有一个仓库</vt:lpstr>
      <vt:lpstr>仓库长这样</vt:lpstr>
      <vt:lpstr>Git怎么管理我们的修改呢</vt:lpstr>
      <vt:lpstr>git add往暂存区放我们的修改</vt:lpstr>
      <vt:lpstr>git commit 把暂存区修改放入HEAD</vt:lpstr>
      <vt:lpstr>commit了那么多版本,能看到它们么?</vt:lpstr>
      <vt:lpstr>怎么看我现在的仓库状态?</vt:lpstr>
      <vt:lpstr>我想看看文件有哪些修改</vt:lpstr>
      <vt:lpstr>我要怎么和别人合作开发呢</vt:lpstr>
      <vt:lpstr>但这样可能会遇到点问题</vt:lpstr>
      <vt:lpstr>但这样可能还会遇到点问题</vt:lpstr>
      <vt:lpstr>需要手动处理的冲突长什么样?</vt:lpstr>
      <vt:lpstr>参考资料</vt:lpstr>
      <vt:lpstr>Git第一讲结束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Git入门教程</dc:title>
  <dc:creator>john</dc:creator>
  <cp:lastModifiedBy>john</cp:lastModifiedBy>
  <cp:revision>40</cp:revision>
  <dcterms:created xsi:type="dcterms:W3CDTF">2016-06-29T01:35:24Z</dcterms:created>
  <dcterms:modified xsi:type="dcterms:W3CDTF">2016-07-04T12:59:54Z</dcterms:modified>
</cp:coreProperties>
</file>