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307" r:id="rId4"/>
    <p:sldId id="308" r:id="rId5"/>
    <p:sldId id="258" r:id="rId6"/>
    <p:sldId id="281" r:id="rId7"/>
    <p:sldId id="294" r:id="rId8"/>
    <p:sldId id="259" r:id="rId9"/>
    <p:sldId id="283" r:id="rId10"/>
    <p:sldId id="295" r:id="rId11"/>
    <p:sldId id="296" r:id="rId12"/>
    <p:sldId id="286" r:id="rId13"/>
    <p:sldId id="262" r:id="rId14"/>
    <p:sldId id="284" r:id="rId15"/>
    <p:sldId id="265" r:id="rId16"/>
    <p:sldId id="297" r:id="rId17"/>
    <p:sldId id="304" r:id="rId18"/>
    <p:sldId id="305" r:id="rId19"/>
    <p:sldId id="306" r:id="rId20"/>
    <p:sldId id="263" r:id="rId21"/>
    <p:sldId id="299" r:id="rId22"/>
    <p:sldId id="298" r:id="rId23"/>
    <p:sldId id="300" r:id="rId24"/>
    <p:sldId id="301" r:id="rId25"/>
    <p:sldId id="302" r:id="rId26"/>
    <p:sldId id="303" r:id="rId27"/>
    <p:sldId id="310" r:id="rId28"/>
    <p:sldId id="30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01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8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63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17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8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2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3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0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9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6856-B4DC-431C-B1A1-7BFB9936EF32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73254-E879-476E-9CAD-A2226313F4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8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8703" y="1408248"/>
            <a:ext cx="7766936" cy="1646302"/>
          </a:xfrm>
        </p:spPr>
        <p:txBody>
          <a:bodyPr/>
          <a:lstStyle/>
          <a:p>
            <a:pPr algn="ctr"/>
            <a:r>
              <a:rPr lang="en-US" altLang="zh-CN" sz="7200" dirty="0" err="1" smtClean="0"/>
              <a:t>Git</a:t>
            </a:r>
            <a:r>
              <a:rPr lang="zh-CN" altLang="en-US" sz="7200" dirty="0" smtClean="0"/>
              <a:t>入门</a:t>
            </a:r>
            <a:r>
              <a:rPr lang="zh-CN" altLang="en-US" sz="7200" dirty="0"/>
              <a:t>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8391" y="4705926"/>
            <a:ext cx="8387560" cy="151745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清华大学</a:t>
            </a:r>
            <a:endParaRPr lang="en-US" altLang="zh-CN" dirty="0" smtClean="0"/>
          </a:p>
          <a:p>
            <a:r>
              <a:rPr lang="zh-CN" altLang="en-US" dirty="0" smtClean="0"/>
              <a:t>电子系科协</a:t>
            </a:r>
            <a:endParaRPr lang="en-US" altLang="zh-CN" dirty="0" smtClean="0"/>
          </a:p>
          <a:p>
            <a:r>
              <a:rPr lang="zh-CN" altLang="en-US" dirty="0" smtClean="0"/>
              <a:t>软件部</a:t>
            </a:r>
            <a:endParaRPr lang="en-US" altLang="zh-CN" dirty="0" smtClean="0"/>
          </a:p>
          <a:p>
            <a:r>
              <a:rPr lang="zh-CN" altLang="en-US" dirty="0" smtClean="0"/>
              <a:t>黄秀峰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5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创建并切换到一个新分支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3561" y="1547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checkout master</a:t>
            </a:r>
          </a:p>
          <a:p>
            <a:r>
              <a:rPr lang="en-US" altLang="zh-CN" sz="2800" dirty="0" smtClean="0"/>
              <a:t>(</a:t>
            </a:r>
            <a:r>
              <a:rPr lang="zh-CN" altLang="en-US" sz="2800" dirty="0" smtClean="0"/>
              <a:t>在刚切回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分支时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会发现工作区内容和原来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分支内容一样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看不到在</a:t>
            </a:r>
            <a:r>
              <a:rPr lang="en-US" altLang="zh-CN" sz="2800" dirty="0" smtClean="0"/>
              <a:t>dev</a:t>
            </a:r>
            <a:r>
              <a:rPr lang="zh-CN" altLang="en-US" sz="2800" dirty="0" smtClean="0"/>
              <a:t>分以上的修改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merge dev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71" y="3487975"/>
            <a:ext cx="5963290" cy="31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branch –d dev</a:t>
            </a:r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37" y="2740001"/>
            <a:ext cx="5963055" cy="22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但一切可能没有那么顺利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8" y="1763958"/>
            <a:ext cx="6218474" cy="39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是不是和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时的冲突很像</a:t>
            </a:r>
            <a:r>
              <a:rPr lang="zh-CN" altLang="en-US" dirty="0"/>
              <a:t>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00163" y="1614678"/>
            <a:ext cx="8009815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先用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status</a:t>
            </a:r>
            <a:r>
              <a:rPr lang="zh-CN" altLang="en-US" sz="2800" dirty="0" smtClean="0"/>
              <a:t>查看冲突的文件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找到冲突位置手动处理冲突，再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commit，</a:t>
            </a:r>
            <a:r>
              <a:rPr lang="zh-CN" altLang="en-US" sz="2800" dirty="0" smtClean="0"/>
              <a:t>即可完成本次合并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102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合并分支的过程长这样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2" y="2041125"/>
            <a:ext cx="6542333" cy="3229608"/>
          </a:xfrm>
        </p:spPr>
      </p:pic>
    </p:spTree>
    <p:extLst>
      <p:ext uri="{BB962C8B-B14F-4D97-AF65-F5344CB8AC3E}">
        <p14:creationId xmlns:p14="http://schemas.microsoft.com/office/powerpoint/2010/main" val="32900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关于修复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696565"/>
            <a:ext cx="8725973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现在你正在</a:t>
            </a:r>
            <a:r>
              <a:rPr lang="en-US" altLang="zh-CN" sz="2800" dirty="0" smtClean="0"/>
              <a:t>dev</a:t>
            </a:r>
            <a:r>
              <a:rPr lang="zh-CN" altLang="en-US" sz="2800" dirty="0" smtClean="0"/>
              <a:t>上工作，你得知你要修复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上的一个</a:t>
            </a:r>
            <a:r>
              <a:rPr lang="en-US" altLang="zh-CN" sz="2800" dirty="0" smtClean="0"/>
              <a:t>BUG，</a:t>
            </a:r>
            <a:r>
              <a:rPr lang="zh-CN" altLang="en-US" sz="2800" dirty="0" smtClean="0"/>
              <a:t>但手头上事情没做完怎么？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我们可以先存下目前</a:t>
            </a:r>
            <a:r>
              <a:rPr lang="en-US" altLang="zh-CN" sz="2800" dirty="0" smtClean="0"/>
              <a:t>dev</a:t>
            </a:r>
            <a:r>
              <a:rPr lang="zh-CN" altLang="en-US" sz="2800" dirty="0" smtClean="0"/>
              <a:t>的内容</a:t>
            </a: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66" y="3962717"/>
            <a:ext cx="8697979" cy="125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关于修复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3" y="1696565"/>
            <a:ext cx="8725973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接下来我们可以去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修复</a:t>
            </a:r>
            <a:r>
              <a:rPr lang="en-US" altLang="zh-CN" sz="2800" dirty="0" smtClean="0"/>
              <a:t>BUG，</a:t>
            </a:r>
            <a:r>
              <a:rPr lang="zh-CN" altLang="en-US" sz="2800" dirty="0" smtClean="0"/>
              <a:t>修复完后回到</a:t>
            </a:r>
            <a:r>
              <a:rPr lang="en-US" altLang="zh-CN" sz="2800" dirty="0" smtClean="0"/>
              <a:t>dev</a:t>
            </a:r>
            <a:r>
              <a:rPr lang="zh-CN" altLang="en-US" sz="2800" dirty="0" smtClean="0"/>
              <a:t>分支，让我们看看我们刚存的东西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stash pop</a:t>
            </a:r>
            <a:r>
              <a:rPr lang="zh-CN" altLang="en-US" sz="2800" dirty="0" smtClean="0"/>
              <a:t>恢复我们原来的工作区</a:t>
            </a: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13" y="2859633"/>
            <a:ext cx="8872462" cy="12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7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让我们再看一个问题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61" y="1651776"/>
            <a:ext cx="6275303" cy="4024541"/>
          </a:xfrm>
        </p:spPr>
      </p:pic>
    </p:spTree>
    <p:extLst>
      <p:ext uri="{BB962C8B-B14F-4D97-AF65-F5344CB8AC3E}">
        <p14:creationId xmlns:p14="http://schemas.microsoft.com/office/powerpoint/2010/main" val="23164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如果直接</a:t>
            </a:r>
            <a:r>
              <a:rPr lang="en-US" altLang="zh-CN" dirty="0" smtClean="0"/>
              <a:t>merge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03" y="1930400"/>
            <a:ext cx="6145983" cy="3535892"/>
          </a:xfrm>
        </p:spPr>
      </p:pic>
    </p:spTree>
    <p:extLst>
      <p:ext uri="{BB962C8B-B14F-4D97-AF65-F5344CB8AC3E}">
        <p14:creationId xmlns:p14="http://schemas.microsoft.com/office/powerpoint/2010/main" val="4213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想看起来和没有分支一样？用</a:t>
            </a:r>
            <a:r>
              <a:rPr lang="en-US" altLang="zh-CN" dirty="0" smtClean="0"/>
              <a:t>rebase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0" y="2107819"/>
            <a:ext cx="6563383" cy="3201159"/>
          </a:xfrm>
        </p:spPr>
      </p:pic>
    </p:spTree>
    <p:extLst>
      <p:ext uri="{BB962C8B-B14F-4D97-AF65-F5344CB8AC3E}">
        <p14:creationId xmlns:p14="http://schemas.microsoft.com/office/powerpoint/2010/main" val="8025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77334" y="1669269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4000" dirty="0" smtClean="0"/>
              <a:t>关联远程仓库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en-US" altLang="zh-CN" sz="4000" dirty="0" err="1" smtClean="0"/>
              <a:t>Git</a:t>
            </a:r>
            <a:r>
              <a:rPr lang="zh-CN" altLang="en-US" sz="4000" dirty="0" smtClean="0"/>
              <a:t>分支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版本回退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标签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 smtClean="0">
              <a:solidFill>
                <a:srgbClr val="92D05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1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既然是版本控制，当然还得能回退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log</a:t>
            </a:r>
            <a:r>
              <a:rPr lang="zh-CN" altLang="en-US" sz="2800" dirty="0" smtClean="0"/>
              <a:t>查看版本号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reset </a:t>
            </a:r>
            <a:r>
              <a:rPr lang="zh-CN" altLang="en-US" sz="2800" dirty="0" smtClean="0"/>
              <a:t>版本号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若干位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能让你回到你想要的版本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reset</a:t>
            </a:r>
            <a:r>
              <a:rPr lang="zh-CN" altLang="en-US" sz="2800" dirty="0" smtClean="0"/>
              <a:t>后可接命令</a:t>
            </a:r>
            <a:r>
              <a:rPr lang="en-US" altLang="zh-CN" sz="2800" dirty="0" smtClean="0"/>
              <a:t>--hard/soft/mixed</a:t>
            </a:r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379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Reset</a:t>
            </a:r>
            <a:r>
              <a:rPr lang="zh-CN" altLang="en-US" dirty="0" smtClean="0"/>
              <a:t>后接不同命令的作用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532792"/>
            <a:ext cx="8596668" cy="41856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首先都可以让</a:t>
            </a:r>
            <a:r>
              <a:rPr lang="en-US" altLang="zh-CN" sz="2800" dirty="0" smtClean="0"/>
              <a:t>HEAD</a:t>
            </a:r>
            <a:r>
              <a:rPr lang="zh-CN" altLang="en-US" sz="2800" dirty="0" smtClean="0"/>
              <a:t>指向指定的版本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默认情况下为</a:t>
            </a:r>
            <a:r>
              <a:rPr lang="en-US" altLang="zh-CN" sz="2800" dirty="0" smtClean="0"/>
              <a:t>mixed</a:t>
            </a:r>
            <a:r>
              <a:rPr lang="zh-CN" altLang="en-US" sz="2800" dirty="0" smtClean="0"/>
              <a:t>，只回退暂存区不回退工作区，可以版本号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hard</a:t>
            </a:r>
            <a:r>
              <a:rPr lang="zh-CN" altLang="en-US" sz="2800" dirty="0" smtClean="0"/>
              <a:t>重设工作区和暂存区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/>
              <a:t>s</a:t>
            </a:r>
            <a:r>
              <a:rPr lang="en-US" altLang="zh-CN" sz="2800" dirty="0" smtClean="0"/>
              <a:t>oft</a:t>
            </a:r>
            <a:r>
              <a:rPr lang="zh-CN" altLang="en-US" sz="2800" dirty="0" smtClean="0"/>
              <a:t>不改变工作区和暂存区，自指定版本号以来的修改都会成为待</a:t>
            </a:r>
            <a:r>
              <a:rPr lang="en-US" altLang="zh-CN" sz="2800" dirty="0" smtClean="0"/>
              <a:t>commit</a:t>
            </a:r>
            <a:r>
              <a:rPr lang="zh-CN" altLang="en-US" sz="2800" dirty="0" smtClean="0"/>
              <a:t>的修改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723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还有一种回退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工作的时候，发现工作区做得不满意不想要了，可以怎么办呢？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/>
              <a:t>git</a:t>
            </a:r>
            <a:r>
              <a:rPr lang="en-US" altLang="zh-CN" sz="2800" dirty="0"/>
              <a:t> checkout </a:t>
            </a:r>
            <a:r>
              <a:rPr lang="en-US" altLang="zh-CN" sz="2800" dirty="0" smtClean="0"/>
              <a:t>-- </a:t>
            </a:r>
            <a:r>
              <a:rPr lang="en-US" altLang="zh-CN" sz="2800" dirty="0" smtClean="0"/>
              <a:t>filename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可让此文件回到最近一次</a:t>
            </a:r>
            <a:r>
              <a:rPr lang="en-US" altLang="zh-CN" sz="2800" dirty="0" err="1"/>
              <a:t>git</a:t>
            </a:r>
            <a:r>
              <a:rPr lang="en-US" altLang="zh-CN" sz="2800" dirty="0"/>
              <a:t> commit 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git</a:t>
            </a:r>
            <a:r>
              <a:rPr lang="en-US" altLang="zh-CN" sz="2800" dirty="0"/>
              <a:t> add</a:t>
            </a:r>
            <a:r>
              <a:rPr lang="zh-CN" altLang="en-US" sz="2800" dirty="0"/>
              <a:t>时的状态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195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标签是什么？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项目发布的时候，可以会发很多版本，如果我们给版本打上个标签，我们就能很方便地找到它。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标签是一个指向对应版本的指针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201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建立一个标签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tag </a:t>
            </a:r>
            <a:r>
              <a:rPr lang="zh-CN" altLang="en-US" sz="2800" dirty="0" smtClean="0"/>
              <a:t>标签名 版本号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可以不写版本号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那么默认就是</a:t>
            </a:r>
            <a:r>
              <a:rPr lang="en-US" altLang="zh-CN" sz="2800" dirty="0" smtClean="0"/>
              <a:t>HEAD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还可以用</a:t>
            </a:r>
            <a:r>
              <a:rPr lang="en-US" altLang="zh-CN" sz="2800" dirty="0" smtClean="0"/>
              <a:t>-a</a:t>
            </a:r>
            <a:r>
              <a:rPr lang="zh-CN" altLang="en-US" sz="2800" dirty="0" smtClean="0"/>
              <a:t>指定标签名，</a:t>
            </a:r>
            <a:r>
              <a:rPr lang="en-US" altLang="zh-CN" sz="2800" dirty="0" smtClean="0"/>
              <a:t>-m</a:t>
            </a:r>
            <a:r>
              <a:rPr lang="zh-CN" altLang="en-US" sz="2800" dirty="0" smtClean="0"/>
              <a:t>指定说明文字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933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标签可以查看和删除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tag </a:t>
            </a:r>
            <a:r>
              <a:rPr lang="zh-CN" altLang="en-US" sz="2800" dirty="0" smtClean="0"/>
              <a:t>可以查看已有标签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show </a:t>
            </a:r>
            <a:r>
              <a:rPr lang="zh-CN" altLang="en-US" sz="2800" dirty="0" smtClean="0"/>
              <a:t>标签名  可以查看相应标签的信息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/>
              <a:t>g</a:t>
            </a:r>
            <a:r>
              <a:rPr lang="en-US" altLang="zh-CN" sz="2800" dirty="0" err="1" smtClean="0"/>
              <a:t>it</a:t>
            </a:r>
            <a:r>
              <a:rPr lang="en-US" altLang="zh-CN" sz="2800" dirty="0" smtClean="0"/>
              <a:t> tag –d </a:t>
            </a:r>
            <a:r>
              <a:rPr lang="zh-CN" altLang="en-US" sz="2800" dirty="0" smtClean="0"/>
              <a:t>标签名 就可以删除相应标签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521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标签还可以</a:t>
            </a:r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push [</a:t>
            </a:r>
            <a:r>
              <a:rPr lang="zh-CN" altLang="en-US" sz="2800" dirty="0" smtClean="0"/>
              <a:t>远程仓库名</a:t>
            </a:r>
            <a:r>
              <a:rPr lang="en-US" altLang="zh-CN" sz="2800" dirty="0" smtClean="0"/>
              <a:t>] --tag/</a:t>
            </a:r>
            <a:r>
              <a:rPr lang="zh-CN" altLang="en-US" sz="2800" dirty="0" smtClean="0"/>
              <a:t>标签名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这样就可以把标签推到远程仓库</a:t>
            </a:r>
            <a:r>
              <a:rPr lang="zh-CN" altLang="en-US" sz="2800" dirty="0"/>
              <a:t>去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553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nb-NO" altLang="zh-CN" sz="2800" dirty="0"/>
              <a:t>[Git</a:t>
            </a:r>
            <a:r>
              <a:rPr lang="zh-CN" altLang="nb-NO" sz="2800" dirty="0"/>
              <a:t>教程 </a:t>
            </a:r>
            <a:r>
              <a:rPr lang="nb-NO" altLang="zh-CN" sz="2800" dirty="0"/>
              <a:t>- </a:t>
            </a:r>
            <a:r>
              <a:rPr lang="zh-CN" altLang="nb-NO" sz="2800" dirty="0"/>
              <a:t>廖雪峰的官方网站</a:t>
            </a:r>
            <a:r>
              <a:rPr lang="nb-NO" altLang="zh-CN" sz="2800" dirty="0"/>
              <a:t>](http://www.liaoxuefeng.com/wiki/0013739516305929606dd18361248578c67b8067c8c017b000)</a:t>
            </a:r>
          </a:p>
          <a:p>
            <a:endParaRPr lang="nb-NO" altLang="zh-CN" sz="2800" dirty="0"/>
          </a:p>
          <a:p>
            <a:r>
              <a:rPr lang="nb-NO" altLang="zh-CN" sz="2800" dirty="0"/>
              <a:t>[git - </a:t>
            </a:r>
            <a:r>
              <a:rPr lang="zh-CN" altLang="nb-NO" sz="2800" dirty="0"/>
              <a:t>简明教程</a:t>
            </a:r>
            <a:r>
              <a:rPr lang="nb-NO" altLang="zh-CN" sz="2800" dirty="0"/>
              <a:t>](http://rogerdudler.github.io/git-guide/index.zh.html)</a:t>
            </a:r>
          </a:p>
          <a:p>
            <a:endParaRPr lang="nb-NO" altLang="zh-CN" sz="2800" dirty="0"/>
          </a:p>
          <a:p>
            <a:r>
              <a:rPr lang="nb-NO" altLang="zh-CN" sz="2800" dirty="0"/>
              <a:t>[GitHub </a:t>
            </a:r>
            <a:r>
              <a:rPr lang="zh-CN" altLang="nb-NO" sz="2800" dirty="0"/>
              <a:t>官方支持的在线教程</a:t>
            </a:r>
            <a:r>
              <a:rPr lang="nb-NO" altLang="zh-CN" sz="2800" dirty="0"/>
              <a:t>](</a:t>
            </a:r>
            <a:r>
              <a:rPr lang="nb-NO" altLang="zh-CN" sz="2800" dirty="0">
                <a:hlinkClick r:id="rId2"/>
              </a:rPr>
              <a:t>https://try.github.io</a:t>
            </a:r>
            <a:r>
              <a:rPr lang="nb-NO" altLang="zh-CN" sz="2800" dirty="0" smtClean="0"/>
              <a:t>)</a:t>
            </a:r>
          </a:p>
          <a:p>
            <a:endParaRPr lang="nb-NO" altLang="zh-CN" sz="2800" dirty="0"/>
          </a:p>
          <a:p>
            <a:r>
              <a:rPr lang="en-US" altLang="zh-CN" sz="2800" dirty="0"/>
              <a:t>https://services.github.com/kit/downloads/github-git-cheat-sheet.pdf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690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</a:t>
            </a:r>
            <a:r>
              <a:rPr lang="zh-CN" altLang="en-US" dirty="0" smtClean="0"/>
              <a:t>第二讲</a:t>
            </a:r>
            <a:r>
              <a:rPr lang="zh-CN" altLang="en-US" dirty="0"/>
              <a:t>结束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598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如果我们本地有一个仓库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怎么把它弄上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呢</a:t>
            </a:r>
            <a:r>
              <a:rPr lang="en-US" altLang="zh-CN" sz="2800" dirty="0" smtClean="0"/>
              <a:t>?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首先在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新建一个仓库</a:t>
            </a:r>
            <a:endParaRPr lang="en-US" altLang="zh-CN" sz="2800" dirty="0"/>
          </a:p>
          <a:p>
            <a:r>
              <a:rPr lang="zh-CN" altLang="en-US" sz="2800" dirty="0" smtClean="0"/>
              <a:t>然后关联本地仓库与这个远程仓库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remote add [name] [</a:t>
            </a:r>
            <a:r>
              <a:rPr lang="en-US" altLang="zh-CN" sz="2800" dirty="0" err="1" smtClean="0"/>
              <a:t>url</a:t>
            </a:r>
            <a:r>
              <a:rPr lang="en-US" altLang="zh-CN" sz="2800" dirty="0" smtClean="0"/>
              <a:t>]</a:t>
            </a:r>
          </a:p>
          <a:p>
            <a:r>
              <a:rPr lang="en-US" altLang="zh-CN" sz="2800" dirty="0" err="1" smtClean="0"/>
              <a:t>eg</a:t>
            </a:r>
            <a:r>
              <a:rPr lang="en-US" altLang="zh-CN" sz="2800" dirty="0" smtClean="0"/>
              <a:t>. </a:t>
            </a: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remote add origin </a:t>
            </a:r>
            <a:r>
              <a:rPr lang="en-US" altLang="zh-CN" sz="2800" dirty="0" err="1" smtClean="0"/>
              <a:t>git@github.com:EESAST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test.git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907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远程仓库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9271884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remote</a:t>
            </a:r>
            <a:r>
              <a:rPr lang="zh-CN" altLang="en-US" sz="2800" dirty="0" smtClean="0"/>
              <a:t>可查看远程库信息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remote –v</a:t>
            </a:r>
            <a:r>
              <a:rPr lang="zh-CN" altLang="en-US" sz="2800" dirty="0" smtClean="0"/>
              <a:t>可查看详细信息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3017365"/>
            <a:ext cx="6687490" cy="9694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4199775"/>
            <a:ext cx="6687490" cy="97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为什么需要分支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多人协作中，都在一条线上干，如果提交未完成的代码，会影响整个项目的正常工作，但你又想保存今天的工作进度，怎么办呢？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你可以自己在另一条线上工作，工作完成后再与主线合并。于是，就有了分支。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234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分支长什么样？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还记得版本树吗？</a:t>
            </a:r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9" y="2151133"/>
            <a:ext cx="784191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尝试一次分支操</a:t>
            </a:r>
            <a:r>
              <a:rPr lang="zh-CN" altLang="en-US" dirty="0"/>
              <a:t>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78200"/>
            <a:ext cx="8596668" cy="451316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首先我们有一个</a:t>
            </a:r>
            <a:r>
              <a:rPr lang="en-US" altLang="zh-CN" sz="2800" dirty="0" smtClean="0"/>
              <a:t>master</a:t>
            </a:r>
            <a:r>
              <a:rPr lang="zh-CN" altLang="en-US" sz="2800" dirty="0" smtClean="0"/>
              <a:t>分支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42" y="2528520"/>
            <a:ext cx="4713524" cy="20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创建并切换到一个新分支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checkout –b dev</a:t>
            </a:r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0" y="2785353"/>
            <a:ext cx="5029989" cy="31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分支上进行工作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6" y="2117868"/>
            <a:ext cx="6823575" cy="3218407"/>
          </a:xfrm>
        </p:spPr>
      </p:pic>
    </p:spTree>
    <p:extLst>
      <p:ext uri="{BB962C8B-B14F-4D97-AF65-F5344CB8AC3E}">
        <p14:creationId xmlns:p14="http://schemas.microsoft.com/office/powerpoint/2010/main" val="21245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1100</TotalTime>
  <Words>710</Words>
  <Application>Microsoft Office PowerPoint</Application>
  <PresentationFormat>宽屏</PresentationFormat>
  <Paragraphs>115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方正姚体</vt:lpstr>
      <vt:lpstr>华文新魏</vt:lpstr>
      <vt:lpstr>Arial</vt:lpstr>
      <vt:lpstr>Trebuchet MS</vt:lpstr>
      <vt:lpstr>Wingdings 3</vt:lpstr>
      <vt:lpstr>平面</vt:lpstr>
      <vt:lpstr>Git入门教程</vt:lpstr>
      <vt:lpstr>目录</vt:lpstr>
      <vt:lpstr>关联远程仓库</vt:lpstr>
      <vt:lpstr>远程仓库</vt:lpstr>
      <vt:lpstr>为什么需要分支?</vt:lpstr>
      <vt:lpstr>分支长什么样？</vt:lpstr>
      <vt:lpstr>尝试一次分支操作</vt:lpstr>
      <vt:lpstr>创建并切换到一个新分支</vt:lpstr>
      <vt:lpstr>在dev分支上进行工作</vt:lpstr>
      <vt:lpstr>创建并切换到一个新分支</vt:lpstr>
      <vt:lpstr>删除dev分支</vt:lpstr>
      <vt:lpstr>但一切可能没有那么顺利</vt:lpstr>
      <vt:lpstr>是不是和pull时的冲突很像？</vt:lpstr>
      <vt:lpstr>合并分支的过程长这样</vt:lpstr>
      <vt:lpstr>关于修复master上的BUG</vt:lpstr>
      <vt:lpstr>关于修复master上的BUG</vt:lpstr>
      <vt:lpstr>让我们再看一个问题</vt:lpstr>
      <vt:lpstr>如果直接merge</vt:lpstr>
      <vt:lpstr>想看起来和没有分支一样？用rebase</vt:lpstr>
      <vt:lpstr>既然是版本控制，当然还得能回退</vt:lpstr>
      <vt:lpstr>Reset后接不同命令的作用</vt:lpstr>
      <vt:lpstr>还有一种回退</vt:lpstr>
      <vt:lpstr>标签是什么？</vt:lpstr>
      <vt:lpstr>建立一个标签</vt:lpstr>
      <vt:lpstr>标签可以查看和删除</vt:lpstr>
      <vt:lpstr>标签还可以push</vt:lpstr>
      <vt:lpstr>参考资料</vt:lpstr>
      <vt:lpstr>Git第二讲结束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Git入门教程</dc:title>
  <dc:creator>john</dc:creator>
  <cp:lastModifiedBy>john</cp:lastModifiedBy>
  <cp:revision>52</cp:revision>
  <dcterms:created xsi:type="dcterms:W3CDTF">2016-06-29T01:35:24Z</dcterms:created>
  <dcterms:modified xsi:type="dcterms:W3CDTF">2016-07-04T12:57:45Z</dcterms:modified>
</cp:coreProperties>
</file>