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6"/>
  </p:notesMasterIdLst>
  <p:sldIdLst>
    <p:sldId id="273" r:id="rId3"/>
    <p:sldId id="322" r:id="rId4"/>
    <p:sldId id="262" r:id="rId5"/>
    <p:sldId id="308" r:id="rId6"/>
    <p:sldId id="288" r:id="rId7"/>
    <p:sldId id="324" r:id="rId8"/>
    <p:sldId id="314" r:id="rId9"/>
    <p:sldId id="327" r:id="rId10"/>
    <p:sldId id="309" r:id="rId11"/>
    <p:sldId id="310" r:id="rId12"/>
    <p:sldId id="325" r:id="rId13"/>
    <p:sldId id="326" r:id="rId14"/>
    <p:sldId id="271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9" autoAdjust="0"/>
    <p:restoredTop sz="94660"/>
  </p:normalViewPr>
  <p:slideViewPr>
    <p:cSldViewPr>
      <p:cViewPr varScale="1">
        <p:scale>
          <a:sx n="108" d="100"/>
          <a:sy n="108" d="100"/>
        </p:scale>
        <p:origin x="185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417" cy="182841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57999-372D-47EC-9049-E951CDBBFA2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8C87E-8EAD-4E1F-8005-C4A4D5090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5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80B056-2D00-4A7E-AD29-37550BE3D1D4}" type="datetime1">
              <a:rPr lang="zh-CN" altLang="en-US"/>
              <a:pPr>
                <a:defRPr/>
              </a:pPr>
              <a:t>2016/7/6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194E58-F8EC-46CC-BEBB-60887D7F9823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2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50D10A-F0EE-4923-A0E0-A4E40277147F}" type="datetime1">
              <a:rPr lang="zh-CN" altLang="en-US"/>
              <a:pPr>
                <a:defRPr/>
              </a:pPr>
              <a:t>2016/7/6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0135E3-316F-413C-A9C3-4455108D46C6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4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6074E9-AC34-4F7A-9EAF-E6DCD4EA62A4}" type="datetime1">
              <a:rPr lang="zh-CN" altLang="en-US"/>
              <a:pPr>
                <a:defRPr/>
              </a:pPr>
              <a:t>2016/7/6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C8F3DA-EC4B-46C3-B4DF-D22A02027729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41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27B20-38B5-437A-99CB-7002D57AEB7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1978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49F05-6DDC-49D0-8C88-CC93D5780FC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8354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FD254-C4AA-409E-B108-DBF5D40E695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5538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8788" y="1598613"/>
            <a:ext cx="403701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7013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A24E6-5CB8-4143-9282-66ADC4B1BA5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927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56BAA-3EAA-47DA-BE37-BA5C638648D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4042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866F8-7A35-41EF-BB9C-268767795B0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8964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010F5-6D0A-47AD-A6CC-94C07C4F136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275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C9CE6-18FF-4384-AAF5-B0130A302AE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048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F5244B-FFDF-4D64-8434-B493128A0C63}" type="datetime1">
              <a:rPr lang="zh-CN" altLang="en-US"/>
              <a:pPr>
                <a:defRPr/>
              </a:pPr>
              <a:t>2016/7/6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08F61-5E29-4FCA-8D97-57B835014A7B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65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94C98-593A-4AEA-8C29-3D7AC200707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352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42D9B-4411-430E-BEF2-5349762BDAD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5456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8788" y="274638"/>
            <a:ext cx="601821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3DD4E-449A-4301-AC52-F5D12A5A54D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772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74F68-06C6-4A4B-8081-5AF9C32A0660}" type="datetime1">
              <a:rPr lang="zh-CN" altLang="en-US"/>
              <a:pPr>
                <a:defRPr/>
              </a:pPr>
              <a:t>2016/7/6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A3389E-1E55-4DE3-AF3E-3BA4EC7C60E5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5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55BB57-BB43-46A5-B4F3-598A0594A4E5}" type="datetime1">
              <a:rPr lang="zh-CN" altLang="en-US"/>
              <a:pPr>
                <a:defRPr/>
              </a:pPr>
              <a:t>2016/7/6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FE8285-E8C1-4914-B25A-38F04646E297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8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C7FE60-12F7-4167-856B-E0485CB5EEE5}" type="datetime1">
              <a:rPr lang="zh-CN" altLang="en-US"/>
              <a:pPr>
                <a:defRPr/>
              </a:pPr>
              <a:t>2016/7/6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2DC58C-817F-4690-A924-21E3169EC86E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7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3A10C7-7CAD-4420-8E52-7A8D88B79F74}" type="datetime1">
              <a:rPr lang="zh-CN" altLang="en-US"/>
              <a:pPr>
                <a:defRPr/>
              </a:pPr>
              <a:t>2016/7/6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FDC747-896F-4C76-B593-77A2A720BAFF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7341CF-62C7-4E15-9D0E-CB40FEFC1F1B}" type="datetime1">
              <a:rPr lang="zh-CN" altLang="en-US"/>
              <a:pPr>
                <a:defRPr/>
              </a:pPr>
              <a:t>2016/7/6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894B9A-DC48-4FF6-802F-78B13DD26740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2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90889B-836B-4A1A-9A3F-E34337FAA7BC}" type="datetime1">
              <a:rPr lang="zh-CN" altLang="en-US"/>
              <a:pPr>
                <a:defRPr/>
              </a:pPr>
              <a:t>2016/7/6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8E337C-FA60-4A0F-A7D3-88CA8E55064B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4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Malgun Gothic" panose="020B0503020000020004" pitchFamily="34" charset="-127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7D58E2-2A48-41E4-A2DF-F3E0080F0DA1}" type="datetime1">
              <a:rPr lang="zh-CN" altLang="en-US"/>
              <a:pPr>
                <a:defRPr/>
              </a:pPr>
              <a:t>2016/7/6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388FB1-FDE6-4C48-A0A2-16F558164B53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6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Malgun Gothic" panose="020B0503020000020004" pitchFamily="34" charset="-127"/>
              </a:rPr>
              <a:t>마스터 제목 스타일 편집</a:t>
            </a:r>
          </a:p>
        </p:txBody>
      </p:sp>
      <p:sp>
        <p:nvSpPr>
          <p:cNvPr id="1027" name="텍스트 개체 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Malgun Gothic" panose="020B0503020000020004" pitchFamily="34" charset="-127"/>
              </a:rPr>
              <a:t>마스터 텍스트 스타일을 편집합니다</a:t>
            </a:r>
          </a:p>
          <a:p>
            <a:pPr lvl="1"/>
            <a:r>
              <a:rPr lang="zh-CN" altLang="zh-CN" smtClean="0">
                <a:sym typeface="Malgun Gothic" panose="020B0503020000020004" pitchFamily="34" charset="-127"/>
              </a:rPr>
              <a:t>둘째 수준</a:t>
            </a:r>
          </a:p>
          <a:p>
            <a:pPr lvl="2"/>
            <a:r>
              <a:rPr lang="zh-CN" altLang="zh-CN" smtClean="0">
                <a:sym typeface="Malgun Gothic" panose="020B0503020000020004" pitchFamily="34" charset="-127"/>
              </a:rPr>
              <a:t>셋째 수준</a:t>
            </a:r>
          </a:p>
          <a:p>
            <a:pPr lvl="3"/>
            <a:r>
              <a:rPr lang="zh-CN" altLang="zh-CN" smtClean="0">
                <a:sym typeface="Malgun Gothic" panose="020B0503020000020004" pitchFamily="34" charset="-127"/>
              </a:rPr>
              <a:t>넷째 수준</a:t>
            </a:r>
          </a:p>
          <a:p>
            <a:pPr lvl="4"/>
            <a:r>
              <a:rPr lang="zh-CN" altLang="zh-CN" smtClean="0">
                <a:sym typeface="Malgun Gothic" panose="020B0503020000020004" pitchFamily="34" charset="-127"/>
              </a:rPr>
              <a:t>다섯째 수준</a:t>
            </a:r>
          </a:p>
        </p:txBody>
      </p:sp>
      <p:sp>
        <p:nvSpPr>
          <p:cNvPr id="1028" name="날짜 개체 틀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  <a:ea typeface="+mn-ea"/>
                <a:sym typeface="나눔고딕" pitchFamily="2" charset="-127"/>
              </a:defRPr>
            </a:lvl1pPr>
          </a:lstStyle>
          <a:p>
            <a:pPr>
              <a:defRPr/>
            </a:pPr>
            <a:fld id="{5A9BA5FF-B511-4A87-B91F-3823ED6341A4}" type="datetime1">
              <a:rPr lang="zh-CN" altLang="en-US"/>
              <a:pPr>
                <a:defRPr/>
              </a:pPr>
              <a:t>2016/7/6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바닥글 개체 틀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  <a:ea typeface="+mn-ea"/>
                <a:sym typeface="나눔고딕" pitchFamily="2" charset="-127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슬라이드 번호 개체 틀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  <a:ea typeface="+mn-ea"/>
                <a:sym typeface="나눔고딕" pitchFamily="2" charset="-127"/>
              </a:defRPr>
            </a:lvl1pPr>
          </a:lstStyle>
          <a:p>
            <a:pPr>
              <a:defRPr/>
            </a:pPr>
            <a:fld id="{FAF86C3D-B1C4-44FD-B979-1FEA7B37D974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/>
  <p:txStyles>
    <p:titleStyle>
      <a:lvl1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3F3F3F"/>
          </a:solidFill>
          <a:latin typeface="+mj-lt"/>
          <a:ea typeface="+mj-ea"/>
          <a:cs typeface="+mj-cs"/>
          <a:sym typeface="Malgun Gothic" panose="020B0503020000020004" pitchFamily="34" charset="-127"/>
        </a:defRPr>
      </a:lvl1pPr>
      <a:lvl2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2pPr>
      <a:lvl3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3pPr>
      <a:lvl4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4pPr>
      <a:lvl5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5pPr>
      <a:lvl6pPr marL="1371600" indent="-914400" algn="ctr" rtl="0" fontAlgn="base" latinLnBrk="1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6pPr>
      <a:lvl7pPr marL="1828800" indent="-914400" algn="ctr" rtl="0" fontAlgn="base" latinLnBrk="1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7pPr>
      <a:lvl8pPr marL="2286000" indent="-914400" algn="ctr" rtl="0" fontAlgn="base" latinLnBrk="1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8pPr>
      <a:lvl9pPr marL="2743200" indent="-914400" algn="ctr" rtl="0" fontAlgn="base" latinLnBrk="1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3F3F3F"/>
          </a:solidFill>
          <a:latin typeface="+mn-lt"/>
          <a:ea typeface="+mn-ea"/>
          <a:cs typeface="+mn-cs"/>
          <a:sym typeface="Malgun Gothic" panose="020B0503020000020004" pitchFamily="34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3F3F3F"/>
          </a:solidFill>
          <a:latin typeface="+mn-lt"/>
          <a:ea typeface="+mn-ea"/>
          <a:cs typeface="+mn-cs"/>
          <a:sym typeface="Malgun Gothic" panose="020B0503020000020004" pitchFamily="34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3F3F3F"/>
          </a:solidFill>
          <a:latin typeface="+mn-lt"/>
          <a:ea typeface="+mn-ea"/>
          <a:cs typeface="+mn-cs"/>
          <a:sym typeface="Malgun Gothic" panose="020B0503020000020004" pitchFamily="34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3F3F3F"/>
          </a:solidFill>
          <a:latin typeface="+mn-lt"/>
          <a:ea typeface="+mn-ea"/>
          <a:cs typeface="+mn-cs"/>
          <a:sym typeface="Malgun Gothic" panose="020B0503020000020004" pitchFamily="34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3F3F3F"/>
          </a:solidFill>
          <a:latin typeface="+mn-lt"/>
          <a:ea typeface="+mn-ea"/>
          <a:cs typeface="+mn-cs"/>
          <a:sym typeface="Malgun Gothic" panose="020B0503020000020004" pitchFamily="34" charset="-12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8788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44" tIns="44772" rIns="89544" bIns="447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598613"/>
            <a:ext cx="8226425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44" tIns="44772" rIns="89544" bIns="447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8788" y="6245225"/>
            <a:ext cx="2130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44" tIns="44772" rIns="89544" bIns="44772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buFont typeface="Arial" panose="020B0604020202020204" pitchFamily="34" charset="0"/>
              <a:buNone/>
              <a:defRPr sz="13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2613" y="6245225"/>
            <a:ext cx="28987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44" tIns="44772" rIns="89544" bIns="44772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buFont typeface="Arial" panose="020B0604020202020204" pitchFamily="34" charset="0"/>
              <a:buNone/>
              <a:defRPr sz="13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4788" y="6245225"/>
            <a:ext cx="2130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44" tIns="44772" rIns="89544" bIns="44772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buFont typeface="Arial" panose="020B0604020202020204" pitchFamily="34" charset="0"/>
              <a:buNone/>
              <a:defRPr sz="1300" smtClean="0"/>
            </a:lvl1pPr>
          </a:lstStyle>
          <a:p>
            <a:pPr>
              <a:defRPr/>
            </a:pPr>
            <a:fld id="{2C5C4A13-3936-4147-91CA-57A617CEDF2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895350" rtl="0" eaLnBrk="0" fontAlgn="base" hangingPunct="0">
        <a:spcBef>
          <a:spcPct val="0"/>
        </a:spcBef>
        <a:spcAft>
          <a:spcPct val="0"/>
        </a:spcAft>
        <a:defRPr sz="4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895350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895350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895350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895350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895350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895350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895350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36550" indent="-336550" algn="l" defTabSz="895350" rtl="0" eaLnBrk="0" fontAlgn="base" hangingPunct="0">
        <a:spcBef>
          <a:spcPct val="20000"/>
        </a:spcBef>
        <a:spcAft>
          <a:spcPct val="0"/>
        </a:spcAft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27075" indent="-279400" algn="l" defTabSz="895350" rtl="0" eaLnBrk="0" fontAlgn="base" hangingPunct="0">
        <a:spcBef>
          <a:spcPct val="20000"/>
        </a:spcBef>
        <a:spcAft>
          <a:spcPct val="0"/>
        </a:spcAft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19188" indent="-223838" algn="l" defTabSz="895350" rtl="0" eaLnBrk="0" fontAlgn="base" hangingPunct="0">
        <a:spcBef>
          <a:spcPct val="20000"/>
        </a:spcBef>
        <a:spcAft>
          <a:spcPct val="0"/>
        </a:spcAft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66863" indent="-223838" algn="l" defTabSz="895350" rtl="0" eaLnBrk="0" fontAlgn="base" hangingPunct="0">
        <a:spcBef>
          <a:spcPct val="20000"/>
        </a:spcBef>
        <a:spcAft>
          <a:spcPct val="0"/>
        </a:spcAft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14538" indent="-223838" algn="l" defTabSz="895350" rtl="0" eaLnBrk="0" fontAlgn="base" hangingPunct="0">
        <a:spcBef>
          <a:spcPct val="20000"/>
        </a:spcBef>
        <a:spcAft>
          <a:spcPct val="0"/>
        </a:spcAft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unity3d.com/cn/learn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ew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zhihu.com/question/20092178" TargetMode="External"/><Relationship Id="rId4" Type="http://schemas.openxmlformats.org/officeDocument/2006/relationships/hyperlink" Target="http://www.ceeger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nity3d.com/cn/get-unity/download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그림 14" descr="d16_패브릭_표지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404813"/>
            <a:ext cx="7772400" cy="1470025"/>
          </a:xfrm>
        </p:spPr>
        <p:txBody>
          <a:bodyPr/>
          <a:lstStyle/>
          <a:p>
            <a:pPr marL="0" indent="0" algn="l" eaLnBrk="1" hangingPunct="1">
              <a:lnSpc>
                <a:spcPct val="105000"/>
              </a:lnSpc>
            </a:pPr>
            <a:r>
              <a:rPr lang="en-US" altLang="zh-CN" sz="4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UNITY</a:t>
            </a:r>
            <a:br>
              <a:rPr lang="en-US" altLang="zh-CN" sz="4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</a:br>
            <a:r>
              <a:rPr lang="zh-CN" altLang="en-US" sz="4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简易教程</a:t>
            </a:r>
          </a:p>
        </p:txBody>
      </p:sp>
      <p:sp>
        <p:nvSpPr>
          <p:cNvPr id="14340" name="부제목 2"/>
          <p:cNvSpPr>
            <a:spLocks noChangeArrowheads="1"/>
          </p:cNvSpPr>
          <p:nvPr/>
        </p:nvSpPr>
        <p:spPr bwMode="auto">
          <a:xfrm>
            <a:off x="250825" y="6451600"/>
            <a:ext cx="30257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 sz="800" u="sng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14341" name="부제목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581525"/>
            <a:ext cx="2192338" cy="2504309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清华大学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电子系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软件部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朱邦华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2-4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其他资源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/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注意事项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10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93603" y="1844864"/>
            <a:ext cx="73710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unity3d.com/cn/learn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最官方、最准确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有问答、论坛，大部分问题都有涉及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、完整，完成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个以上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992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2-5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其他资源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/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注意事项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11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93603" y="1844864"/>
            <a:ext cx="73710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http://www.manew.com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（新手教程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问答）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http://www.ceeger.com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/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（中文翻译文档）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www.zhihu.com/question/20092178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相关问答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2052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2-6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其他资源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/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注意事项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12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93603" y="1844864"/>
            <a:ext cx="73710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绝大部分想要的功能可以用代码实现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绝大部分模型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/UI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可以在网上找到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多读代码，多看相关教程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拿到项目先找轮子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230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그림 9" descr="d16_패브릭_표지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404813"/>
            <a:ext cx="7772400" cy="1470025"/>
          </a:xfrm>
        </p:spPr>
        <p:txBody>
          <a:bodyPr/>
          <a:lstStyle/>
          <a:p>
            <a:pPr marL="0" indent="0" algn="l" eaLnBrk="1" hangingPunct="1">
              <a:lnSpc>
                <a:spcPts val="5600"/>
              </a:lnSpc>
            </a:pPr>
            <a:r>
              <a:rPr lang="en-US" altLang="zh-CN" sz="4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Thanks!</a:t>
            </a:r>
            <a:endParaRPr lang="zh-CN" altLang="en-US" sz="45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직사각형 13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5363" name="직사각형 3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5364" name="부제목 2"/>
          <p:cNvSpPr>
            <a:spLocks noGrp="1" noChangeArrowheads="1"/>
          </p:cNvSpPr>
          <p:nvPr>
            <p:ph type="subTitle" idx="1"/>
          </p:nvPr>
        </p:nvSpPr>
        <p:spPr>
          <a:xfrm>
            <a:off x="1331911" y="1774118"/>
            <a:ext cx="3311525" cy="360363"/>
          </a:xfrm>
        </p:spPr>
        <p:txBody>
          <a:bodyPr/>
          <a:lstStyle/>
          <a:p>
            <a:pPr algn="l"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01     Unity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安装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5366" name="부제목 2"/>
          <p:cNvSpPr>
            <a:spLocks noChangeArrowheads="1"/>
          </p:cNvSpPr>
          <p:nvPr/>
        </p:nvSpPr>
        <p:spPr bwMode="auto">
          <a:xfrm>
            <a:off x="1331912" y="2694869"/>
            <a:ext cx="3311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02    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Unity</a:t>
            </a:r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界面</a:t>
            </a:r>
            <a:endParaRPr lang="en-US" altLang="zh-CN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5368" name="부제목 2"/>
          <p:cNvSpPr>
            <a:spLocks noChangeArrowheads="1"/>
          </p:cNvSpPr>
          <p:nvPr/>
        </p:nvSpPr>
        <p:spPr bwMode="auto">
          <a:xfrm>
            <a:off x="1331912" y="3670844"/>
            <a:ext cx="506850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03     </a:t>
            </a:r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简单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项目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——roll a ball</a:t>
            </a:r>
            <a:endParaRPr lang="en-US" altLang="zh-CN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537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2879725" cy="574675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导引</a:t>
            </a:r>
            <a:endParaRPr lang="zh-CN" altLang="zh-CN" sz="24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167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직사각형 11"/>
          <p:cNvSpPr>
            <a:spLocks noChangeArrowheads="1"/>
          </p:cNvSpPr>
          <p:nvPr/>
        </p:nvSpPr>
        <p:spPr bwMode="auto">
          <a:xfrm>
            <a:off x="0" y="0"/>
            <a:ext cx="9144000" cy="5229225"/>
          </a:xfrm>
          <a:prstGeom prst="rect">
            <a:avLst/>
          </a:prstGeom>
          <a:solidFill>
            <a:srgbClr val="DAEEF3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6387" name="직사각형 4"/>
          <p:cNvSpPr>
            <a:spLocks noChangeArrowheads="1"/>
          </p:cNvSpPr>
          <p:nvPr/>
        </p:nvSpPr>
        <p:spPr bwMode="auto">
          <a:xfrm>
            <a:off x="0" y="0"/>
            <a:ext cx="7451725" cy="68611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6388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8613" y="1814513"/>
            <a:ext cx="7772400" cy="1470025"/>
          </a:xfrm>
        </p:spPr>
        <p:txBody>
          <a:bodyPr/>
          <a:lstStyle/>
          <a:p>
            <a:pPr marL="0" indent="0" algn="l" eaLnBrk="1" hangingPunct="1">
              <a:lnSpc>
                <a:spcPts val="56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01 Unity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安装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Unity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4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2990" y="2293491"/>
            <a:ext cx="63994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游戏引擎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C#/JavaScript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进行开发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覆盖各大平台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支持交叉编译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367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1-2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Unity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安装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5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913" y="2244973"/>
            <a:ext cx="63994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直接在官网上下载安装即可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unity3d.com/cn/get-unity/download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安装过程中记得勾上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工具包、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支持、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05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직사각형 11"/>
          <p:cNvSpPr>
            <a:spLocks noChangeArrowheads="1"/>
          </p:cNvSpPr>
          <p:nvPr/>
        </p:nvSpPr>
        <p:spPr bwMode="auto">
          <a:xfrm>
            <a:off x="0" y="0"/>
            <a:ext cx="9144000" cy="5229225"/>
          </a:xfrm>
          <a:prstGeom prst="rect">
            <a:avLst/>
          </a:prstGeom>
          <a:solidFill>
            <a:srgbClr val="DAEEF3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6387" name="직사각형 4"/>
          <p:cNvSpPr>
            <a:spLocks noChangeArrowheads="1"/>
          </p:cNvSpPr>
          <p:nvPr/>
        </p:nvSpPr>
        <p:spPr bwMode="auto">
          <a:xfrm>
            <a:off x="0" y="0"/>
            <a:ext cx="7451725" cy="68611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6388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8613" y="1814513"/>
            <a:ext cx="7772400" cy="1470025"/>
          </a:xfrm>
        </p:spPr>
        <p:txBody>
          <a:bodyPr/>
          <a:lstStyle/>
          <a:p>
            <a:pPr marL="0" indent="0" algn="l" eaLnBrk="1" hangingPunct="1">
              <a:lnSpc>
                <a:spcPts val="56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02&amp;03 Unity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界面与使用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786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Unity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名词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7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8" name="부제목 2"/>
          <p:cNvSpPr>
            <a:spLocks noGrp="1" noChangeArrowheads="1"/>
          </p:cNvSpPr>
          <p:nvPr>
            <p:ph type="subTitle" idx="1"/>
          </p:nvPr>
        </p:nvSpPr>
        <p:spPr>
          <a:xfrm>
            <a:off x="1331911" y="1774118"/>
            <a:ext cx="3311525" cy="360363"/>
          </a:xfrm>
        </p:spPr>
        <p:txBody>
          <a:bodyPr/>
          <a:lstStyle/>
          <a:p>
            <a:pPr algn="l"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UI</a:t>
            </a:r>
          </a:p>
        </p:txBody>
      </p:sp>
      <p:sp>
        <p:nvSpPr>
          <p:cNvPr id="9" name="부제목 2"/>
          <p:cNvSpPr>
            <a:spLocks noChangeArrowheads="1"/>
          </p:cNvSpPr>
          <p:nvPr/>
        </p:nvSpPr>
        <p:spPr bwMode="auto">
          <a:xfrm>
            <a:off x="1331912" y="2694869"/>
            <a:ext cx="3311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dirty="0" err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GameObject</a:t>
            </a:r>
            <a:endParaRPr lang="en-US" altLang="zh-CN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0" name="부제목 2"/>
          <p:cNvSpPr>
            <a:spLocks noChangeArrowheads="1"/>
          </p:cNvSpPr>
          <p:nvPr/>
        </p:nvSpPr>
        <p:spPr bwMode="auto">
          <a:xfrm>
            <a:off x="1331260" y="3680568"/>
            <a:ext cx="506850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Component</a:t>
            </a:r>
            <a:endParaRPr lang="en-US" altLang="zh-CN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1" name="부제목 2"/>
          <p:cNvSpPr>
            <a:spLocks noChangeArrowheads="1"/>
          </p:cNvSpPr>
          <p:nvPr/>
        </p:nvSpPr>
        <p:spPr bwMode="auto">
          <a:xfrm>
            <a:off x="1331912" y="4646818"/>
            <a:ext cx="506850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2" name="부제목 2"/>
          <p:cNvSpPr>
            <a:spLocks noChangeArrowheads="1"/>
          </p:cNvSpPr>
          <p:nvPr/>
        </p:nvSpPr>
        <p:spPr bwMode="auto">
          <a:xfrm>
            <a:off x="1331911" y="4624791"/>
            <a:ext cx="3311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Particle System</a:t>
            </a:r>
            <a:endParaRPr lang="en-US" altLang="zh-CN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3" name="부제목 2"/>
          <p:cNvSpPr>
            <a:spLocks noChangeArrowheads="1"/>
          </p:cNvSpPr>
          <p:nvPr/>
        </p:nvSpPr>
        <p:spPr bwMode="auto">
          <a:xfrm>
            <a:off x="1331912" y="5604625"/>
            <a:ext cx="506850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Material</a:t>
            </a:r>
            <a:endParaRPr lang="en-US" altLang="zh-CN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609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2-2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Unity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界面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8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8" name="부제목 2"/>
          <p:cNvSpPr>
            <a:spLocks noGrp="1" noChangeArrowheads="1"/>
          </p:cNvSpPr>
          <p:nvPr>
            <p:ph type="subTitle" idx="1"/>
          </p:nvPr>
        </p:nvSpPr>
        <p:spPr>
          <a:xfrm>
            <a:off x="1331911" y="1774118"/>
            <a:ext cx="3311525" cy="360363"/>
          </a:xfrm>
        </p:spPr>
        <p:txBody>
          <a:bodyPr/>
          <a:lstStyle/>
          <a:p>
            <a:pPr algn="l" eaLnBrk="1" hangingPunct="1"/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Hierarcy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9" name="부제목 2"/>
          <p:cNvSpPr>
            <a:spLocks noChangeArrowheads="1"/>
          </p:cNvSpPr>
          <p:nvPr/>
        </p:nvSpPr>
        <p:spPr bwMode="auto">
          <a:xfrm>
            <a:off x="1331912" y="2694869"/>
            <a:ext cx="3311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Scene</a:t>
            </a:r>
            <a:endParaRPr lang="en-US" altLang="zh-CN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0" name="부제목 2"/>
          <p:cNvSpPr>
            <a:spLocks noChangeArrowheads="1"/>
          </p:cNvSpPr>
          <p:nvPr/>
        </p:nvSpPr>
        <p:spPr bwMode="auto">
          <a:xfrm>
            <a:off x="1331912" y="3670844"/>
            <a:ext cx="506850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Project/Console</a:t>
            </a:r>
            <a:endParaRPr lang="en-US" altLang="zh-CN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1" name="부제목 2"/>
          <p:cNvSpPr>
            <a:spLocks noChangeArrowheads="1"/>
          </p:cNvSpPr>
          <p:nvPr/>
        </p:nvSpPr>
        <p:spPr bwMode="auto">
          <a:xfrm>
            <a:off x="1331912" y="4646818"/>
            <a:ext cx="506850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Inspector</a:t>
            </a:r>
            <a:endParaRPr lang="en-US" altLang="zh-CN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70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2-3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Unity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使用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9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9" name="부제목 2"/>
          <p:cNvSpPr>
            <a:spLocks noChangeArrowheads="1"/>
          </p:cNvSpPr>
          <p:nvPr/>
        </p:nvSpPr>
        <p:spPr bwMode="auto">
          <a:xfrm>
            <a:off x="1474927" y="1558627"/>
            <a:ext cx="506850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Roll a ball</a:t>
            </a:r>
            <a:endParaRPr lang="en-US" altLang="zh-CN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582" y="2134889"/>
            <a:ext cx="5457825" cy="3781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36330" y="6083856"/>
            <a:ext cx="763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Reference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</a:t>
            </a:r>
            <a:r>
              <a:rPr lang="en-US" altLang="zh-CN" dirty="0"/>
              <a:t>://unity3d.com/cn/learn/tutorials/projects/roll-ball-tutorial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805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BACC6"/>
      </a:hlink>
      <a:folHlink>
        <a:srgbClr val="7F7F7F"/>
      </a:folHlink>
    </a:clrScheme>
    <a:fontScheme name="Office 테마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2076</TotalTime>
  <Pages>0</Pages>
  <Words>235</Words>
  <Characters>0</Characters>
  <Application>Microsoft Office PowerPoint</Application>
  <DocSecurity>0</DocSecurity>
  <PresentationFormat>全屏显示(4:3)</PresentationFormat>
  <Lines>0</Lines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Malgun Gothic</vt:lpstr>
      <vt:lpstr>나눔고딕</vt:lpstr>
      <vt:lpstr>宋体</vt:lpstr>
      <vt:lpstr>微软雅黑</vt:lpstr>
      <vt:lpstr>Arial</vt:lpstr>
      <vt:lpstr>Calibri</vt:lpstr>
      <vt:lpstr>Office 테마</vt:lpstr>
      <vt:lpstr>默认设计模板_2</vt:lpstr>
      <vt:lpstr>UNITY 简易教程</vt:lpstr>
      <vt:lpstr>导引</vt:lpstr>
      <vt:lpstr>01 Unity安装</vt:lpstr>
      <vt:lpstr>1-1</vt:lpstr>
      <vt:lpstr>1-2</vt:lpstr>
      <vt:lpstr>02&amp;03 Unity界面与使用</vt:lpstr>
      <vt:lpstr>2-1</vt:lpstr>
      <vt:lpstr>2-2</vt:lpstr>
      <vt:lpstr>2-3</vt:lpstr>
      <vt:lpstr>2-4</vt:lpstr>
      <vt:lpstr>2-5</vt:lpstr>
      <vt:lpstr>2-6</vt:lpstr>
      <vt:lpstr>Thanks!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简易教程</dc:title>
  <dc:subject/>
  <dc:creator>네이버 한글캠페인</dc:creator>
  <cp:keywords/>
  <dc:description/>
  <cp:lastModifiedBy>朱邦华</cp:lastModifiedBy>
  <cp:revision>93</cp:revision>
  <dcterms:created xsi:type="dcterms:W3CDTF">2011-08-24T18:21:00Z</dcterms:created>
  <dcterms:modified xsi:type="dcterms:W3CDTF">2016-07-06T07:59:58Z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