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155679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664" y="371703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96136" y="98072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</a:t>
            </a:r>
            <a:r>
              <a:rPr lang="zh-CN" altLang="en-US" dirty="0" smtClean="0"/>
              <a:t>格参数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321297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待收库存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486916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现有</a:t>
            </a:r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536" y="33265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物品类别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3528" y="1484784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物品名称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2204864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货号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267744" y="0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</a:t>
            </a:r>
            <a:r>
              <a:rPr lang="zh-CN" altLang="en-US" dirty="0" smtClean="0"/>
              <a:t>别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411760" y="476672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上级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9" idx="3"/>
            <a:endCxn id="12" idx="2"/>
          </p:cNvCxnSpPr>
          <p:nvPr/>
        </p:nvCxnSpPr>
        <p:spPr>
          <a:xfrm flipV="1">
            <a:off x="1979712" y="216024"/>
            <a:ext cx="288032" cy="4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3" idx="2"/>
          </p:cNvCxnSpPr>
          <p:nvPr/>
        </p:nvCxnSpPr>
        <p:spPr>
          <a:xfrm>
            <a:off x="1979712" y="62068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1"/>
            <a:endCxn id="10" idx="6"/>
          </p:cNvCxnSpPr>
          <p:nvPr/>
        </p:nvCxnSpPr>
        <p:spPr>
          <a:xfrm flipH="1" flipV="1">
            <a:off x="1979712" y="1700808"/>
            <a:ext cx="36004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1"/>
            <a:endCxn id="11" idx="6"/>
          </p:cNvCxnSpPr>
          <p:nvPr/>
        </p:nvCxnSpPr>
        <p:spPr>
          <a:xfrm flipH="1">
            <a:off x="1979712" y="1952836"/>
            <a:ext cx="36004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9" idx="2"/>
            <a:endCxn id="4" idx="0"/>
          </p:cNvCxnSpPr>
          <p:nvPr/>
        </p:nvCxnSpPr>
        <p:spPr>
          <a:xfrm rot="16200000" flipH="1">
            <a:off x="1853698" y="242646"/>
            <a:ext cx="648072" cy="19802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-540568" y="3573016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</a:t>
            </a:r>
            <a:r>
              <a:rPr lang="zh-CN" altLang="en-US" dirty="0" smtClean="0"/>
              <a:t>户名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-540568" y="4653136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956376" y="3501008"/>
            <a:ext cx="11876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956376" y="5085184"/>
            <a:ext cx="11876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数量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7" idx="3"/>
            <a:endCxn id="30" idx="2"/>
          </p:cNvCxnSpPr>
          <p:nvPr/>
        </p:nvCxnSpPr>
        <p:spPr>
          <a:xfrm>
            <a:off x="7524328" y="3609020"/>
            <a:ext cx="432048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3"/>
            <a:endCxn id="31" idx="2"/>
          </p:cNvCxnSpPr>
          <p:nvPr/>
        </p:nvCxnSpPr>
        <p:spPr>
          <a:xfrm>
            <a:off x="7596336" y="5265204"/>
            <a:ext cx="360040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5" idx="3"/>
            <a:endCxn id="7" idx="1"/>
          </p:cNvCxnSpPr>
          <p:nvPr/>
        </p:nvCxnSpPr>
        <p:spPr>
          <a:xfrm flipV="1">
            <a:off x="3203848" y="3609020"/>
            <a:ext cx="2664296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5" idx="3"/>
            <a:endCxn id="8" idx="1"/>
          </p:cNvCxnSpPr>
          <p:nvPr/>
        </p:nvCxnSpPr>
        <p:spPr>
          <a:xfrm>
            <a:off x="3203848" y="4113076"/>
            <a:ext cx="2736304" cy="11521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5" idx="1"/>
            <a:endCxn id="28" idx="6"/>
          </p:cNvCxnSpPr>
          <p:nvPr/>
        </p:nvCxnSpPr>
        <p:spPr>
          <a:xfrm flipH="1" flipV="1">
            <a:off x="1115616" y="3789040"/>
            <a:ext cx="432048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5" idx="1"/>
            <a:endCxn id="29" idx="6"/>
          </p:cNvCxnSpPr>
          <p:nvPr/>
        </p:nvCxnSpPr>
        <p:spPr>
          <a:xfrm flipH="1">
            <a:off x="1115616" y="4113076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3"/>
            <a:endCxn id="6" idx="1"/>
          </p:cNvCxnSpPr>
          <p:nvPr/>
        </p:nvCxnSpPr>
        <p:spPr>
          <a:xfrm flipV="1">
            <a:off x="3995936" y="1376772"/>
            <a:ext cx="180020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2018-12-04T11:27:18Z</dcterms:modified>
</cp:coreProperties>
</file>