
<file path=[Content_Types].xml><?xml version="1.0" encoding="utf-8"?>
<Types xmlns="http://schemas.openxmlformats.org/package/2006/content-types">
  <Override PartName="/ppt/slides/slide29.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Default Extension="svg" ContentType="image/svg+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0"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83" r:id="rId16"/>
    <p:sldId id="282" r:id="rId17"/>
    <p:sldId id="270" r:id="rId18"/>
    <p:sldId id="271" r:id="rId19"/>
    <p:sldId id="272" r:id="rId20"/>
    <p:sldId id="274" r:id="rId21"/>
    <p:sldId id="284" r:id="rId22"/>
    <p:sldId id="291" r:id="rId23"/>
    <p:sldId id="276" r:id="rId24"/>
    <p:sldId id="277" r:id="rId25"/>
    <p:sldId id="280" r:id="rId26"/>
    <p:sldId id="292" r:id="rId27"/>
    <p:sldId id="288" r:id="rId28"/>
    <p:sldId id="289" r:id="rId29"/>
    <p:sldId id="293" r:id="rId30"/>
    <p:sldId id="294" r:id="rId31"/>
    <p:sldId id="295" r:id="rId32"/>
    <p:sldId id="296" r:id="rId33"/>
    <p:sldId id="297" r:id="rId34"/>
    <p:sldId id="286" r:id="rId35"/>
    <p:sldId id="27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p:scale>
          <a:sx n="72" d="100"/>
          <a:sy n="72" d="100"/>
        </p:scale>
        <p:origin x="-1104" y="-43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svg"/><Relationship Id="rId1" Type="http://schemas.openxmlformats.org/officeDocument/2006/relationships/image" Target="../media/image3.png"/><Relationship Id="rId6" Type="http://schemas.openxmlformats.org/officeDocument/2006/relationships/image" Target="../media/image7.svg"/><Relationship Id="rId5" Type="http://schemas.openxmlformats.org/officeDocument/2006/relationships/image" Target="../media/image5.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svg"/><Relationship Id="rId1" Type="http://schemas.openxmlformats.org/officeDocument/2006/relationships/image" Target="../media/image7.png"/><Relationship Id="rId6" Type="http://schemas.openxmlformats.org/officeDocument/2006/relationships/image" Target="../media/image19.svg"/><Relationship Id="rId5" Type="http://schemas.openxmlformats.org/officeDocument/2006/relationships/image" Target="../media/image9.png"/><Relationship Id="rId4" Type="http://schemas.openxmlformats.org/officeDocument/2006/relationships/image" Target="../media/image17.svg"/></Relationships>
</file>

<file path=ppt/diagrams/_rels/data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5.svg"/><Relationship Id="rId1" Type="http://schemas.openxmlformats.org/officeDocument/2006/relationships/image" Target="../media/image11.png"/><Relationship Id="rId4" Type="http://schemas.openxmlformats.org/officeDocument/2006/relationships/image" Target="../media/image27.svg"/></Relationships>
</file>

<file path=ppt/diagrams/_rels/data8.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image" Target="../media/image44.svg"/><Relationship Id="rId2" Type="http://schemas.openxmlformats.org/officeDocument/2006/relationships/image" Target="../media/image34.svg"/><Relationship Id="rId1" Type="http://schemas.openxmlformats.org/officeDocument/2006/relationships/image" Target="../media/image16.png"/><Relationship Id="rId6" Type="http://schemas.openxmlformats.org/officeDocument/2006/relationships/image" Target="../media/image38.svg"/><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11.png"/><Relationship Id="rId7" Type="http://schemas.openxmlformats.org/officeDocument/2006/relationships/image" Target="../media/image131.png"/><Relationship Id="rId2" Type="http://schemas.openxmlformats.org/officeDocument/2006/relationships/image" Target="../media/image3.svg"/><Relationship Id="rId1" Type="http://schemas.openxmlformats.org/officeDocument/2006/relationships/image" Target="../media/image101.png"/><Relationship Id="rId6" Type="http://schemas.openxmlformats.org/officeDocument/2006/relationships/image" Target="../media/image7.svg"/><Relationship Id="rId5" Type="http://schemas.openxmlformats.org/officeDocument/2006/relationships/image" Target="../media/image121.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image" Target="../media/image15.svg"/><Relationship Id="rId1" Type="http://schemas.openxmlformats.org/officeDocument/2006/relationships/image" Target="../media/image201.png"/><Relationship Id="rId6" Type="http://schemas.openxmlformats.org/officeDocument/2006/relationships/image" Target="../media/image19.svg"/><Relationship Id="rId5" Type="http://schemas.openxmlformats.org/officeDocument/2006/relationships/image" Target="../media/image181.png"/><Relationship Id="rId4" Type="http://schemas.openxmlformats.org/officeDocument/2006/relationships/image" Target="../media/image1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46.png"/><Relationship Id="rId7" Type="http://schemas.openxmlformats.org/officeDocument/2006/relationships/image" Target="../media/image48.png"/><Relationship Id="rId12" Type="http://schemas.openxmlformats.org/officeDocument/2006/relationships/image" Target="../media/image44.svg"/><Relationship Id="rId2" Type="http://schemas.openxmlformats.org/officeDocument/2006/relationships/image" Target="../media/image34.svg"/><Relationship Id="rId1" Type="http://schemas.openxmlformats.org/officeDocument/2006/relationships/image" Target="../media/image45.png"/><Relationship Id="rId6" Type="http://schemas.openxmlformats.org/officeDocument/2006/relationships/image" Target="../media/image38.svg"/><Relationship Id="rId11" Type="http://schemas.openxmlformats.org/officeDocument/2006/relationships/image" Target="../media/image50.png"/><Relationship Id="rId5" Type="http://schemas.openxmlformats.org/officeDocument/2006/relationships/image" Target="../media/image4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9.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362EFE6-8A21-42DB-B2FB-B1D2D563491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88E5F53-5D72-46C0-89B4-69C47B2BEE06}">
      <dgm:prSet/>
      <dgm:spPr/>
      <dgm:t>
        <a:bodyPr/>
        <a:lstStyle/>
        <a:p>
          <a:r>
            <a:rPr lang="en-US"/>
            <a:t>In star rating, the categories are ranked between one to five </a:t>
          </a:r>
          <a:r>
            <a:rPr lang="en-US" b="1"/>
            <a:t>stars</a:t>
          </a:r>
          <a:r>
            <a:rPr lang="en-US"/>
            <a:t>, with five being the highest and one being the lowest . Disadvantages of a star rating</a:t>
          </a:r>
          <a:r>
            <a:rPr lang="en-US" b="1"/>
            <a:t>:</a:t>
          </a:r>
          <a:endParaRPr lang="en-US"/>
        </a:p>
      </dgm:t>
    </dgm:pt>
    <dgm:pt modelId="{2EF27E4B-B219-46C5-A157-D767BAA0DDF0}" type="parTrans" cxnId="{15D0AFAD-EB07-4010-809C-36B2E198F11F}">
      <dgm:prSet/>
      <dgm:spPr/>
      <dgm:t>
        <a:bodyPr/>
        <a:lstStyle/>
        <a:p>
          <a:endParaRPr lang="en-US"/>
        </a:p>
      </dgm:t>
    </dgm:pt>
    <dgm:pt modelId="{332035AF-E3A6-45CE-88B5-7919BA8CCA23}" type="sibTrans" cxnId="{15D0AFAD-EB07-4010-809C-36B2E198F11F}">
      <dgm:prSet/>
      <dgm:spPr/>
      <dgm:t>
        <a:bodyPr/>
        <a:lstStyle/>
        <a:p>
          <a:endParaRPr lang="en-US"/>
        </a:p>
      </dgm:t>
    </dgm:pt>
    <dgm:pt modelId="{E281D0CB-787B-4AF9-99A7-DC7D5F7D97BE}">
      <dgm:prSet/>
      <dgm:spPr/>
      <dgm:t>
        <a:bodyPr/>
        <a:lstStyle/>
        <a:p>
          <a:r>
            <a:rPr lang="en-US"/>
            <a:t>The downside to rating scales is the drawback of misperceived information.</a:t>
          </a:r>
        </a:p>
      </dgm:t>
    </dgm:pt>
    <dgm:pt modelId="{D3019BF8-FEB6-4C47-876B-E2FC536BC46C}" type="parTrans" cxnId="{45A34A4A-2F82-484D-B6EF-37159127FCFC}">
      <dgm:prSet/>
      <dgm:spPr/>
      <dgm:t>
        <a:bodyPr/>
        <a:lstStyle/>
        <a:p>
          <a:endParaRPr lang="en-US"/>
        </a:p>
      </dgm:t>
    </dgm:pt>
    <dgm:pt modelId="{EDBF06BD-6490-4848-852C-312C08B16499}" type="sibTrans" cxnId="{45A34A4A-2F82-484D-B6EF-37159127FCFC}">
      <dgm:prSet/>
      <dgm:spPr/>
      <dgm:t>
        <a:bodyPr/>
        <a:lstStyle/>
        <a:p>
          <a:endParaRPr lang="en-US"/>
        </a:p>
      </dgm:t>
    </dgm:pt>
    <dgm:pt modelId="{54D4C17E-C9A8-4D82-BD51-2F735753BF6C}">
      <dgm:prSet/>
      <dgm:spPr/>
      <dgm:t>
        <a:bodyPr/>
        <a:lstStyle/>
        <a:p>
          <a:r>
            <a:rPr lang="en-US" dirty="0"/>
            <a:t> The vast majority of users will provide a positive rating; they're using it over competitive alternatives and want to justify their decision. </a:t>
          </a:r>
        </a:p>
      </dgm:t>
    </dgm:pt>
    <dgm:pt modelId="{02F5D965-8CD3-4F13-A45B-7287E5820475}" type="parTrans" cxnId="{FB0D4A12-DFF0-4F78-83EC-B02FFE190311}">
      <dgm:prSet/>
      <dgm:spPr/>
      <dgm:t>
        <a:bodyPr/>
        <a:lstStyle/>
        <a:p>
          <a:endParaRPr lang="en-US"/>
        </a:p>
      </dgm:t>
    </dgm:pt>
    <dgm:pt modelId="{29A64A9B-9B85-43F4-9C82-BB844D8F04E3}" type="sibTrans" cxnId="{FB0D4A12-DFF0-4F78-83EC-B02FFE190311}">
      <dgm:prSet/>
      <dgm:spPr/>
      <dgm:t>
        <a:bodyPr/>
        <a:lstStyle/>
        <a:p>
          <a:endParaRPr lang="en-US"/>
        </a:p>
      </dgm:t>
    </dgm:pt>
    <dgm:pt modelId="{70EAE4DD-EBAF-4BF9-B876-8AE8838C70D1}">
      <dgm:prSet/>
      <dgm:spPr/>
      <dgm:t>
        <a:bodyPr/>
        <a:lstStyle/>
        <a:p>
          <a:r>
            <a:rPr lang="en-US" dirty="0"/>
            <a:t>People interpret the rating differently. As with any grading, some are more inclined to be generous compared to others.</a:t>
          </a:r>
        </a:p>
      </dgm:t>
    </dgm:pt>
    <dgm:pt modelId="{843CAD4C-63C7-4658-8DD2-F5142A68B3C5}" type="sibTrans" cxnId="{D69EDAFC-208B-4F6E-B5A6-5EE3BA16C935}">
      <dgm:prSet/>
      <dgm:spPr/>
      <dgm:t>
        <a:bodyPr/>
        <a:lstStyle/>
        <a:p>
          <a:endParaRPr lang="en-US"/>
        </a:p>
      </dgm:t>
    </dgm:pt>
    <dgm:pt modelId="{7050A1B2-81DF-4C71-B306-7129F5EC2DB3}" type="parTrans" cxnId="{D69EDAFC-208B-4F6E-B5A6-5EE3BA16C935}">
      <dgm:prSet/>
      <dgm:spPr/>
      <dgm:t>
        <a:bodyPr/>
        <a:lstStyle/>
        <a:p>
          <a:endParaRPr lang="en-US"/>
        </a:p>
      </dgm:t>
    </dgm:pt>
    <dgm:pt modelId="{2225C943-561C-4D0C-A0DA-8E6C1AC6D0CE}" type="pres">
      <dgm:prSet presAssocID="{D362EFE6-8A21-42DB-B2FB-B1D2D5634915}" presName="root" presStyleCnt="0">
        <dgm:presLayoutVars>
          <dgm:dir/>
          <dgm:resizeHandles val="exact"/>
        </dgm:presLayoutVars>
      </dgm:prSet>
      <dgm:spPr/>
      <dgm:t>
        <a:bodyPr/>
        <a:lstStyle/>
        <a:p>
          <a:endParaRPr lang="en-US"/>
        </a:p>
      </dgm:t>
    </dgm:pt>
    <dgm:pt modelId="{8E3AA52D-6E6B-4442-A24A-52231AE2A317}" type="pres">
      <dgm:prSet presAssocID="{488E5F53-5D72-46C0-89B4-69C47B2BEE06}" presName="compNode" presStyleCnt="0"/>
      <dgm:spPr/>
    </dgm:pt>
    <dgm:pt modelId="{0137E19B-D65A-473E-BEC7-C2ADA1F9F8FE}" type="pres">
      <dgm:prSet presAssocID="{488E5F53-5D72-46C0-89B4-69C47B2BEE06}" presName="bgRect" presStyleLbl="bgShp" presStyleIdx="0" presStyleCnt="4"/>
      <dgm:spPr/>
    </dgm:pt>
    <dgm:pt modelId="{912CA28F-B5A7-4CD3-8EB7-2041969EDEF4}" type="pres">
      <dgm:prSet presAssocID="{488E5F53-5D72-46C0-89B4-69C47B2BEE0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Star"/>
        </a:ext>
      </dgm:extLst>
    </dgm:pt>
    <dgm:pt modelId="{B9313A19-F13A-4A61-854C-83452A56EF18}" type="pres">
      <dgm:prSet presAssocID="{488E5F53-5D72-46C0-89B4-69C47B2BEE06}" presName="spaceRect" presStyleCnt="0"/>
      <dgm:spPr/>
    </dgm:pt>
    <dgm:pt modelId="{3FC9A85C-C378-4590-8E32-C3A7635E1C6D}" type="pres">
      <dgm:prSet presAssocID="{488E5F53-5D72-46C0-89B4-69C47B2BEE06}" presName="parTx" presStyleLbl="revTx" presStyleIdx="0" presStyleCnt="4">
        <dgm:presLayoutVars>
          <dgm:chMax val="0"/>
          <dgm:chPref val="0"/>
        </dgm:presLayoutVars>
      </dgm:prSet>
      <dgm:spPr/>
      <dgm:t>
        <a:bodyPr/>
        <a:lstStyle/>
        <a:p>
          <a:endParaRPr lang="en-US"/>
        </a:p>
      </dgm:t>
    </dgm:pt>
    <dgm:pt modelId="{3F187B50-1BC2-48BF-BA3D-3BF23E6E844D}" type="pres">
      <dgm:prSet presAssocID="{332035AF-E3A6-45CE-88B5-7919BA8CCA23}" presName="sibTrans" presStyleCnt="0"/>
      <dgm:spPr/>
    </dgm:pt>
    <dgm:pt modelId="{2C8AFD13-DEC2-41D3-8DB3-499474590D07}" type="pres">
      <dgm:prSet presAssocID="{E281D0CB-787B-4AF9-99A7-DC7D5F7D97BE}" presName="compNode" presStyleCnt="0"/>
      <dgm:spPr/>
    </dgm:pt>
    <dgm:pt modelId="{63D8942E-1A5E-4557-A212-57D198004393}" type="pres">
      <dgm:prSet presAssocID="{E281D0CB-787B-4AF9-99A7-DC7D5F7D97BE}" presName="bgRect" presStyleLbl="bgShp" presStyleIdx="1" presStyleCnt="4"/>
      <dgm:spPr/>
    </dgm:pt>
    <dgm:pt modelId="{C48D0F4F-8842-496B-A85A-968249FD7800}" type="pres">
      <dgm:prSet presAssocID="{E281D0CB-787B-4AF9-99A7-DC7D5F7D97B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Forbidden"/>
        </a:ext>
      </dgm:extLst>
    </dgm:pt>
    <dgm:pt modelId="{75032246-45B3-40B6-A7AC-7B186B44AC9D}" type="pres">
      <dgm:prSet presAssocID="{E281D0CB-787B-4AF9-99A7-DC7D5F7D97BE}" presName="spaceRect" presStyleCnt="0"/>
      <dgm:spPr/>
    </dgm:pt>
    <dgm:pt modelId="{BCD350C6-EBA7-4B9B-95AF-509096105E2F}" type="pres">
      <dgm:prSet presAssocID="{E281D0CB-787B-4AF9-99A7-DC7D5F7D97BE}" presName="parTx" presStyleLbl="revTx" presStyleIdx="1" presStyleCnt="4">
        <dgm:presLayoutVars>
          <dgm:chMax val="0"/>
          <dgm:chPref val="0"/>
        </dgm:presLayoutVars>
      </dgm:prSet>
      <dgm:spPr/>
      <dgm:t>
        <a:bodyPr/>
        <a:lstStyle/>
        <a:p>
          <a:endParaRPr lang="en-US"/>
        </a:p>
      </dgm:t>
    </dgm:pt>
    <dgm:pt modelId="{59038C64-8214-4878-90DC-3426EC9DC4C6}" type="pres">
      <dgm:prSet presAssocID="{EDBF06BD-6490-4848-852C-312C08B16499}" presName="sibTrans" presStyleCnt="0"/>
      <dgm:spPr/>
    </dgm:pt>
    <dgm:pt modelId="{8C77C325-658E-4500-BBBD-9A25F1D03E6A}" type="pres">
      <dgm:prSet presAssocID="{54D4C17E-C9A8-4D82-BD51-2F735753BF6C}" presName="compNode" presStyleCnt="0"/>
      <dgm:spPr/>
    </dgm:pt>
    <dgm:pt modelId="{10C673A8-CA28-415B-977E-025A90AFA055}" type="pres">
      <dgm:prSet presAssocID="{54D4C17E-C9A8-4D82-BD51-2F735753BF6C}" presName="bgRect" presStyleLbl="bgShp" presStyleIdx="2" presStyleCnt="4"/>
      <dgm:spPr/>
    </dgm:pt>
    <dgm:pt modelId="{55786578-E610-4C67-99CA-B6D5F4EE1965}" type="pres">
      <dgm:prSet presAssocID="{54D4C17E-C9A8-4D82-BD51-2F735753BF6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Maximize"/>
        </a:ext>
      </dgm:extLst>
    </dgm:pt>
    <dgm:pt modelId="{B3C453A9-CD03-4D9D-86C5-EE5DF06ED330}" type="pres">
      <dgm:prSet presAssocID="{54D4C17E-C9A8-4D82-BD51-2F735753BF6C}" presName="spaceRect" presStyleCnt="0"/>
      <dgm:spPr/>
    </dgm:pt>
    <dgm:pt modelId="{1374EA21-6A5E-467A-83D5-B9FDE65584EC}" type="pres">
      <dgm:prSet presAssocID="{54D4C17E-C9A8-4D82-BD51-2F735753BF6C}" presName="parTx" presStyleLbl="revTx" presStyleIdx="2" presStyleCnt="4">
        <dgm:presLayoutVars>
          <dgm:chMax val="0"/>
          <dgm:chPref val="0"/>
        </dgm:presLayoutVars>
      </dgm:prSet>
      <dgm:spPr/>
      <dgm:t>
        <a:bodyPr/>
        <a:lstStyle/>
        <a:p>
          <a:endParaRPr lang="en-US"/>
        </a:p>
      </dgm:t>
    </dgm:pt>
    <dgm:pt modelId="{97F6A056-9C10-4B16-9FC6-B3F187448E0E}" type="pres">
      <dgm:prSet presAssocID="{29A64A9B-9B85-43F4-9C82-BB844D8F04E3}" presName="sibTrans" presStyleCnt="0"/>
      <dgm:spPr/>
    </dgm:pt>
    <dgm:pt modelId="{E8C1ADA3-D9B3-463A-9239-40EDC1E661E6}" type="pres">
      <dgm:prSet presAssocID="{70EAE4DD-EBAF-4BF9-B876-8AE8838C70D1}" presName="compNode" presStyleCnt="0"/>
      <dgm:spPr/>
    </dgm:pt>
    <dgm:pt modelId="{525E56A4-359D-4207-92D2-1AE6D0C9C033}" type="pres">
      <dgm:prSet presAssocID="{70EAE4DD-EBAF-4BF9-B876-8AE8838C70D1}" presName="bgRect" presStyleLbl="bgShp" presStyleIdx="3" presStyleCnt="4"/>
      <dgm:spPr/>
    </dgm:pt>
    <dgm:pt modelId="{E4A75197-7D4E-4C6F-B59A-E2F778B68D37}" type="pres">
      <dgm:prSet presAssocID="{70EAE4DD-EBAF-4BF9-B876-8AE8838C70D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xmlns="" id="0" name="" descr="Confused Person"/>
        </a:ext>
      </dgm:extLst>
    </dgm:pt>
    <dgm:pt modelId="{DBCE1277-9C37-4414-9A97-2C12A3FDBDF8}" type="pres">
      <dgm:prSet presAssocID="{70EAE4DD-EBAF-4BF9-B876-8AE8838C70D1}" presName="spaceRect" presStyleCnt="0"/>
      <dgm:spPr/>
    </dgm:pt>
    <dgm:pt modelId="{31E66390-7690-43F5-BA58-77F0D1B137EB}" type="pres">
      <dgm:prSet presAssocID="{70EAE4DD-EBAF-4BF9-B876-8AE8838C70D1}" presName="parTx" presStyleLbl="revTx" presStyleIdx="3" presStyleCnt="4">
        <dgm:presLayoutVars>
          <dgm:chMax val="0"/>
          <dgm:chPref val="0"/>
        </dgm:presLayoutVars>
      </dgm:prSet>
      <dgm:spPr/>
      <dgm:t>
        <a:bodyPr/>
        <a:lstStyle/>
        <a:p>
          <a:endParaRPr lang="en-US"/>
        </a:p>
      </dgm:t>
    </dgm:pt>
  </dgm:ptLst>
  <dgm:cxnLst>
    <dgm:cxn modelId="{434EDE68-61B7-4234-B2BE-B1F2B3EE0BCB}" type="presOf" srcId="{D362EFE6-8A21-42DB-B2FB-B1D2D5634915}" destId="{2225C943-561C-4D0C-A0DA-8E6C1AC6D0CE}" srcOrd="0" destOrd="0" presId="urn:microsoft.com/office/officeart/2018/2/layout/IconVerticalSolidList"/>
    <dgm:cxn modelId="{7ADD19B2-23C1-4CE5-9B8E-C18EB9966FAD}" type="presOf" srcId="{54D4C17E-C9A8-4D82-BD51-2F735753BF6C}" destId="{1374EA21-6A5E-467A-83D5-B9FDE65584EC}" srcOrd="0" destOrd="0" presId="urn:microsoft.com/office/officeart/2018/2/layout/IconVerticalSolidList"/>
    <dgm:cxn modelId="{FB0D4A12-DFF0-4F78-83EC-B02FFE190311}" srcId="{D362EFE6-8A21-42DB-B2FB-B1D2D5634915}" destId="{54D4C17E-C9A8-4D82-BD51-2F735753BF6C}" srcOrd="2" destOrd="0" parTransId="{02F5D965-8CD3-4F13-A45B-7287E5820475}" sibTransId="{29A64A9B-9B85-43F4-9C82-BB844D8F04E3}"/>
    <dgm:cxn modelId="{D69EDAFC-208B-4F6E-B5A6-5EE3BA16C935}" srcId="{D362EFE6-8A21-42DB-B2FB-B1D2D5634915}" destId="{70EAE4DD-EBAF-4BF9-B876-8AE8838C70D1}" srcOrd="3" destOrd="0" parTransId="{7050A1B2-81DF-4C71-B306-7129F5EC2DB3}" sibTransId="{843CAD4C-63C7-4658-8DD2-F5142A68B3C5}"/>
    <dgm:cxn modelId="{04D40C46-5B6E-44F8-A24E-B39C5F4CB66C}" type="presOf" srcId="{E281D0CB-787B-4AF9-99A7-DC7D5F7D97BE}" destId="{BCD350C6-EBA7-4B9B-95AF-509096105E2F}" srcOrd="0" destOrd="0" presId="urn:microsoft.com/office/officeart/2018/2/layout/IconVerticalSolidList"/>
    <dgm:cxn modelId="{45A34A4A-2F82-484D-B6EF-37159127FCFC}" srcId="{D362EFE6-8A21-42DB-B2FB-B1D2D5634915}" destId="{E281D0CB-787B-4AF9-99A7-DC7D5F7D97BE}" srcOrd="1" destOrd="0" parTransId="{D3019BF8-FEB6-4C47-876B-E2FC536BC46C}" sibTransId="{EDBF06BD-6490-4848-852C-312C08B16499}"/>
    <dgm:cxn modelId="{15D0AFAD-EB07-4010-809C-36B2E198F11F}" srcId="{D362EFE6-8A21-42DB-B2FB-B1D2D5634915}" destId="{488E5F53-5D72-46C0-89B4-69C47B2BEE06}" srcOrd="0" destOrd="0" parTransId="{2EF27E4B-B219-46C5-A157-D767BAA0DDF0}" sibTransId="{332035AF-E3A6-45CE-88B5-7919BA8CCA23}"/>
    <dgm:cxn modelId="{CFF3F203-8096-4D13-BF55-BEC20274AD96}" type="presOf" srcId="{488E5F53-5D72-46C0-89B4-69C47B2BEE06}" destId="{3FC9A85C-C378-4590-8E32-C3A7635E1C6D}" srcOrd="0" destOrd="0" presId="urn:microsoft.com/office/officeart/2018/2/layout/IconVerticalSolidList"/>
    <dgm:cxn modelId="{FA96B8BA-DE1C-48FE-AC5C-FF86E409622E}" type="presOf" srcId="{70EAE4DD-EBAF-4BF9-B876-8AE8838C70D1}" destId="{31E66390-7690-43F5-BA58-77F0D1B137EB}" srcOrd="0" destOrd="0" presId="urn:microsoft.com/office/officeart/2018/2/layout/IconVerticalSolidList"/>
    <dgm:cxn modelId="{FB33CADB-EAF3-4734-8A51-409B8E9F252C}" type="presParOf" srcId="{2225C943-561C-4D0C-A0DA-8E6C1AC6D0CE}" destId="{8E3AA52D-6E6B-4442-A24A-52231AE2A317}" srcOrd="0" destOrd="0" presId="urn:microsoft.com/office/officeart/2018/2/layout/IconVerticalSolidList"/>
    <dgm:cxn modelId="{2710C9BC-4A08-4EA2-BB02-28569E66ED74}" type="presParOf" srcId="{8E3AA52D-6E6B-4442-A24A-52231AE2A317}" destId="{0137E19B-D65A-473E-BEC7-C2ADA1F9F8FE}" srcOrd="0" destOrd="0" presId="urn:microsoft.com/office/officeart/2018/2/layout/IconVerticalSolidList"/>
    <dgm:cxn modelId="{8AE3B2B8-6813-4977-8E61-D5C382681FCB}" type="presParOf" srcId="{8E3AA52D-6E6B-4442-A24A-52231AE2A317}" destId="{912CA28F-B5A7-4CD3-8EB7-2041969EDEF4}" srcOrd="1" destOrd="0" presId="urn:microsoft.com/office/officeart/2018/2/layout/IconVerticalSolidList"/>
    <dgm:cxn modelId="{8BAEA88F-E46B-439E-BBF2-62B1353C29F1}" type="presParOf" srcId="{8E3AA52D-6E6B-4442-A24A-52231AE2A317}" destId="{B9313A19-F13A-4A61-854C-83452A56EF18}" srcOrd="2" destOrd="0" presId="urn:microsoft.com/office/officeart/2018/2/layout/IconVerticalSolidList"/>
    <dgm:cxn modelId="{6E961F50-2A45-4EDB-AEDC-4FEDBADFEBE3}" type="presParOf" srcId="{8E3AA52D-6E6B-4442-A24A-52231AE2A317}" destId="{3FC9A85C-C378-4590-8E32-C3A7635E1C6D}" srcOrd="3" destOrd="0" presId="urn:microsoft.com/office/officeart/2018/2/layout/IconVerticalSolidList"/>
    <dgm:cxn modelId="{3D85D241-9475-40E4-8957-9F127B1670CD}" type="presParOf" srcId="{2225C943-561C-4D0C-A0DA-8E6C1AC6D0CE}" destId="{3F187B50-1BC2-48BF-BA3D-3BF23E6E844D}" srcOrd="1" destOrd="0" presId="urn:microsoft.com/office/officeart/2018/2/layout/IconVerticalSolidList"/>
    <dgm:cxn modelId="{4B69AB36-960E-4AD1-A041-0173341ED7A9}" type="presParOf" srcId="{2225C943-561C-4D0C-A0DA-8E6C1AC6D0CE}" destId="{2C8AFD13-DEC2-41D3-8DB3-499474590D07}" srcOrd="2" destOrd="0" presId="urn:microsoft.com/office/officeart/2018/2/layout/IconVerticalSolidList"/>
    <dgm:cxn modelId="{298F9C56-9C5E-449B-9E1D-23F6F39AA157}" type="presParOf" srcId="{2C8AFD13-DEC2-41D3-8DB3-499474590D07}" destId="{63D8942E-1A5E-4557-A212-57D198004393}" srcOrd="0" destOrd="0" presId="urn:microsoft.com/office/officeart/2018/2/layout/IconVerticalSolidList"/>
    <dgm:cxn modelId="{2ACD470D-6C7F-4A03-98B2-C0773F4209D1}" type="presParOf" srcId="{2C8AFD13-DEC2-41D3-8DB3-499474590D07}" destId="{C48D0F4F-8842-496B-A85A-968249FD7800}" srcOrd="1" destOrd="0" presId="urn:microsoft.com/office/officeart/2018/2/layout/IconVerticalSolidList"/>
    <dgm:cxn modelId="{5BF2946F-3408-42A7-94D3-47DC91604C1E}" type="presParOf" srcId="{2C8AFD13-DEC2-41D3-8DB3-499474590D07}" destId="{75032246-45B3-40B6-A7AC-7B186B44AC9D}" srcOrd="2" destOrd="0" presId="urn:microsoft.com/office/officeart/2018/2/layout/IconVerticalSolidList"/>
    <dgm:cxn modelId="{10F552F3-3D3D-40CF-8AED-B310FACA1B4D}" type="presParOf" srcId="{2C8AFD13-DEC2-41D3-8DB3-499474590D07}" destId="{BCD350C6-EBA7-4B9B-95AF-509096105E2F}" srcOrd="3" destOrd="0" presId="urn:microsoft.com/office/officeart/2018/2/layout/IconVerticalSolidList"/>
    <dgm:cxn modelId="{BE2AE7E3-9CCD-4C49-9AAF-329828F820F4}" type="presParOf" srcId="{2225C943-561C-4D0C-A0DA-8E6C1AC6D0CE}" destId="{59038C64-8214-4878-90DC-3426EC9DC4C6}" srcOrd="3" destOrd="0" presId="urn:microsoft.com/office/officeart/2018/2/layout/IconVerticalSolidList"/>
    <dgm:cxn modelId="{62CC7CF8-C929-4C7A-B3ED-3AD0F9CF854A}" type="presParOf" srcId="{2225C943-561C-4D0C-A0DA-8E6C1AC6D0CE}" destId="{8C77C325-658E-4500-BBBD-9A25F1D03E6A}" srcOrd="4" destOrd="0" presId="urn:microsoft.com/office/officeart/2018/2/layout/IconVerticalSolidList"/>
    <dgm:cxn modelId="{82428DB5-59D0-4517-9E4E-89F3060B963D}" type="presParOf" srcId="{8C77C325-658E-4500-BBBD-9A25F1D03E6A}" destId="{10C673A8-CA28-415B-977E-025A90AFA055}" srcOrd="0" destOrd="0" presId="urn:microsoft.com/office/officeart/2018/2/layout/IconVerticalSolidList"/>
    <dgm:cxn modelId="{7F363D3E-A1E1-4896-B992-C4638FC84EEB}" type="presParOf" srcId="{8C77C325-658E-4500-BBBD-9A25F1D03E6A}" destId="{55786578-E610-4C67-99CA-B6D5F4EE1965}" srcOrd="1" destOrd="0" presId="urn:microsoft.com/office/officeart/2018/2/layout/IconVerticalSolidList"/>
    <dgm:cxn modelId="{B237589A-1373-4D65-B47C-8CC0D1DA096E}" type="presParOf" srcId="{8C77C325-658E-4500-BBBD-9A25F1D03E6A}" destId="{B3C453A9-CD03-4D9D-86C5-EE5DF06ED330}" srcOrd="2" destOrd="0" presId="urn:microsoft.com/office/officeart/2018/2/layout/IconVerticalSolidList"/>
    <dgm:cxn modelId="{C76BCE0D-BCC3-4C59-9517-647E70869DCE}" type="presParOf" srcId="{8C77C325-658E-4500-BBBD-9A25F1D03E6A}" destId="{1374EA21-6A5E-467A-83D5-B9FDE65584EC}" srcOrd="3" destOrd="0" presId="urn:microsoft.com/office/officeart/2018/2/layout/IconVerticalSolidList"/>
    <dgm:cxn modelId="{144F2880-E953-4ED8-81E5-2E7A0351A0EF}" type="presParOf" srcId="{2225C943-561C-4D0C-A0DA-8E6C1AC6D0CE}" destId="{97F6A056-9C10-4B16-9FC6-B3F187448E0E}" srcOrd="5" destOrd="0" presId="urn:microsoft.com/office/officeart/2018/2/layout/IconVerticalSolidList"/>
    <dgm:cxn modelId="{187CEE92-1397-417D-9746-894FBAA4F648}" type="presParOf" srcId="{2225C943-561C-4D0C-A0DA-8E6C1AC6D0CE}" destId="{E8C1ADA3-D9B3-463A-9239-40EDC1E661E6}" srcOrd="6" destOrd="0" presId="urn:microsoft.com/office/officeart/2018/2/layout/IconVerticalSolidList"/>
    <dgm:cxn modelId="{AAD8F5D0-4006-4780-B85A-BB6B545A7294}" type="presParOf" srcId="{E8C1ADA3-D9B3-463A-9239-40EDC1E661E6}" destId="{525E56A4-359D-4207-92D2-1AE6D0C9C033}" srcOrd="0" destOrd="0" presId="urn:microsoft.com/office/officeart/2018/2/layout/IconVerticalSolidList"/>
    <dgm:cxn modelId="{BE225963-BE68-459A-8AEC-41C489EDEAD9}" type="presParOf" srcId="{E8C1ADA3-D9B3-463A-9239-40EDC1E661E6}" destId="{E4A75197-7D4E-4C6F-B59A-E2F778B68D37}" srcOrd="1" destOrd="0" presId="urn:microsoft.com/office/officeart/2018/2/layout/IconVerticalSolidList"/>
    <dgm:cxn modelId="{D4FB6DA7-B1F8-442C-9BC5-CFAEC5765E96}" type="presParOf" srcId="{E8C1ADA3-D9B3-463A-9239-40EDC1E661E6}" destId="{DBCE1277-9C37-4414-9A97-2C12A3FDBDF8}" srcOrd="2" destOrd="0" presId="urn:microsoft.com/office/officeart/2018/2/layout/IconVerticalSolidList"/>
    <dgm:cxn modelId="{E79EF96B-1F9F-4ECA-B9FB-0F54C9D5D3FF}" type="presParOf" srcId="{E8C1ADA3-D9B3-463A-9239-40EDC1E661E6}" destId="{31E66390-7690-43F5-BA58-77F0D1B137EB}" srcOrd="3" destOrd="0" presId="urn:microsoft.com/office/officeart/2018/2/layout/IconVerticalSoli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A623D8-4213-49F9-9677-E1A48156FE07}"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D9517027-8A2E-488D-AAA0-392AAB7B1CCB}">
      <dgm:prSet/>
      <dgm:spPr/>
      <dgm:t>
        <a:bodyPr/>
        <a:lstStyle/>
        <a:p>
          <a:r>
            <a:rPr lang="en-US"/>
            <a:t>In existing system,  we rate using star rating system which is mostly positively biased.</a:t>
          </a:r>
        </a:p>
      </dgm:t>
    </dgm:pt>
    <dgm:pt modelId="{7F0F7FE3-3913-4A79-A5B0-D3450E50D825}" type="parTrans" cxnId="{A19759B8-44C3-4FAF-AB3A-6DE2E1E3A136}">
      <dgm:prSet/>
      <dgm:spPr/>
      <dgm:t>
        <a:bodyPr/>
        <a:lstStyle/>
        <a:p>
          <a:endParaRPr lang="en-US"/>
        </a:p>
      </dgm:t>
    </dgm:pt>
    <dgm:pt modelId="{6F37F1C9-4839-48BE-80C7-30E7D6A4B7FD}" type="sibTrans" cxnId="{A19759B8-44C3-4FAF-AB3A-6DE2E1E3A136}">
      <dgm:prSet/>
      <dgm:spPr/>
      <dgm:t>
        <a:bodyPr/>
        <a:lstStyle/>
        <a:p>
          <a:endParaRPr lang="en-US"/>
        </a:p>
      </dgm:t>
    </dgm:pt>
    <dgm:pt modelId="{FA040615-5C32-48B6-9644-5332C0D06866}">
      <dgm:prSet/>
      <dgm:spPr/>
      <dgm:t>
        <a:bodyPr/>
        <a:lstStyle/>
        <a:p>
          <a:r>
            <a:rPr lang="en-US" dirty="0"/>
            <a:t>Because of this biased rating, we aren’t able to get a clear picture of customers opinion.</a:t>
          </a:r>
        </a:p>
      </dgm:t>
    </dgm:pt>
    <dgm:pt modelId="{7D4ADE0C-A4A4-431E-B416-A027A8EE4918}" type="parTrans" cxnId="{8A9CFA5C-16DC-45FA-AC3A-7366814C98AD}">
      <dgm:prSet/>
      <dgm:spPr/>
      <dgm:t>
        <a:bodyPr/>
        <a:lstStyle/>
        <a:p>
          <a:endParaRPr lang="en-US"/>
        </a:p>
      </dgm:t>
    </dgm:pt>
    <dgm:pt modelId="{6D496FC8-E2E7-4707-93F8-F11E70BDB440}" type="sibTrans" cxnId="{8A9CFA5C-16DC-45FA-AC3A-7366814C98AD}">
      <dgm:prSet/>
      <dgm:spPr/>
      <dgm:t>
        <a:bodyPr/>
        <a:lstStyle/>
        <a:p>
          <a:endParaRPr lang="en-US"/>
        </a:p>
      </dgm:t>
    </dgm:pt>
    <dgm:pt modelId="{BC5618C3-7C74-44CD-946F-79090FB87AEF}">
      <dgm:prSet/>
      <dgm:spPr/>
      <dgm:t>
        <a:bodyPr/>
        <a:lstStyle/>
        <a:p>
          <a:r>
            <a:rPr lang="en-US" dirty="0"/>
            <a:t>Hence these, ratings would not give any real insights. </a:t>
          </a:r>
        </a:p>
      </dgm:t>
    </dgm:pt>
    <dgm:pt modelId="{5AD2A02F-5EAA-486A-BDA1-E92676EB7732}" type="parTrans" cxnId="{0E50F991-B109-44D3-8DB9-5703C7546217}">
      <dgm:prSet/>
      <dgm:spPr/>
      <dgm:t>
        <a:bodyPr/>
        <a:lstStyle/>
        <a:p>
          <a:endParaRPr lang="en-US"/>
        </a:p>
      </dgm:t>
    </dgm:pt>
    <dgm:pt modelId="{43581924-E2BA-49BF-91FD-7679B4A0A99D}" type="sibTrans" cxnId="{0E50F991-B109-44D3-8DB9-5703C7546217}">
      <dgm:prSet/>
      <dgm:spPr/>
      <dgm:t>
        <a:bodyPr/>
        <a:lstStyle/>
        <a:p>
          <a:endParaRPr lang="en-US"/>
        </a:p>
      </dgm:t>
    </dgm:pt>
    <dgm:pt modelId="{A6F26B96-6FA2-4AAB-92C6-3D31F041903D}">
      <dgm:prSet/>
      <dgm:spPr/>
      <dgm:t>
        <a:bodyPr/>
        <a:lstStyle/>
        <a:p>
          <a:r>
            <a:rPr lang="en-US" dirty="0"/>
            <a:t>We will construct a comparison based rating system, where users can vote keeping in mind all the factors important to them like price, quantity, quality and other factors.</a:t>
          </a:r>
        </a:p>
      </dgm:t>
    </dgm:pt>
    <dgm:pt modelId="{5B5AF282-9C23-487C-A187-7E51D6ACE722}" type="parTrans" cxnId="{CD4FB8D8-E787-471E-B7A5-A45AB1C48886}">
      <dgm:prSet/>
      <dgm:spPr/>
      <dgm:t>
        <a:bodyPr/>
        <a:lstStyle/>
        <a:p>
          <a:endParaRPr lang="en-US"/>
        </a:p>
      </dgm:t>
    </dgm:pt>
    <dgm:pt modelId="{E8783AD6-2688-40CF-95EF-2A56BAD18AED}" type="sibTrans" cxnId="{CD4FB8D8-E787-471E-B7A5-A45AB1C48886}">
      <dgm:prSet/>
      <dgm:spPr/>
      <dgm:t>
        <a:bodyPr/>
        <a:lstStyle/>
        <a:p>
          <a:endParaRPr lang="en-US"/>
        </a:p>
      </dgm:t>
    </dgm:pt>
    <dgm:pt modelId="{EFA8E62E-A63B-4AF7-A808-9E3BF4ADA225}">
      <dgm:prSet/>
      <dgm:spPr/>
      <dgm:t>
        <a:bodyPr/>
        <a:lstStyle/>
        <a:p>
          <a:r>
            <a:rPr lang="en-US" dirty="0"/>
            <a:t>To compare food items among all the restaurants around the college area.</a:t>
          </a:r>
        </a:p>
      </dgm:t>
    </dgm:pt>
    <dgm:pt modelId="{FB86FC99-D90F-4954-ACB9-8C762F54FED2}" type="parTrans" cxnId="{70126850-FC62-4A79-AFE9-809A9C774D89}">
      <dgm:prSet/>
      <dgm:spPr/>
      <dgm:t>
        <a:bodyPr/>
        <a:lstStyle/>
        <a:p>
          <a:endParaRPr lang="en-US"/>
        </a:p>
      </dgm:t>
    </dgm:pt>
    <dgm:pt modelId="{67461A8B-C08F-455E-9D5E-36EF6DD1190E}" type="sibTrans" cxnId="{70126850-FC62-4A79-AFE9-809A9C774D89}">
      <dgm:prSet/>
      <dgm:spPr/>
      <dgm:t>
        <a:bodyPr/>
        <a:lstStyle/>
        <a:p>
          <a:endParaRPr lang="en-US"/>
        </a:p>
      </dgm:t>
    </dgm:pt>
    <dgm:pt modelId="{4C98E3FD-6CDC-49DD-9525-C7C711CE11AC}" type="pres">
      <dgm:prSet presAssocID="{99A623D8-4213-49F9-9677-E1A48156FE07}" presName="vert0" presStyleCnt="0">
        <dgm:presLayoutVars>
          <dgm:dir/>
          <dgm:animOne val="branch"/>
          <dgm:animLvl val="lvl"/>
        </dgm:presLayoutVars>
      </dgm:prSet>
      <dgm:spPr/>
      <dgm:t>
        <a:bodyPr/>
        <a:lstStyle/>
        <a:p>
          <a:endParaRPr lang="en-US"/>
        </a:p>
      </dgm:t>
    </dgm:pt>
    <dgm:pt modelId="{4DC369AD-A671-4B07-8FDE-BFA6619FD217}" type="pres">
      <dgm:prSet presAssocID="{D9517027-8A2E-488D-AAA0-392AAB7B1CCB}" presName="thickLine" presStyleLbl="alignNode1" presStyleIdx="0" presStyleCnt="5"/>
      <dgm:spPr/>
    </dgm:pt>
    <dgm:pt modelId="{370DD099-5EA4-4F83-8C11-DB49E8685FD3}" type="pres">
      <dgm:prSet presAssocID="{D9517027-8A2E-488D-AAA0-392AAB7B1CCB}" presName="horz1" presStyleCnt="0"/>
      <dgm:spPr/>
    </dgm:pt>
    <dgm:pt modelId="{A4309F3B-42AE-4ADB-A3E9-D9ACE470127C}" type="pres">
      <dgm:prSet presAssocID="{D9517027-8A2E-488D-AAA0-392AAB7B1CCB}" presName="tx1" presStyleLbl="revTx" presStyleIdx="0" presStyleCnt="5"/>
      <dgm:spPr/>
      <dgm:t>
        <a:bodyPr/>
        <a:lstStyle/>
        <a:p>
          <a:endParaRPr lang="en-US"/>
        </a:p>
      </dgm:t>
    </dgm:pt>
    <dgm:pt modelId="{A5E7F35E-063C-48F7-9CB0-D792CEE57836}" type="pres">
      <dgm:prSet presAssocID="{D9517027-8A2E-488D-AAA0-392AAB7B1CCB}" presName="vert1" presStyleCnt="0"/>
      <dgm:spPr/>
    </dgm:pt>
    <dgm:pt modelId="{53DCAA79-9803-4C92-9896-22035C7EBC27}" type="pres">
      <dgm:prSet presAssocID="{FA040615-5C32-48B6-9644-5332C0D06866}" presName="thickLine" presStyleLbl="alignNode1" presStyleIdx="1" presStyleCnt="5"/>
      <dgm:spPr/>
    </dgm:pt>
    <dgm:pt modelId="{310C7432-5C2F-4391-B0AB-5A8429311640}" type="pres">
      <dgm:prSet presAssocID="{FA040615-5C32-48B6-9644-5332C0D06866}" presName="horz1" presStyleCnt="0"/>
      <dgm:spPr/>
    </dgm:pt>
    <dgm:pt modelId="{EDD4D205-7311-4E73-986F-DE9DC1D969BF}" type="pres">
      <dgm:prSet presAssocID="{FA040615-5C32-48B6-9644-5332C0D06866}" presName="tx1" presStyleLbl="revTx" presStyleIdx="1" presStyleCnt="5"/>
      <dgm:spPr/>
      <dgm:t>
        <a:bodyPr/>
        <a:lstStyle/>
        <a:p>
          <a:endParaRPr lang="en-US"/>
        </a:p>
      </dgm:t>
    </dgm:pt>
    <dgm:pt modelId="{B3883562-6162-4AB5-B469-6ECD9476640E}" type="pres">
      <dgm:prSet presAssocID="{FA040615-5C32-48B6-9644-5332C0D06866}" presName="vert1" presStyleCnt="0"/>
      <dgm:spPr/>
    </dgm:pt>
    <dgm:pt modelId="{AEF69A37-2FB7-4CB4-A231-B2E4A4D0748B}" type="pres">
      <dgm:prSet presAssocID="{BC5618C3-7C74-44CD-946F-79090FB87AEF}" presName="thickLine" presStyleLbl="alignNode1" presStyleIdx="2" presStyleCnt="5"/>
      <dgm:spPr/>
    </dgm:pt>
    <dgm:pt modelId="{46932307-FA89-4789-A054-BC0D17A7ABA1}" type="pres">
      <dgm:prSet presAssocID="{BC5618C3-7C74-44CD-946F-79090FB87AEF}" presName="horz1" presStyleCnt="0"/>
      <dgm:spPr/>
    </dgm:pt>
    <dgm:pt modelId="{C7F354DE-269C-4FF1-93F4-3DDD9B8A58FA}" type="pres">
      <dgm:prSet presAssocID="{BC5618C3-7C74-44CD-946F-79090FB87AEF}" presName="tx1" presStyleLbl="revTx" presStyleIdx="2" presStyleCnt="5"/>
      <dgm:spPr/>
      <dgm:t>
        <a:bodyPr/>
        <a:lstStyle/>
        <a:p>
          <a:endParaRPr lang="en-US"/>
        </a:p>
      </dgm:t>
    </dgm:pt>
    <dgm:pt modelId="{9368F7E1-84A9-44D5-96BA-619A14F7E3A6}" type="pres">
      <dgm:prSet presAssocID="{BC5618C3-7C74-44CD-946F-79090FB87AEF}" presName="vert1" presStyleCnt="0"/>
      <dgm:spPr/>
    </dgm:pt>
    <dgm:pt modelId="{A74D339B-AA68-405E-956B-D7117CF3FFEA}" type="pres">
      <dgm:prSet presAssocID="{A6F26B96-6FA2-4AAB-92C6-3D31F041903D}" presName="thickLine" presStyleLbl="alignNode1" presStyleIdx="3" presStyleCnt="5"/>
      <dgm:spPr/>
    </dgm:pt>
    <dgm:pt modelId="{D82F3FDE-C5E6-4E60-BBC2-2C152953307D}" type="pres">
      <dgm:prSet presAssocID="{A6F26B96-6FA2-4AAB-92C6-3D31F041903D}" presName="horz1" presStyleCnt="0"/>
      <dgm:spPr/>
    </dgm:pt>
    <dgm:pt modelId="{76CB40E9-FA65-4FAA-ABDA-EBB55A670A2A}" type="pres">
      <dgm:prSet presAssocID="{A6F26B96-6FA2-4AAB-92C6-3D31F041903D}" presName="tx1" presStyleLbl="revTx" presStyleIdx="3" presStyleCnt="5"/>
      <dgm:spPr/>
      <dgm:t>
        <a:bodyPr/>
        <a:lstStyle/>
        <a:p>
          <a:endParaRPr lang="en-US"/>
        </a:p>
      </dgm:t>
    </dgm:pt>
    <dgm:pt modelId="{45BEF22B-D502-43F0-8513-70CA3B429DBC}" type="pres">
      <dgm:prSet presAssocID="{A6F26B96-6FA2-4AAB-92C6-3D31F041903D}" presName="vert1" presStyleCnt="0"/>
      <dgm:spPr/>
    </dgm:pt>
    <dgm:pt modelId="{2BCFD90B-C25A-45E0-BFE2-B8501D4EE4C2}" type="pres">
      <dgm:prSet presAssocID="{EFA8E62E-A63B-4AF7-A808-9E3BF4ADA225}" presName="thickLine" presStyleLbl="alignNode1" presStyleIdx="4" presStyleCnt="5"/>
      <dgm:spPr/>
    </dgm:pt>
    <dgm:pt modelId="{3203E1D7-B25B-4E6C-8C72-9A4DBD0E40B6}" type="pres">
      <dgm:prSet presAssocID="{EFA8E62E-A63B-4AF7-A808-9E3BF4ADA225}" presName="horz1" presStyleCnt="0"/>
      <dgm:spPr/>
    </dgm:pt>
    <dgm:pt modelId="{62D54FDA-549E-4FE5-A986-171BDCA484DA}" type="pres">
      <dgm:prSet presAssocID="{EFA8E62E-A63B-4AF7-A808-9E3BF4ADA225}" presName="tx1" presStyleLbl="revTx" presStyleIdx="4" presStyleCnt="5"/>
      <dgm:spPr/>
      <dgm:t>
        <a:bodyPr/>
        <a:lstStyle/>
        <a:p>
          <a:endParaRPr lang="en-US"/>
        </a:p>
      </dgm:t>
    </dgm:pt>
    <dgm:pt modelId="{1341DA3F-781E-424F-8388-31A5DBE08DFE}" type="pres">
      <dgm:prSet presAssocID="{EFA8E62E-A63B-4AF7-A808-9E3BF4ADA225}" presName="vert1" presStyleCnt="0"/>
      <dgm:spPr/>
    </dgm:pt>
  </dgm:ptLst>
  <dgm:cxnLst>
    <dgm:cxn modelId="{BB179BFC-99CE-410F-81ED-A1D3944ACECC}" type="presOf" srcId="{FA040615-5C32-48B6-9644-5332C0D06866}" destId="{EDD4D205-7311-4E73-986F-DE9DC1D969BF}" srcOrd="0" destOrd="0" presId="urn:microsoft.com/office/officeart/2008/layout/LinedList"/>
    <dgm:cxn modelId="{E47383ED-8830-499C-A945-DD047D91D54B}" type="presOf" srcId="{D9517027-8A2E-488D-AAA0-392AAB7B1CCB}" destId="{A4309F3B-42AE-4ADB-A3E9-D9ACE470127C}" srcOrd="0" destOrd="0" presId="urn:microsoft.com/office/officeart/2008/layout/LinedList"/>
    <dgm:cxn modelId="{A19759B8-44C3-4FAF-AB3A-6DE2E1E3A136}" srcId="{99A623D8-4213-49F9-9677-E1A48156FE07}" destId="{D9517027-8A2E-488D-AAA0-392AAB7B1CCB}" srcOrd="0" destOrd="0" parTransId="{7F0F7FE3-3913-4A79-A5B0-D3450E50D825}" sibTransId="{6F37F1C9-4839-48BE-80C7-30E7D6A4B7FD}"/>
    <dgm:cxn modelId="{E1C0AD2C-0841-4602-89D2-3A7E669C9376}" type="presOf" srcId="{A6F26B96-6FA2-4AAB-92C6-3D31F041903D}" destId="{76CB40E9-FA65-4FAA-ABDA-EBB55A670A2A}" srcOrd="0" destOrd="0" presId="urn:microsoft.com/office/officeart/2008/layout/LinedList"/>
    <dgm:cxn modelId="{FBBF71D3-ACFC-4735-BDB2-9B0EADFD32C5}" type="presOf" srcId="{EFA8E62E-A63B-4AF7-A808-9E3BF4ADA225}" destId="{62D54FDA-549E-4FE5-A986-171BDCA484DA}" srcOrd="0" destOrd="0" presId="urn:microsoft.com/office/officeart/2008/layout/LinedList"/>
    <dgm:cxn modelId="{8A9CFA5C-16DC-45FA-AC3A-7366814C98AD}" srcId="{99A623D8-4213-49F9-9677-E1A48156FE07}" destId="{FA040615-5C32-48B6-9644-5332C0D06866}" srcOrd="1" destOrd="0" parTransId="{7D4ADE0C-A4A4-431E-B416-A027A8EE4918}" sibTransId="{6D496FC8-E2E7-4707-93F8-F11E70BDB440}"/>
    <dgm:cxn modelId="{3A7AA27A-3E78-4704-A4D2-F4567918735B}" type="presOf" srcId="{99A623D8-4213-49F9-9677-E1A48156FE07}" destId="{4C98E3FD-6CDC-49DD-9525-C7C711CE11AC}" srcOrd="0" destOrd="0" presId="urn:microsoft.com/office/officeart/2008/layout/LinedList"/>
    <dgm:cxn modelId="{C8A0A3BF-5C77-4B5C-92C3-8EC74C26EF91}" type="presOf" srcId="{BC5618C3-7C74-44CD-946F-79090FB87AEF}" destId="{C7F354DE-269C-4FF1-93F4-3DDD9B8A58FA}" srcOrd="0" destOrd="0" presId="urn:microsoft.com/office/officeart/2008/layout/LinedList"/>
    <dgm:cxn modelId="{CD4FB8D8-E787-471E-B7A5-A45AB1C48886}" srcId="{99A623D8-4213-49F9-9677-E1A48156FE07}" destId="{A6F26B96-6FA2-4AAB-92C6-3D31F041903D}" srcOrd="3" destOrd="0" parTransId="{5B5AF282-9C23-487C-A187-7E51D6ACE722}" sibTransId="{E8783AD6-2688-40CF-95EF-2A56BAD18AED}"/>
    <dgm:cxn modelId="{0E50F991-B109-44D3-8DB9-5703C7546217}" srcId="{99A623D8-4213-49F9-9677-E1A48156FE07}" destId="{BC5618C3-7C74-44CD-946F-79090FB87AEF}" srcOrd="2" destOrd="0" parTransId="{5AD2A02F-5EAA-486A-BDA1-E92676EB7732}" sibTransId="{43581924-E2BA-49BF-91FD-7679B4A0A99D}"/>
    <dgm:cxn modelId="{70126850-FC62-4A79-AFE9-809A9C774D89}" srcId="{99A623D8-4213-49F9-9677-E1A48156FE07}" destId="{EFA8E62E-A63B-4AF7-A808-9E3BF4ADA225}" srcOrd="4" destOrd="0" parTransId="{FB86FC99-D90F-4954-ACB9-8C762F54FED2}" sibTransId="{67461A8B-C08F-455E-9D5E-36EF6DD1190E}"/>
    <dgm:cxn modelId="{5887F330-D73C-4314-AAA0-14AA92C621FC}" type="presParOf" srcId="{4C98E3FD-6CDC-49DD-9525-C7C711CE11AC}" destId="{4DC369AD-A671-4B07-8FDE-BFA6619FD217}" srcOrd="0" destOrd="0" presId="urn:microsoft.com/office/officeart/2008/layout/LinedList"/>
    <dgm:cxn modelId="{5BF67C5C-0AC9-4B23-9CF6-ED1E0B4046F8}" type="presParOf" srcId="{4C98E3FD-6CDC-49DD-9525-C7C711CE11AC}" destId="{370DD099-5EA4-4F83-8C11-DB49E8685FD3}" srcOrd="1" destOrd="0" presId="urn:microsoft.com/office/officeart/2008/layout/LinedList"/>
    <dgm:cxn modelId="{68D8FE9D-F847-48AC-B078-210467C6AA16}" type="presParOf" srcId="{370DD099-5EA4-4F83-8C11-DB49E8685FD3}" destId="{A4309F3B-42AE-4ADB-A3E9-D9ACE470127C}" srcOrd="0" destOrd="0" presId="urn:microsoft.com/office/officeart/2008/layout/LinedList"/>
    <dgm:cxn modelId="{00B305C8-DD32-452A-8ED1-7C62FA880667}" type="presParOf" srcId="{370DD099-5EA4-4F83-8C11-DB49E8685FD3}" destId="{A5E7F35E-063C-48F7-9CB0-D792CEE57836}" srcOrd="1" destOrd="0" presId="urn:microsoft.com/office/officeart/2008/layout/LinedList"/>
    <dgm:cxn modelId="{08B2377F-5087-43D3-A2D8-041750F08ED1}" type="presParOf" srcId="{4C98E3FD-6CDC-49DD-9525-C7C711CE11AC}" destId="{53DCAA79-9803-4C92-9896-22035C7EBC27}" srcOrd="2" destOrd="0" presId="urn:microsoft.com/office/officeart/2008/layout/LinedList"/>
    <dgm:cxn modelId="{6385F7C2-4A0D-444E-A4C1-3AF1B6F08C8A}" type="presParOf" srcId="{4C98E3FD-6CDC-49DD-9525-C7C711CE11AC}" destId="{310C7432-5C2F-4391-B0AB-5A8429311640}" srcOrd="3" destOrd="0" presId="urn:microsoft.com/office/officeart/2008/layout/LinedList"/>
    <dgm:cxn modelId="{30D5649A-0975-4BDE-A111-D978FBE5DB97}" type="presParOf" srcId="{310C7432-5C2F-4391-B0AB-5A8429311640}" destId="{EDD4D205-7311-4E73-986F-DE9DC1D969BF}" srcOrd="0" destOrd="0" presId="urn:microsoft.com/office/officeart/2008/layout/LinedList"/>
    <dgm:cxn modelId="{F474B9F2-909A-4574-9518-DBCB012A3A20}" type="presParOf" srcId="{310C7432-5C2F-4391-B0AB-5A8429311640}" destId="{B3883562-6162-4AB5-B469-6ECD9476640E}" srcOrd="1" destOrd="0" presId="urn:microsoft.com/office/officeart/2008/layout/LinedList"/>
    <dgm:cxn modelId="{A7D0EA0B-4318-47EB-8FA3-A971FE536B8E}" type="presParOf" srcId="{4C98E3FD-6CDC-49DD-9525-C7C711CE11AC}" destId="{AEF69A37-2FB7-4CB4-A231-B2E4A4D0748B}" srcOrd="4" destOrd="0" presId="urn:microsoft.com/office/officeart/2008/layout/LinedList"/>
    <dgm:cxn modelId="{714E75A7-3B98-4416-8701-781FCD280A92}" type="presParOf" srcId="{4C98E3FD-6CDC-49DD-9525-C7C711CE11AC}" destId="{46932307-FA89-4789-A054-BC0D17A7ABA1}" srcOrd="5" destOrd="0" presId="urn:microsoft.com/office/officeart/2008/layout/LinedList"/>
    <dgm:cxn modelId="{B4A6FE33-3725-453D-8D9A-B15E420E88FF}" type="presParOf" srcId="{46932307-FA89-4789-A054-BC0D17A7ABA1}" destId="{C7F354DE-269C-4FF1-93F4-3DDD9B8A58FA}" srcOrd="0" destOrd="0" presId="urn:microsoft.com/office/officeart/2008/layout/LinedList"/>
    <dgm:cxn modelId="{DC0D6B08-B022-4661-86C1-2DB5C6673282}" type="presParOf" srcId="{46932307-FA89-4789-A054-BC0D17A7ABA1}" destId="{9368F7E1-84A9-44D5-96BA-619A14F7E3A6}" srcOrd="1" destOrd="0" presId="urn:microsoft.com/office/officeart/2008/layout/LinedList"/>
    <dgm:cxn modelId="{E9E19ECE-9867-4450-8EFE-D44D504E3815}" type="presParOf" srcId="{4C98E3FD-6CDC-49DD-9525-C7C711CE11AC}" destId="{A74D339B-AA68-405E-956B-D7117CF3FFEA}" srcOrd="6" destOrd="0" presId="urn:microsoft.com/office/officeart/2008/layout/LinedList"/>
    <dgm:cxn modelId="{C73D196E-635A-4F4A-B7EF-2B68EBEE195C}" type="presParOf" srcId="{4C98E3FD-6CDC-49DD-9525-C7C711CE11AC}" destId="{D82F3FDE-C5E6-4E60-BBC2-2C152953307D}" srcOrd="7" destOrd="0" presId="urn:microsoft.com/office/officeart/2008/layout/LinedList"/>
    <dgm:cxn modelId="{8777D0B1-2A49-4AC3-9F70-78BC5D8F70EA}" type="presParOf" srcId="{D82F3FDE-C5E6-4E60-BBC2-2C152953307D}" destId="{76CB40E9-FA65-4FAA-ABDA-EBB55A670A2A}" srcOrd="0" destOrd="0" presId="urn:microsoft.com/office/officeart/2008/layout/LinedList"/>
    <dgm:cxn modelId="{556BBBBD-288A-4BE6-9FD6-068B0C00F6AF}" type="presParOf" srcId="{D82F3FDE-C5E6-4E60-BBC2-2C152953307D}" destId="{45BEF22B-D502-43F0-8513-70CA3B429DBC}" srcOrd="1" destOrd="0" presId="urn:microsoft.com/office/officeart/2008/layout/LinedList"/>
    <dgm:cxn modelId="{EEE3F91F-C056-4F3C-A0FD-6C14663885E7}" type="presParOf" srcId="{4C98E3FD-6CDC-49DD-9525-C7C711CE11AC}" destId="{2BCFD90B-C25A-45E0-BFE2-B8501D4EE4C2}" srcOrd="8" destOrd="0" presId="urn:microsoft.com/office/officeart/2008/layout/LinedList"/>
    <dgm:cxn modelId="{F2BD8B5E-6E61-4727-8034-D6756D2609A9}" type="presParOf" srcId="{4C98E3FD-6CDC-49DD-9525-C7C711CE11AC}" destId="{3203E1D7-B25B-4E6C-8C72-9A4DBD0E40B6}" srcOrd="9" destOrd="0" presId="urn:microsoft.com/office/officeart/2008/layout/LinedList"/>
    <dgm:cxn modelId="{F0F23F53-1F68-4DB1-B656-5BF986FBC808}" type="presParOf" srcId="{3203E1D7-B25B-4E6C-8C72-9A4DBD0E40B6}" destId="{62D54FDA-549E-4FE5-A986-171BDCA484DA}" srcOrd="0" destOrd="0" presId="urn:microsoft.com/office/officeart/2008/layout/LinedList"/>
    <dgm:cxn modelId="{CFDEB4B0-5E0A-40AE-8713-60D56EAC1A53}" type="presParOf" srcId="{3203E1D7-B25B-4E6C-8C72-9A4DBD0E40B6}" destId="{1341DA3F-781E-424F-8388-31A5DBE08DFE}" srcOrd="1" destOrd="0" presId="urn:microsoft.com/office/officeart/2008/layout/Line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4354B3-9A53-4C0C-878E-21059D1C364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99434A8-1926-4D3D-9FCF-156F359609B1}">
      <dgm:prSet/>
      <dgm:spPr/>
      <dgm:t>
        <a:bodyPr/>
        <a:lstStyle/>
        <a:p>
          <a:r>
            <a:rPr lang="en-US" b="1"/>
            <a:t>STAKEHOLDERS</a:t>
          </a:r>
          <a:endParaRPr lang="en-US"/>
        </a:p>
      </dgm:t>
    </dgm:pt>
    <dgm:pt modelId="{6EA0A3F2-C4C5-4A8A-A156-5FCE6B703905}" type="parTrans" cxnId="{0BD864C7-836E-42B3-9726-D0D428C6950E}">
      <dgm:prSet/>
      <dgm:spPr/>
      <dgm:t>
        <a:bodyPr/>
        <a:lstStyle/>
        <a:p>
          <a:endParaRPr lang="en-US"/>
        </a:p>
      </dgm:t>
    </dgm:pt>
    <dgm:pt modelId="{8BA55F65-52BD-4C2E-A057-9F13DBDC326C}" type="sibTrans" cxnId="{0BD864C7-836E-42B3-9726-D0D428C6950E}">
      <dgm:prSet/>
      <dgm:spPr/>
      <dgm:t>
        <a:bodyPr/>
        <a:lstStyle/>
        <a:p>
          <a:endParaRPr lang="en-US"/>
        </a:p>
      </dgm:t>
    </dgm:pt>
    <dgm:pt modelId="{10AB0BBA-0871-49E4-B8FF-695F24DA1884}">
      <dgm:prSet custT="1"/>
      <dgm:spPr/>
      <dgm:t>
        <a:bodyPr/>
        <a:lstStyle/>
        <a:p>
          <a:pPr>
            <a:buNone/>
          </a:pPr>
          <a:r>
            <a:rPr lang="en-US" sz="1000" b="1" dirty="0"/>
            <a:t>STUDENTS</a:t>
          </a:r>
          <a:endParaRPr lang="en-US" sz="1000" dirty="0"/>
        </a:p>
      </dgm:t>
    </dgm:pt>
    <dgm:pt modelId="{73CC9786-8287-4983-8891-353732DE000E}" type="parTrans" cxnId="{5229565E-D61D-46D5-962A-35491FB17EFB}">
      <dgm:prSet/>
      <dgm:spPr/>
      <dgm:t>
        <a:bodyPr/>
        <a:lstStyle/>
        <a:p>
          <a:endParaRPr lang="en-US"/>
        </a:p>
      </dgm:t>
    </dgm:pt>
    <dgm:pt modelId="{BC5D491E-674E-45B2-910D-9A907604CD33}" type="sibTrans" cxnId="{5229565E-D61D-46D5-962A-35491FB17EFB}">
      <dgm:prSet/>
      <dgm:spPr/>
      <dgm:t>
        <a:bodyPr/>
        <a:lstStyle/>
        <a:p>
          <a:endParaRPr lang="en-US"/>
        </a:p>
      </dgm:t>
    </dgm:pt>
    <dgm:pt modelId="{4F590FD2-F710-4C58-A017-E2B11A3695D7}">
      <dgm:prSet custT="1"/>
      <dgm:spPr/>
      <dgm:t>
        <a:bodyPr/>
        <a:lstStyle/>
        <a:p>
          <a:pPr>
            <a:buFont typeface="Arial" panose="020B0604020202020204" pitchFamily="34" charset="0"/>
            <a:buChar char="•"/>
          </a:pPr>
          <a:r>
            <a:rPr lang="en-US" sz="1000" b="1" dirty="0"/>
            <a:t>FACULTY</a:t>
          </a:r>
          <a:endParaRPr lang="en-US" sz="1000" dirty="0"/>
        </a:p>
      </dgm:t>
    </dgm:pt>
    <dgm:pt modelId="{B1C7A4DA-19FD-4FE8-93B5-315C0CECE53B}" type="parTrans" cxnId="{D3AF67C3-406B-4086-8F92-641848ECFF75}">
      <dgm:prSet/>
      <dgm:spPr/>
      <dgm:t>
        <a:bodyPr/>
        <a:lstStyle/>
        <a:p>
          <a:endParaRPr lang="en-US"/>
        </a:p>
      </dgm:t>
    </dgm:pt>
    <dgm:pt modelId="{209536A0-90D8-4914-8A2D-3E4C912E3442}" type="sibTrans" cxnId="{D3AF67C3-406B-4086-8F92-641848ECFF75}">
      <dgm:prSet/>
      <dgm:spPr/>
      <dgm:t>
        <a:bodyPr/>
        <a:lstStyle/>
        <a:p>
          <a:endParaRPr lang="en-US"/>
        </a:p>
      </dgm:t>
    </dgm:pt>
    <dgm:pt modelId="{473D2AB4-F656-465E-89AC-C3615B4A9393}">
      <dgm:prSet custT="1"/>
      <dgm:spPr/>
      <dgm:t>
        <a:bodyPr/>
        <a:lstStyle/>
        <a:p>
          <a:pPr>
            <a:buFont typeface="Arial" panose="020B0604020202020204" pitchFamily="34" charset="0"/>
            <a:buChar char="•"/>
          </a:pPr>
          <a:r>
            <a:rPr lang="en-US" sz="1000" b="1" dirty="0"/>
            <a:t>OTHERS:</a:t>
          </a:r>
        </a:p>
        <a:p>
          <a:pPr>
            <a:buFont typeface="Arial" panose="020B0604020202020204" pitchFamily="34" charset="0"/>
            <a:buChar char="•"/>
          </a:pPr>
          <a:r>
            <a:rPr lang="en-US" sz="1000" b="1" dirty="0"/>
            <a:t>RESTAURENT OWNERS</a:t>
          </a:r>
        </a:p>
        <a:p>
          <a:pPr>
            <a:buFont typeface="Arial" panose="020B0604020202020204" pitchFamily="34" charset="0"/>
            <a:buChar char="•"/>
          </a:pPr>
          <a:r>
            <a:rPr lang="en-US" sz="1000" b="1" dirty="0"/>
            <a:t>OUTSIDERS</a:t>
          </a:r>
        </a:p>
      </dgm:t>
    </dgm:pt>
    <dgm:pt modelId="{BFC5542A-9F8C-462C-893F-29275214D3B7}" type="parTrans" cxnId="{48F68595-45F4-49B2-93F9-CB0A536E1CF7}">
      <dgm:prSet/>
      <dgm:spPr/>
      <dgm:t>
        <a:bodyPr/>
        <a:lstStyle/>
        <a:p>
          <a:endParaRPr lang="en-US"/>
        </a:p>
      </dgm:t>
    </dgm:pt>
    <dgm:pt modelId="{DAD1E7E0-8933-4A1A-A41F-8422A42CEA23}" type="sibTrans" cxnId="{48F68595-45F4-49B2-93F9-CB0A536E1CF7}">
      <dgm:prSet/>
      <dgm:spPr/>
      <dgm:t>
        <a:bodyPr/>
        <a:lstStyle/>
        <a:p>
          <a:endParaRPr lang="en-US"/>
        </a:p>
      </dgm:t>
    </dgm:pt>
    <dgm:pt modelId="{45D545DC-3F35-4261-B1B2-73416AE915E9}">
      <dgm:prSet/>
      <dgm:spPr/>
      <dgm:t>
        <a:bodyPr/>
        <a:lstStyle/>
        <a:p>
          <a:r>
            <a:rPr lang="en-US" b="1" dirty="0"/>
            <a:t>QUESTIONNAIRES </a:t>
          </a:r>
          <a:endParaRPr lang="en-US" dirty="0"/>
        </a:p>
      </dgm:t>
    </dgm:pt>
    <dgm:pt modelId="{48ECBD57-EF56-4D43-8539-5BF001032F3A}" type="parTrans" cxnId="{81DE6C9B-DC94-498B-A506-A126368F3D26}">
      <dgm:prSet/>
      <dgm:spPr/>
      <dgm:t>
        <a:bodyPr/>
        <a:lstStyle/>
        <a:p>
          <a:endParaRPr lang="en-US"/>
        </a:p>
      </dgm:t>
    </dgm:pt>
    <dgm:pt modelId="{13D6A3C6-09B2-4C26-A8BA-657A1588C194}" type="sibTrans" cxnId="{81DE6C9B-DC94-498B-A506-A126368F3D26}">
      <dgm:prSet/>
      <dgm:spPr/>
      <dgm:t>
        <a:bodyPr/>
        <a:lstStyle/>
        <a:p>
          <a:endParaRPr lang="en-US"/>
        </a:p>
      </dgm:t>
    </dgm:pt>
    <dgm:pt modelId="{FC436A73-31D9-4670-94E6-75CB7BE81EAF}">
      <dgm:prSet/>
      <dgm:spPr/>
      <dgm:t>
        <a:bodyPr/>
        <a:lstStyle/>
        <a:p>
          <a:r>
            <a:rPr lang="en-US" b="1"/>
            <a:t>LIST OF REQUIREMENTS</a:t>
          </a:r>
          <a:endParaRPr lang="en-US"/>
        </a:p>
      </dgm:t>
    </dgm:pt>
    <dgm:pt modelId="{7C730FCD-E475-45EE-8769-B5E6893AA2C8}" type="parTrans" cxnId="{D4B803C7-1C52-4152-A978-FD6D771BDF8D}">
      <dgm:prSet/>
      <dgm:spPr/>
      <dgm:t>
        <a:bodyPr/>
        <a:lstStyle/>
        <a:p>
          <a:endParaRPr lang="en-US"/>
        </a:p>
      </dgm:t>
    </dgm:pt>
    <dgm:pt modelId="{6A165FD6-4E7B-4FDD-B530-F4214BD577D5}" type="sibTrans" cxnId="{D4B803C7-1C52-4152-A978-FD6D771BDF8D}">
      <dgm:prSet/>
      <dgm:spPr/>
      <dgm:t>
        <a:bodyPr/>
        <a:lstStyle/>
        <a:p>
          <a:endParaRPr lang="en-US"/>
        </a:p>
      </dgm:t>
    </dgm:pt>
    <dgm:pt modelId="{7DCAEADC-A6DB-4D4C-A13F-EBDFAFE01C7F}" type="pres">
      <dgm:prSet presAssocID="{D14354B3-9A53-4C0C-878E-21059D1C364C}" presName="root" presStyleCnt="0">
        <dgm:presLayoutVars>
          <dgm:dir/>
          <dgm:resizeHandles val="exact"/>
        </dgm:presLayoutVars>
      </dgm:prSet>
      <dgm:spPr/>
      <dgm:t>
        <a:bodyPr/>
        <a:lstStyle/>
        <a:p>
          <a:endParaRPr lang="en-US"/>
        </a:p>
      </dgm:t>
    </dgm:pt>
    <dgm:pt modelId="{3064EF09-1C06-47BC-923E-A97E49D42A48}" type="pres">
      <dgm:prSet presAssocID="{F99434A8-1926-4D3D-9FCF-156F359609B1}" presName="compNode" presStyleCnt="0"/>
      <dgm:spPr/>
    </dgm:pt>
    <dgm:pt modelId="{6ADC4E83-1AEE-4966-9530-ED69B860EAA9}" type="pres">
      <dgm:prSet presAssocID="{F99434A8-1926-4D3D-9FCF-156F359609B1}" presName="bgRect" presStyleLbl="bgShp" presStyleIdx="0" presStyleCnt="3"/>
      <dgm:spPr/>
    </dgm:pt>
    <dgm:pt modelId="{1E4AF59D-7883-4D44-B07D-ED8260FBB518}" type="pres">
      <dgm:prSet presAssocID="{F99434A8-1926-4D3D-9FCF-156F359609B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Users"/>
        </a:ext>
      </dgm:extLst>
    </dgm:pt>
    <dgm:pt modelId="{0085F407-516B-4553-8B87-8D3A28E6B0FE}" type="pres">
      <dgm:prSet presAssocID="{F99434A8-1926-4D3D-9FCF-156F359609B1}" presName="spaceRect" presStyleCnt="0"/>
      <dgm:spPr/>
    </dgm:pt>
    <dgm:pt modelId="{AFCBD0CB-F2AD-4BD4-B90A-199CCEA65A9C}" type="pres">
      <dgm:prSet presAssocID="{F99434A8-1926-4D3D-9FCF-156F359609B1}" presName="parTx" presStyleLbl="revTx" presStyleIdx="0" presStyleCnt="4">
        <dgm:presLayoutVars>
          <dgm:chMax val="0"/>
          <dgm:chPref val="0"/>
        </dgm:presLayoutVars>
      </dgm:prSet>
      <dgm:spPr/>
      <dgm:t>
        <a:bodyPr/>
        <a:lstStyle/>
        <a:p>
          <a:endParaRPr lang="en-US"/>
        </a:p>
      </dgm:t>
    </dgm:pt>
    <dgm:pt modelId="{D1914409-E438-43DA-BAFE-60B1E105EC0D}" type="pres">
      <dgm:prSet presAssocID="{F99434A8-1926-4D3D-9FCF-156F359609B1}" presName="desTx" presStyleLbl="revTx" presStyleIdx="1" presStyleCnt="4">
        <dgm:presLayoutVars/>
      </dgm:prSet>
      <dgm:spPr/>
      <dgm:t>
        <a:bodyPr/>
        <a:lstStyle/>
        <a:p>
          <a:endParaRPr lang="en-US"/>
        </a:p>
      </dgm:t>
    </dgm:pt>
    <dgm:pt modelId="{9B2E8EDB-91FB-43E3-ABE4-B9BCCDD3538D}" type="pres">
      <dgm:prSet presAssocID="{8BA55F65-52BD-4C2E-A057-9F13DBDC326C}" presName="sibTrans" presStyleCnt="0"/>
      <dgm:spPr/>
    </dgm:pt>
    <dgm:pt modelId="{F4A8AA2D-9B55-440B-B974-06FD01721AF7}" type="pres">
      <dgm:prSet presAssocID="{45D545DC-3F35-4261-B1B2-73416AE915E9}" presName="compNode" presStyleCnt="0"/>
      <dgm:spPr/>
    </dgm:pt>
    <dgm:pt modelId="{5272AFD7-4FA3-4215-8F2C-F579B6ABD1F2}" type="pres">
      <dgm:prSet presAssocID="{45D545DC-3F35-4261-B1B2-73416AE915E9}" presName="bgRect" presStyleLbl="bgShp" presStyleIdx="1" presStyleCnt="3"/>
      <dgm:spPr/>
    </dgm:pt>
    <dgm:pt modelId="{E22E7099-E36F-4C4A-8773-DDA2761735C4}" type="pres">
      <dgm:prSet presAssocID="{45D545DC-3F35-4261-B1B2-73416AE915E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Check List"/>
        </a:ext>
      </dgm:extLst>
    </dgm:pt>
    <dgm:pt modelId="{DA0E05D4-87D7-4728-8B65-800A468462B9}" type="pres">
      <dgm:prSet presAssocID="{45D545DC-3F35-4261-B1B2-73416AE915E9}" presName="spaceRect" presStyleCnt="0"/>
      <dgm:spPr/>
    </dgm:pt>
    <dgm:pt modelId="{EB95DA8D-715B-4ACA-95A5-9F88C73C5C85}" type="pres">
      <dgm:prSet presAssocID="{45D545DC-3F35-4261-B1B2-73416AE915E9}" presName="parTx" presStyleLbl="revTx" presStyleIdx="2" presStyleCnt="4">
        <dgm:presLayoutVars>
          <dgm:chMax val="0"/>
          <dgm:chPref val="0"/>
        </dgm:presLayoutVars>
      </dgm:prSet>
      <dgm:spPr/>
      <dgm:t>
        <a:bodyPr/>
        <a:lstStyle/>
        <a:p>
          <a:endParaRPr lang="en-US"/>
        </a:p>
      </dgm:t>
    </dgm:pt>
    <dgm:pt modelId="{06C84CF8-1D16-4B46-9A64-528CE72B299B}" type="pres">
      <dgm:prSet presAssocID="{13D6A3C6-09B2-4C26-A8BA-657A1588C194}" presName="sibTrans" presStyleCnt="0"/>
      <dgm:spPr/>
    </dgm:pt>
    <dgm:pt modelId="{99FA92E3-EBB7-471E-81F1-BC184FA5BE53}" type="pres">
      <dgm:prSet presAssocID="{FC436A73-31D9-4670-94E6-75CB7BE81EAF}" presName="compNode" presStyleCnt="0"/>
      <dgm:spPr/>
    </dgm:pt>
    <dgm:pt modelId="{DCC51191-3029-414A-9BB6-F3FDACF1075A}" type="pres">
      <dgm:prSet presAssocID="{FC436A73-31D9-4670-94E6-75CB7BE81EAF}" presName="bgRect" presStyleLbl="bgShp" presStyleIdx="2" presStyleCnt="3"/>
      <dgm:spPr/>
    </dgm:pt>
    <dgm:pt modelId="{AD29A71B-79B7-4AFC-8E31-E6EED45FE9D2}" type="pres">
      <dgm:prSet presAssocID="{FC436A73-31D9-4670-94E6-75CB7BE81EA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List"/>
        </a:ext>
      </dgm:extLst>
    </dgm:pt>
    <dgm:pt modelId="{C505BEF6-DD30-42AF-A51F-1319B4AA87F4}" type="pres">
      <dgm:prSet presAssocID="{FC436A73-31D9-4670-94E6-75CB7BE81EAF}" presName="spaceRect" presStyleCnt="0"/>
      <dgm:spPr/>
    </dgm:pt>
    <dgm:pt modelId="{8D9F6756-9DB9-4670-A42C-EBB7F8B49623}" type="pres">
      <dgm:prSet presAssocID="{FC436A73-31D9-4670-94E6-75CB7BE81EAF}" presName="parTx" presStyleLbl="revTx" presStyleIdx="3" presStyleCnt="4">
        <dgm:presLayoutVars>
          <dgm:chMax val="0"/>
          <dgm:chPref val="0"/>
        </dgm:presLayoutVars>
      </dgm:prSet>
      <dgm:spPr/>
      <dgm:t>
        <a:bodyPr/>
        <a:lstStyle/>
        <a:p>
          <a:endParaRPr lang="en-US"/>
        </a:p>
      </dgm:t>
    </dgm:pt>
  </dgm:ptLst>
  <dgm:cxnLst>
    <dgm:cxn modelId="{D3AF67C3-406B-4086-8F92-641848ECFF75}" srcId="{F99434A8-1926-4D3D-9FCF-156F359609B1}" destId="{4F590FD2-F710-4C58-A017-E2B11A3695D7}" srcOrd="1" destOrd="0" parTransId="{B1C7A4DA-19FD-4FE8-93B5-315C0CECE53B}" sibTransId="{209536A0-90D8-4914-8A2D-3E4C912E3442}"/>
    <dgm:cxn modelId="{D4B803C7-1C52-4152-A978-FD6D771BDF8D}" srcId="{D14354B3-9A53-4C0C-878E-21059D1C364C}" destId="{FC436A73-31D9-4670-94E6-75CB7BE81EAF}" srcOrd="2" destOrd="0" parTransId="{7C730FCD-E475-45EE-8769-B5E6893AA2C8}" sibTransId="{6A165FD6-4E7B-4FDD-B530-F4214BD577D5}"/>
    <dgm:cxn modelId="{48F68595-45F4-49B2-93F9-CB0A536E1CF7}" srcId="{F99434A8-1926-4D3D-9FCF-156F359609B1}" destId="{473D2AB4-F656-465E-89AC-C3615B4A9393}" srcOrd="2" destOrd="0" parTransId="{BFC5542A-9F8C-462C-893F-29275214D3B7}" sibTransId="{DAD1E7E0-8933-4A1A-A41F-8422A42CEA23}"/>
    <dgm:cxn modelId="{8867F5D6-E1AB-4234-837E-66F47DE022FB}" type="presOf" srcId="{473D2AB4-F656-465E-89AC-C3615B4A9393}" destId="{D1914409-E438-43DA-BAFE-60B1E105EC0D}" srcOrd="0" destOrd="2" presId="urn:microsoft.com/office/officeart/2018/2/layout/IconVerticalSolidList"/>
    <dgm:cxn modelId="{5229565E-D61D-46D5-962A-35491FB17EFB}" srcId="{F99434A8-1926-4D3D-9FCF-156F359609B1}" destId="{10AB0BBA-0871-49E4-B8FF-695F24DA1884}" srcOrd="0" destOrd="0" parTransId="{73CC9786-8287-4983-8891-353732DE000E}" sibTransId="{BC5D491E-674E-45B2-910D-9A907604CD33}"/>
    <dgm:cxn modelId="{8AC993DB-A78F-4C15-AEA8-E69A25858069}" type="presOf" srcId="{D14354B3-9A53-4C0C-878E-21059D1C364C}" destId="{7DCAEADC-A6DB-4D4C-A13F-EBDFAFE01C7F}" srcOrd="0" destOrd="0" presId="urn:microsoft.com/office/officeart/2018/2/layout/IconVerticalSolidList"/>
    <dgm:cxn modelId="{0BD864C7-836E-42B3-9726-D0D428C6950E}" srcId="{D14354B3-9A53-4C0C-878E-21059D1C364C}" destId="{F99434A8-1926-4D3D-9FCF-156F359609B1}" srcOrd="0" destOrd="0" parTransId="{6EA0A3F2-C4C5-4A8A-A156-5FCE6B703905}" sibTransId="{8BA55F65-52BD-4C2E-A057-9F13DBDC326C}"/>
    <dgm:cxn modelId="{C2631DB1-AFF3-4931-A910-765C218261E9}" type="presOf" srcId="{4F590FD2-F710-4C58-A017-E2B11A3695D7}" destId="{D1914409-E438-43DA-BAFE-60B1E105EC0D}" srcOrd="0" destOrd="1" presId="urn:microsoft.com/office/officeart/2018/2/layout/IconVerticalSolidList"/>
    <dgm:cxn modelId="{1B06E8EF-D566-472F-8AA7-74765211128B}" type="presOf" srcId="{F99434A8-1926-4D3D-9FCF-156F359609B1}" destId="{AFCBD0CB-F2AD-4BD4-B90A-199CCEA65A9C}" srcOrd="0" destOrd="0" presId="urn:microsoft.com/office/officeart/2018/2/layout/IconVerticalSolidList"/>
    <dgm:cxn modelId="{4F7272AB-F83A-4F60-B115-3DB8973843C1}" type="presOf" srcId="{10AB0BBA-0871-49E4-B8FF-695F24DA1884}" destId="{D1914409-E438-43DA-BAFE-60B1E105EC0D}" srcOrd="0" destOrd="0" presId="urn:microsoft.com/office/officeart/2018/2/layout/IconVerticalSolidList"/>
    <dgm:cxn modelId="{A9DF3A9F-38BA-415A-8C61-D114FA947233}" type="presOf" srcId="{FC436A73-31D9-4670-94E6-75CB7BE81EAF}" destId="{8D9F6756-9DB9-4670-A42C-EBB7F8B49623}" srcOrd="0" destOrd="0" presId="urn:microsoft.com/office/officeart/2018/2/layout/IconVerticalSolidList"/>
    <dgm:cxn modelId="{81DE6C9B-DC94-498B-A506-A126368F3D26}" srcId="{D14354B3-9A53-4C0C-878E-21059D1C364C}" destId="{45D545DC-3F35-4261-B1B2-73416AE915E9}" srcOrd="1" destOrd="0" parTransId="{48ECBD57-EF56-4D43-8539-5BF001032F3A}" sibTransId="{13D6A3C6-09B2-4C26-A8BA-657A1588C194}"/>
    <dgm:cxn modelId="{72974776-4DEB-4F6A-859E-318489C3C649}" type="presOf" srcId="{45D545DC-3F35-4261-B1B2-73416AE915E9}" destId="{EB95DA8D-715B-4ACA-95A5-9F88C73C5C85}" srcOrd="0" destOrd="0" presId="urn:microsoft.com/office/officeart/2018/2/layout/IconVerticalSolidList"/>
    <dgm:cxn modelId="{5CE32DC7-60F6-42BA-B948-4F2CB5DD8CB8}" type="presParOf" srcId="{7DCAEADC-A6DB-4D4C-A13F-EBDFAFE01C7F}" destId="{3064EF09-1C06-47BC-923E-A97E49D42A48}" srcOrd="0" destOrd="0" presId="urn:microsoft.com/office/officeart/2018/2/layout/IconVerticalSolidList"/>
    <dgm:cxn modelId="{0E8C66C6-14E1-490C-B13E-DF39DD36BA68}" type="presParOf" srcId="{3064EF09-1C06-47BC-923E-A97E49D42A48}" destId="{6ADC4E83-1AEE-4966-9530-ED69B860EAA9}" srcOrd="0" destOrd="0" presId="urn:microsoft.com/office/officeart/2018/2/layout/IconVerticalSolidList"/>
    <dgm:cxn modelId="{04A4B034-258F-4A82-9750-E514F07DB455}" type="presParOf" srcId="{3064EF09-1C06-47BC-923E-A97E49D42A48}" destId="{1E4AF59D-7883-4D44-B07D-ED8260FBB518}" srcOrd="1" destOrd="0" presId="urn:microsoft.com/office/officeart/2018/2/layout/IconVerticalSolidList"/>
    <dgm:cxn modelId="{8517176E-6B45-4A01-8101-8C92263073DA}" type="presParOf" srcId="{3064EF09-1C06-47BC-923E-A97E49D42A48}" destId="{0085F407-516B-4553-8B87-8D3A28E6B0FE}" srcOrd="2" destOrd="0" presId="urn:microsoft.com/office/officeart/2018/2/layout/IconVerticalSolidList"/>
    <dgm:cxn modelId="{4D20E538-870F-43D9-BB55-B268D19086DE}" type="presParOf" srcId="{3064EF09-1C06-47BC-923E-A97E49D42A48}" destId="{AFCBD0CB-F2AD-4BD4-B90A-199CCEA65A9C}" srcOrd="3" destOrd="0" presId="urn:microsoft.com/office/officeart/2018/2/layout/IconVerticalSolidList"/>
    <dgm:cxn modelId="{ED1BAC58-E075-45D7-8760-0283EE9809E7}" type="presParOf" srcId="{3064EF09-1C06-47BC-923E-A97E49D42A48}" destId="{D1914409-E438-43DA-BAFE-60B1E105EC0D}" srcOrd="4" destOrd="0" presId="urn:microsoft.com/office/officeart/2018/2/layout/IconVerticalSolidList"/>
    <dgm:cxn modelId="{CA8CB34A-D42E-4757-8BF5-648FB69CF6DD}" type="presParOf" srcId="{7DCAEADC-A6DB-4D4C-A13F-EBDFAFE01C7F}" destId="{9B2E8EDB-91FB-43E3-ABE4-B9BCCDD3538D}" srcOrd="1" destOrd="0" presId="urn:microsoft.com/office/officeart/2018/2/layout/IconVerticalSolidList"/>
    <dgm:cxn modelId="{DC38D639-3F98-4A74-8022-B956F53ACD5D}" type="presParOf" srcId="{7DCAEADC-A6DB-4D4C-A13F-EBDFAFE01C7F}" destId="{F4A8AA2D-9B55-440B-B974-06FD01721AF7}" srcOrd="2" destOrd="0" presId="urn:microsoft.com/office/officeart/2018/2/layout/IconVerticalSolidList"/>
    <dgm:cxn modelId="{69B425CC-04C1-439A-8990-7E4FFC82A67A}" type="presParOf" srcId="{F4A8AA2D-9B55-440B-B974-06FD01721AF7}" destId="{5272AFD7-4FA3-4215-8F2C-F579B6ABD1F2}" srcOrd="0" destOrd="0" presId="urn:microsoft.com/office/officeart/2018/2/layout/IconVerticalSolidList"/>
    <dgm:cxn modelId="{058DB463-0708-4066-951A-68D91D8652F9}" type="presParOf" srcId="{F4A8AA2D-9B55-440B-B974-06FD01721AF7}" destId="{E22E7099-E36F-4C4A-8773-DDA2761735C4}" srcOrd="1" destOrd="0" presId="urn:microsoft.com/office/officeart/2018/2/layout/IconVerticalSolidList"/>
    <dgm:cxn modelId="{CC4DF9DD-BC40-4EDD-B7E4-26CDA3D91D55}" type="presParOf" srcId="{F4A8AA2D-9B55-440B-B974-06FD01721AF7}" destId="{DA0E05D4-87D7-4728-8B65-800A468462B9}" srcOrd="2" destOrd="0" presId="urn:microsoft.com/office/officeart/2018/2/layout/IconVerticalSolidList"/>
    <dgm:cxn modelId="{5F402785-6CA8-44D4-9C80-384F89724EAC}" type="presParOf" srcId="{F4A8AA2D-9B55-440B-B974-06FD01721AF7}" destId="{EB95DA8D-715B-4ACA-95A5-9F88C73C5C85}" srcOrd="3" destOrd="0" presId="urn:microsoft.com/office/officeart/2018/2/layout/IconVerticalSolidList"/>
    <dgm:cxn modelId="{E0403D47-6F24-45B5-8118-2E0C0A9206FE}" type="presParOf" srcId="{7DCAEADC-A6DB-4D4C-A13F-EBDFAFE01C7F}" destId="{06C84CF8-1D16-4B46-9A64-528CE72B299B}" srcOrd="3" destOrd="0" presId="urn:microsoft.com/office/officeart/2018/2/layout/IconVerticalSolidList"/>
    <dgm:cxn modelId="{9ADA2159-2BF0-4009-B7D6-CC8A546E4238}" type="presParOf" srcId="{7DCAEADC-A6DB-4D4C-A13F-EBDFAFE01C7F}" destId="{99FA92E3-EBB7-471E-81F1-BC184FA5BE53}" srcOrd="4" destOrd="0" presId="urn:microsoft.com/office/officeart/2018/2/layout/IconVerticalSolidList"/>
    <dgm:cxn modelId="{116C2020-68B0-4C2A-BB22-AFBC2CE7DD5F}" type="presParOf" srcId="{99FA92E3-EBB7-471E-81F1-BC184FA5BE53}" destId="{DCC51191-3029-414A-9BB6-F3FDACF1075A}" srcOrd="0" destOrd="0" presId="urn:microsoft.com/office/officeart/2018/2/layout/IconVerticalSolidList"/>
    <dgm:cxn modelId="{8214BD38-C9E6-4126-BB2C-A872ADAE3F2A}" type="presParOf" srcId="{99FA92E3-EBB7-471E-81F1-BC184FA5BE53}" destId="{AD29A71B-79B7-4AFC-8E31-E6EED45FE9D2}" srcOrd="1" destOrd="0" presId="urn:microsoft.com/office/officeart/2018/2/layout/IconVerticalSolidList"/>
    <dgm:cxn modelId="{76725C25-0237-4CA0-88FA-F1C6CA38ADF3}" type="presParOf" srcId="{99FA92E3-EBB7-471E-81F1-BC184FA5BE53}" destId="{C505BEF6-DD30-42AF-A51F-1319B4AA87F4}" srcOrd="2" destOrd="0" presId="urn:microsoft.com/office/officeart/2018/2/layout/IconVerticalSolidList"/>
    <dgm:cxn modelId="{6F594C3F-4A7B-4489-8F45-E7B2FEE2C037}" type="presParOf" srcId="{99FA92E3-EBB7-471E-81F1-BC184FA5BE53}" destId="{8D9F6756-9DB9-4670-A42C-EBB7F8B49623}" srcOrd="3" destOrd="0" presId="urn:microsoft.com/office/officeart/2018/2/layout/IconVerticalSoli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8640A9A-445D-4F71-B6DE-6A9D41F53259}" type="doc">
      <dgm:prSet loTypeId="urn:microsoft.com/office/officeart/2005/8/layout/list1" loCatId="list" qsTypeId="urn:microsoft.com/office/officeart/2005/8/quickstyle/simple4" qsCatId="simple" csTypeId="urn:microsoft.com/office/officeart/2005/8/colors/accent2_2" csCatId="accent2"/>
      <dgm:spPr/>
      <dgm:t>
        <a:bodyPr/>
        <a:lstStyle/>
        <a:p>
          <a:endParaRPr lang="en-US"/>
        </a:p>
      </dgm:t>
    </dgm:pt>
    <dgm:pt modelId="{7E1A4EB7-1C16-447B-87E7-DD4EE4EAB325}">
      <dgm:prSet/>
      <dgm:spPr/>
      <dgm:t>
        <a:bodyPr/>
        <a:lstStyle/>
        <a:p>
          <a:r>
            <a:rPr lang="en-US"/>
            <a:t>STUDENT :</a:t>
          </a:r>
        </a:p>
      </dgm:t>
    </dgm:pt>
    <dgm:pt modelId="{38180A64-EDF6-439C-A35E-F5331E490778}" type="parTrans" cxnId="{8C3857D0-8D1B-496E-991A-AF39A5D86CBF}">
      <dgm:prSet/>
      <dgm:spPr/>
      <dgm:t>
        <a:bodyPr/>
        <a:lstStyle/>
        <a:p>
          <a:endParaRPr lang="en-US"/>
        </a:p>
      </dgm:t>
    </dgm:pt>
    <dgm:pt modelId="{CB66BB6B-24AF-4C27-A220-92128A077CC6}" type="sibTrans" cxnId="{8C3857D0-8D1B-496E-991A-AF39A5D86CBF}">
      <dgm:prSet/>
      <dgm:spPr/>
      <dgm:t>
        <a:bodyPr/>
        <a:lstStyle/>
        <a:p>
          <a:endParaRPr lang="en-US"/>
        </a:p>
      </dgm:t>
    </dgm:pt>
    <dgm:pt modelId="{D10B1D2F-8AAE-4F30-AFE0-DEC9E60743C0}">
      <dgm:prSet/>
      <dgm:spPr/>
      <dgm:t>
        <a:bodyPr/>
        <a:lstStyle/>
        <a:p>
          <a:pPr>
            <a:lnSpc>
              <a:spcPct val="100000"/>
            </a:lnSpc>
          </a:pPr>
          <a:r>
            <a:rPr lang="en-US"/>
            <a:t>Did you face any issues while choosing what to eat ?</a:t>
          </a:r>
        </a:p>
      </dgm:t>
    </dgm:pt>
    <dgm:pt modelId="{3E09B97A-01DE-4F9E-8CFA-A1395BFB912B}" type="parTrans" cxnId="{7EC22125-F0C9-436C-BD86-B96E7475765D}">
      <dgm:prSet/>
      <dgm:spPr/>
      <dgm:t>
        <a:bodyPr/>
        <a:lstStyle/>
        <a:p>
          <a:endParaRPr lang="en-US"/>
        </a:p>
      </dgm:t>
    </dgm:pt>
    <dgm:pt modelId="{1BDC8238-D305-46FA-AF13-23034A83B3DE}" type="sibTrans" cxnId="{7EC22125-F0C9-436C-BD86-B96E7475765D}">
      <dgm:prSet/>
      <dgm:spPr/>
      <dgm:t>
        <a:bodyPr/>
        <a:lstStyle/>
        <a:p>
          <a:endParaRPr lang="en-US"/>
        </a:p>
      </dgm:t>
    </dgm:pt>
    <dgm:pt modelId="{CC83D573-0A6A-4091-9976-FBAB560885C2}">
      <dgm:prSet/>
      <dgm:spPr/>
      <dgm:t>
        <a:bodyPr/>
        <a:lstStyle/>
        <a:p>
          <a:pPr>
            <a:lnSpc>
              <a:spcPct val="100000"/>
            </a:lnSpc>
          </a:pPr>
          <a:r>
            <a:rPr lang="en-US"/>
            <a:t>Are you satisfied with the recommendations ?</a:t>
          </a:r>
        </a:p>
      </dgm:t>
    </dgm:pt>
    <dgm:pt modelId="{B7EDF07C-14F8-4FFD-A7C9-3961846F6218}" type="parTrans" cxnId="{E4E5FFC9-8B27-4A6B-A376-3D001E195295}">
      <dgm:prSet/>
      <dgm:spPr/>
      <dgm:t>
        <a:bodyPr/>
        <a:lstStyle/>
        <a:p>
          <a:endParaRPr lang="en-US"/>
        </a:p>
      </dgm:t>
    </dgm:pt>
    <dgm:pt modelId="{9EC32896-0D01-4641-85D1-B1D8A00CBC7E}" type="sibTrans" cxnId="{E4E5FFC9-8B27-4A6B-A376-3D001E195295}">
      <dgm:prSet/>
      <dgm:spPr/>
      <dgm:t>
        <a:bodyPr/>
        <a:lstStyle/>
        <a:p>
          <a:endParaRPr lang="en-US"/>
        </a:p>
      </dgm:t>
    </dgm:pt>
    <dgm:pt modelId="{BEBC8225-86F2-489A-A38F-7961A82FDE45}">
      <dgm:prSet/>
      <dgm:spPr/>
      <dgm:t>
        <a:bodyPr/>
        <a:lstStyle/>
        <a:p>
          <a:pPr>
            <a:lnSpc>
              <a:spcPct val="100000"/>
            </a:lnSpc>
          </a:pPr>
          <a:r>
            <a:rPr lang="en-US"/>
            <a:t>If our application was available to you right now,  how would you use it’s features ? Does the application help in simplifying tasks ?</a:t>
          </a:r>
        </a:p>
      </dgm:t>
    </dgm:pt>
    <dgm:pt modelId="{15A4A4CE-50C6-42D9-8100-0ECDDD147A37}" type="parTrans" cxnId="{88F66449-A2A2-431F-A92D-49B227F4C45B}">
      <dgm:prSet/>
      <dgm:spPr/>
      <dgm:t>
        <a:bodyPr/>
        <a:lstStyle/>
        <a:p>
          <a:endParaRPr lang="en-US"/>
        </a:p>
      </dgm:t>
    </dgm:pt>
    <dgm:pt modelId="{C68DC6C9-EFC5-4AA1-B089-2A29E3C8FAD9}" type="sibTrans" cxnId="{88F66449-A2A2-431F-A92D-49B227F4C45B}">
      <dgm:prSet/>
      <dgm:spPr/>
      <dgm:t>
        <a:bodyPr/>
        <a:lstStyle/>
        <a:p>
          <a:endParaRPr lang="en-US"/>
        </a:p>
      </dgm:t>
    </dgm:pt>
    <dgm:pt modelId="{89C94CDA-43D9-47B4-B469-D22FBBFBF391}">
      <dgm:prSet/>
      <dgm:spPr/>
      <dgm:t>
        <a:bodyPr/>
        <a:lstStyle/>
        <a:p>
          <a:r>
            <a:rPr lang="en-US"/>
            <a:t>LECTURERS :</a:t>
          </a:r>
        </a:p>
      </dgm:t>
    </dgm:pt>
    <dgm:pt modelId="{AACC0D8D-91D5-4979-BFFD-446ADA4298B8}" type="parTrans" cxnId="{6F5BD28A-FDE7-4323-A252-28C3A57B78B3}">
      <dgm:prSet/>
      <dgm:spPr/>
      <dgm:t>
        <a:bodyPr/>
        <a:lstStyle/>
        <a:p>
          <a:endParaRPr lang="en-US"/>
        </a:p>
      </dgm:t>
    </dgm:pt>
    <dgm:pt modelId="{942AD9D6-1104-450B-9B6E-C73FA26E3A51}" type="sibTrans" cxnId="{6F5BD28A-FDE7-4323-A252-28C3A57B78B3}">
      <dgm:prSet/>
      <dgm:spPr/>
      <dgm:t>
        <a:bodyPr/>
        <a:lstStyle/>
        <a:p>
          <a:endParaRPr lang="en-US"/>
        </a:p>
      </dgm:t>
    </dgm:pt>
    <dgm:pt modelId="{B385B84C-BC59-42AE-ABC4-AF24DB0CABBA}">
      <dgm:prSet/>
      <dgm:spPr/>
      <dgm:t>
        <a:bodyPr/>
        <a:lstStyle/>
        <a:p>
          <a:pPr>
            <a:lnSpc>
              <a:spcPct val="100000"/>
            </a:lnSpc>
          </a:pPr>
          <a:r>
            <a:rPr lang="en-US"/>
            <a:t>Did you face any food related issue ?</a:t>
          </a:r>
        </a:p>
      </dgm:t>
    </dgm:pt>
    <dgm:pt modelId="{C28E7BAE-5B88-46F7-AAD5-B305189418A8}" type="parTrans" cxnId="{732F3648-E9A0-4EE8-B6D2-1F737BB02209}">
      <dgm:prSet/>
      <dgm:spPr/>
      <dgm:t>
        <a:bodyPr/>
        <a:lstStyle/>
        <a:p>
          <a:endParaRPr lang="en-US"/>
        </a:p>
      </dgm:t>
    </dgm:pt>
    <dgm:pt modelId="{B8E3D59D-63D1-436C-A36F-079E86B18307}" type="sibTrans" cxnId="{732F3648-E9A0-4EE8-B6D2-1F737BB02209}">
      <dgm:prSet/>
      <dgm:spPr/>
      <dgm:t>
        <a:bodyPr/>
        <a:lstStyle/>
        <a:p>
          <a:endParaRPr lang="en-US"/>
        </a:p>
      </dgm:t>
    </dgm:pt>
    <dgm:pt modelId="{D49A8380-4327-4369-80F5-9471488CD273}">
      <dgm:prSet/>
      <dgm:spPr/>
      <dgm:t>
        <a:bodyPr/>
        <a:lstStyle/>
        <a:p>
          <a:pPr>
            <a:lnSpc>
              <a:spcPct val="100000"/>
            </a:lnSpc>
          </a:pPr>
          <a:r>
            <a:rPr lang="en-US"/>
            <a:t>Do you ask other people for recommendations ?</a:t>
          </a:r>
        </a:p>
      </dgm:t>
    </dgm:pt>
    <dgm:pt modelId="{9B2627FD-BBDA-4D07-8DF0-0776FB14DB01}" type="parTrans" cxnId="{5A01F122-8B53-46C0-AC3B-53D5BB585124}">
      <dgm:prSet/>
      <dgm:spPr/>
      <dgm:t>
        <a:bodyPr/>
        <a:lstStyle/>
        <a:p>
          <a:endParaRPr lang="en-US"/>
        </a:p>
      </dgm:t>
    </dgm:pt>
    <dgm:pt modelId="{6F24F6F2-F588-46A7-A08E-98A5B0B528E7}" type="sibTrans" cxnId="{5A01F122-8B53-46C0-AC3B-53D5BB585124}">
      <dgm:prSet/>
      <dgm:spPr/>
      <dgm:t>
        <a:bodyPr/>
        <a:lstStyle/>
        <a:p>
          <a:endParaRPr lang="en-US"/>
        </a:p>
      </dgm:t>
    </dgm:pt>
    <dgm:pt modelId="{F72447AE-2ECD-410A-9B3E-A2180605D53D}">
      <dgm:prSet/>
      <dgm:spPr/>
      <dgm:t>
        <a:bodyPr/>
        <a:lstStyle/>
        <a:p>
          <a:pPr>
            <a:lnSpc>
              <a:spcPct val="100000"/>
            </a:lnSpc>
          </a:pPr>
          <a:r>
            <a:rPr lang="en-US"/>
            <a:t>Do you have any suggestions to improve our app ?</a:t>
          </a:r>
        </a:p>
      </dgm:t>
    </dgm:pt>
    <dgm:pt modelId="{86C7E680-17E6-46D2-BFDE-978536F80E6D}" type="parTrans" cxnId="{F6C78F21-B1A0-45F3-9FFF-78B92F6E7452}">
      <dgm:prSet/>
      <dgm:spPr/>
      <dgm:t>
        <a:bodyPr/>
        <a:lstStyle/>
        <a:p>
          <a:endParaRPr lang="en-US"/>
        </a:p>
      </dgm:t>
    </dgm:pt>
    <dgm:pt modelId="{22B8744E-FE93-4190-B125-AD0E1B70B639}" type="sibTrans" cxnId="{F6C78F21-B1A0-45F3-9FFF-78B92F6E7452}">
      <dgm:prSet/>
      <dgm:spPr/>
      <dgm:t>
        <a:bodyPr/>
        <a:lstStyle/>
        <a:p>
          <a:endParaRPr lang="en-US"/>
        </a:p>
      </dgm:t>
    </dgm:pt>
    <dgm:pt modelId="{D92175C4-3386-4EB3-B41C-7D554EB87CC0}" type="pres">
      <dgm:prSet presAssocID="{78640A9A-445D-4F71-B6DE-6A9D41F53259}" presName="linear" presStyleCnt="0">
        <dgm:presLayoutVars>
          <dgm:dir/>
          <dgm:animLvl val="lvl"/>
          <dgm:resizeHandles val="exact"/>
        </dgm:presLayoutVars>
      </dgm:prSet>
      <dgm:spPr/>
      <dgm:t>
        <a:bodyPr/>
        <a:lstStyle/>
        <a:p>
          <a:endParaRPr lang="en-US"/>
        </a:p>
      </dgm:t>
    </dgm:pt>
    <dgm:pt modelId="{B243D04E-D4FC-40CD-B22C-CE1381856A3A}" type="pres">
      <dgm:prSet presAssocID="{7E1A4EB7-1C16-447B-87E7-DD4EE4EAB325}" presName="parentLin" presStyleCnt="0"/>
      <dgm:spPr/>
    </dgm:pt>
    <dgm:pt modelId="{426395D9-6E2F-4596-B2F0-922EE5E6B69B}" type="pres">
      <dgm:prSet presAssocID="{7E1A4EB7-1C16-447B-87E7-DD4EE4EAB325}" presName="parentLeftMargin" presStyleLbl="node1" presStyleIdx="0" presStyleCnt="2"/>
      <dgm:spPr/>
      <dgm:t>
        <a:bodyPr/>
        <a:lstStyle/>
        <a:p>
          <a:endParaRPr lang="en-US"/>
        </a:p>
      </dgm:t>
    </dgm:pt>
    <dgm:pt modelId="{EADE31BF-7373-4515-9F68-7BBAC0BB4BA6}" type="pres">
      <dgm:prSet presAssocID="{7E1A4EB7-1C16-447B-87E7-DD4EE4EAB325}" presName="parentText" presStyleLbl="node1" presStyleIdx="0" presStyleCnt="2">
        <dgm:presLayoutVars>
          <dgm:chMax val="0"/>
          <dgm:bulletEnabled val="1"/>
        </dgm:presLayoutVars>
      </dgm:prSet>
      <dgm:spPr/>
      <dgm:t>
        <a:bodyPr/>
        <a:lstStyle/>
        <a:p>
          <a:endParaRPr lang="en-US"/>
        </a:p>
      </dgm:t>
    </dgm:pt>
    <dgm:pt modelId="{7FAEE8EB-3E44-42BD-B8B7-9575F24C544C}" type="pres">
      <dgm:prSet presAssocID="{7E1A4EB7-1C16-447B-87E7-DD4EE4EAB325}" presName="negativeSpace" presStyleCnt="0"/>
      <dgm:spPr/>
    </dgm:pt>
    <dgm:pt modelId="{076B6CFF-C258-45EF-BDE1-EC3F69200E80}" type="pres">
      <dgm:prSet presAssocID="{7E1A4EB7-1C16-447B-87E7-DD4EE4EAB325}" presName="childText" presStyleLbl="conFgAcc1" presStyleIdx="0" presStyleCnt="2">
        <dgm:presLayoutVars>
          <dgm:bulletEnabled val="1"/>
        </dgm:presLayoutVars>
      </dgm:prSet>
      <dgm:spPr/>
      <dgm:t>
        <a:bodyPr/>
        <a:lstStyle/>
        <a:p>
          <a:endParaRPr lang="en-US"/>
        </a:p>
      </dgm:t>
    </dgm:pt>
    <dgm:pt modelId="{78DA1CD9-255B-4536-87F1-B21C7DC3DF4E}" type="pres">
      <dgm:prSet presAssocID="{CB66BB6B-24AF-4C27-A220-92128A077CC6}" presName="spaceBetweenRectangles" presStyleCnt="0"/>
      <dgm:spPr/>
    </dgm:pt>
    <dgm:pt modelId="{3CBD7333-DABD-49C5-B62A-9C482CD38599}" type="pres">
      <dgm:prSet presAssocID="{89C94CDA-43D9-47B4-B469-D22FBBFBF391}" presName="parentLin" presStyleCnt="0"/>
      <dgm:spPr/>
    </dgm:pt>
    <dgm:pt modelId="{73B781F1-990A-48BA-B27F-F4597D6B3EB3}" type="pres">
      <dgm:prSet presAssocID="{89C94CDA-43D9-47B4-B469-D22FBBFBF391}" presName="parentLeftMargin" presStyleLbl="node1" presStyleIdx="0" presStyleCnt="2"/>
      <dgm:spPr/>
      <dgm:t>
        <a:bodyPr/>
        <a:lstStyle/>
        <a:p>
          <a:endParaRPr lang="en-US"/>
        </a:p>
      </dgm:t>
    </dgm:pt>
    <dgm:pt modelId="{22D45537-BE05-480E-8D4F-7BEF6CBADDB6}" type="pres">
      <dgm:prSet presAssocID="{89C94CDA-43D9-47B4-B469-D22FBBFBF391}" presName="parentText" presStyleLbl="node1" presStyleIdx="1" presStyleCnt="2">
        <dgm:presLayoutVars>
          <dgm:chMax val="0"/>
          <dgm:bulletEnabled val="1"/>
        </dgm:presLayoutVars>
      </dgm:prSet>
      <dgm:spPr/>
      <dgm:t>
        <a:bodyPr/>
        <a:lstStyle/>
        <a:p>
          <a:endParaRPr lang="en-US"/>
        </a:p>
      </dgm:t>
    </dgm:pt>
    <dgm:pt modelId="{23B7C918-E44B-41C1-B295-92E8F297C79F}" type="pres">
      <dgm:prSet presAssocID="{89C94CDA-43D9-47B4-B469-D22FBBFBF391}" presName="negativeSpace" presStyleCnt="0"/>
      <dgm:spPr/>
    </dgm:pt>
    <dgm:pt modelId="{D44D23D0-8B9A-4D95-8A27-F3C9F851BF5D}" type="pres">
      <dgm:prSet presAssocID="{89C94CDA-43D9-47B4-B469-D22FBBFBF391}" presName="childText" presStyleLbl="conFgAcc1" presStyleIdx="1" presStyleCnt="2">
        <dgm:presLayoutVars>
          <dgm:bulletEnabled val="1"/>
        </dgm:presLayoutVars>
      </dgm:prSet>
      <dgm:spPr/>
      <dgm:t>
        <a:bodyPr/>
        <a:lstStyle/>
        <a:p>
          <a:endParaRPr lang="en-US"/>
        </a:p>
      </dgm:t>
    </dgm:pt>
  </dgm:ptLst>
  <dgm:cxnLst>
    <dgm:cxn modelId="{00212AAF-BF85-47F6-B52E-94054FA2422B}" type="presOf" srcId="{BEBC8225-86F2-489A-A38F-7961A82FDE45}" destId="{076B6CFF-C258-45EF-BDE1-EC3F69200E80}" srcOrd="0" destOrd="2" presId="urn:microsoft.com/office/officeart/2005/8/layout/list1"/>
    <dgm:cxn modelId="{6322FA13-BA67-4B00-8449-F4AA64FCE7B2}" type="presOf" srcId="{78640A9A-445D-4F71-B6DE-6A9D41F53259}" destId="{D92175C4-3386-4EB3-B41C-7D554EB87CC0}" srcOrd="0" destOrd="0" presId="urn:microsoft.com/office/officeart/2005/8/layout/list1"/>
    <dgm:cxn modelId="{F0182171-79CF-438B-81FE-002DD19DEFFE}" type="presOf" srcId="{CC83D573-0A6A-4091-9976-FBAB560885C2}" destId="{076B6CFF-C258-45EF-BDE1-EC3F69200E80}" srcOrd="0" destOrd="1" presId="urn:microsoft.com/office/officeart/2005/8/layout/list1"/>
    <dgm:cxn modelId="{39D2587F-1C6B-4F96-A720-6C046E90DF09}" type="presOf" srcId="{89C94CDA-43D9-47B4-B469-D22FBBFBF391}" destId="{73B781F1-990A-48BA-B27F-F4597D6B3EB3}" srcOrd="0" destOrd="0" presId="urn:microsoft.com/office/officeart/2005/8/layout/list1"/>
    <dgm:cxn modelId="{F6C78F21-B1A0-45F3-9FFF-78B92F6E7452}" srcId="{89C94CDA-43D9-47B4-B469-D22FBBFBF391}" destId="{F72447AE-2ECD-410A-9B3E-A2180605D53D}" srcOrd="2" destOrd="0" parTransId="{86C7E680-17E6-46D2-BFDE-978536F80E6D}" sibTransId="{22B8744E-FE93-4190-B125-AD0E1B70B639}"/>
    <dgm:cxn modelId="{E945F061-8C74-4D1E-BCF1-89C7C7556484}" type="presOf" srcId="{7E1A4EB7-1C16-447B-87E7-DD4EE4EAB325}" destId="{426395D9-6E2F-4596-B2F0-922EE5E6B69B}" srcOrd="0" destOrd="0" presId="urn:microsoft.com/office/officeart/2005/8/layout/list1"/>
    <dgm:cxn modelId="{AA8A1E77-4F5F-4F6C-AF7E-A44155422A9C}" type="presOf" srcId="{D10B1D2F-8AAE-4F30-AFE0-DEC9E60743C0}" destId="{076B6CFF-C258-45EF-BDE1-EC3F69200E80}" srcOrd="0" destOrd="0" presId="urn:microsoft.com/office/officeart/2005/8/layout/list1"/>
    <dgm:cxn modelId="{5A01F122-8B53-46C0-AC3B-53D5BB585124}" srcId="{89C94CDA-43D9-47B4-B469-D22FBBFBF391}" destId="{D49A8380-4327-4369-80F5-9471488CD273}" srcOrd="1" destOrd="0" parTransId="{9B2627FD-BBDA-4D07-8DF0-0776FB14DB01}" sibTransId="{6F24F6F2-F588-46A7-A08E-98A5B0B528E7}"/>
    <dgm:cxn modelId="{88F66449-A2A2-431F-A92D-49B227F4C45B}" srcId="{7E1A4EB7-1C16-447B-87E7-DD4EE4EAB325}" destId="{BEBC8225-86F2-489A-A38F-7961A82FDE45}" srcOrd="2" destOrd="0" parTransId="{15A4A4CE-50C6-42D9-8100-0ECDDD147A37}" sibTransId="{C68DC6C9-EFC5-4AA1-B089-2A29E3C8FAD9}"/>
    <dgm:cxn modelId="{6E0594A5-BEA9-403A-A595-5DD8FDA0698E}" type="presOf" srcId="{D49A8380-4327-4369-80F5-9471488CD273}" destId="{D44D23D0-8B9A-4D95-8A27-F3C9F851BF5D}" srcOrd="0" destOrd="1" presId="urn:microsoft.com/office/officeart/2005/8/layout/list1"/>
    <dgm:cxn modelId="{A5E697D1-27CB-4873-8897-B3328BCA37A3}" type="presOf" srcId="{B385B84C-BC59-42AE-ABC4-AF24DB0CABBA}" destId="{D44D23D0-8B9A-4D95-8A27-F3C9F851BF5D}" srcOrd="0" destOrd="0" presId="urn:microsoft.com/office/officeart/2005/8/layout/list1"/>
    <dgm:cxn modelId="{7EC22125-F0C9-436C-BD86-B96E7475765D}" srcId="{7E1A4EB7-1C16-447B-87E7-DD4EE4EAB325}" destId="{D10B1D2F-8AAE-4F30-AFE0-DEC9E60743C0}" srcOrd="0" destOrd="0" parTransId="{3E09B97A-01DE-4F9E-8CFA-A1395BFB912B}" sibTransId="{1BDC8238-D305-46FA-AF13-23034A83B3DE}"/>
    <dgm:cxn modelId="{732F3648-E9A0-4EE8-B6D2-1F737BB02209}" srcId="{89C94CDA-43D9-47B4-B469-D22FBBFBF391}" destId="{B385B84C-BC59-42AE-ABC4-AF24DB0CABBA}" srcOrd="0" destOrd="0" parTransId="{C28E7BAE-5B88-46F7-AAD5-B305189418A8}" sibTransId="{B8E3D59D-63D1-436C-A36F-079E86B18307}"/>
    <dgm:cxn modelId="{8C3857D0-8D1B-496E-991A-AF39A5D86CBF}" srcId="{78640A9A-445D-4F71-B6DE-6A9D41F53259}" destId="{7E1A4EB7-1C16-447B-87E7-DD4EE4EAB325}" srcOrd="0" destOrd="0" parTransId="{38180A64-EDF6-439C-A35E-F5331E490778}" sibTransId="{CB66BB6B-24AF-4C27-A220-92128A077CC6}"/>
    <dgm:cxn modelId="{E4E5FFC9-8B27-4A6B-A376-3D001E195295}" srcId="{7E1A4EB7-1C16-447B-87E7-DD4EE4EAB325}" destId="{CC83D573-0A6A-4091-9976-FBAB560885C2}" srcOrd="1" destOrd="0" parTransId="{B7EDF07C-14F8-4FFD-A7C9-3961846F6218}" sibTransId="{9EC32896-0D01-4641-85D1-B1D8A00CBC7E}"/>
    <dgm:cxn modelId="{66D8904D-6C6C-49F9-9254-030CA2408EC9}" type="presOf" srcId="{89C94CDA-43D9-47B4-B469-D22FBBFBF391}" destId="{22D45537-BE05-480E-8D4F-7BEF6CBADDB6}" srcOrd="1" destOrd="0" presId="urn:microsoft.com/office/officeart/2005/8/layout/list1"/>
    <dgm:cxn modelId="{6F5BD28A-FDE7-4323-A252-28C3A57B78B3}" srcId="{78640A9A-445D-4F71-B6DE-6A9D41F53259}" destId="{89C94CDA-43D9-47B4-B469-D22FBBFBF391}" srcOrd="1" destOrd="0" parTransId="{AACC0D8D-91D5-4979-BFFD-446ADA4298B8}" sibTransId="{942AD9D6-1104-450B-9B6E-C73FA26E3A51}"/>
    <dgm:cxn modelId="{A0805849-DE03-4992-AFC0-F43DAE3FCDBC}" type="presOf" srcId="{7E1A4EB7-1C16-447B-87E7-DD4EE4EAB325}" destId="{EADE31BF-7373-4515-9F68-7BBAC0BB4BA6}" srcOrd="1" destOrd="0" presId="urn:microsoft.com/office/officeart/2005/8/layout/list1"/>
    <dgm:cxn modelId="{1658FC32-BEE4-4827-85A0-E6B1147B7EE5}" type="presOf" srcId="{F72447AE-2ECD-410A-9B3E-A2180605D53D}" destId="{D44D23D0-8B9A-4D95-8A27-F3C9F851BF5D}" srcOrd="0" destOrd="2" presId="urn:microsoft.com/office/officeart/2005/8/layout/list1"/>
    <dgm:cxn modelId="{FB6E26EA-A907-4406-AA5B-36E5A89D3ACA}" type="presParOf" srcId="{D92175C4-3386-4EB3-B41C-7D554EB87CC0}" destId="{B243D04E-D4FC-40CD-B22C-CE1381856A3A}" srcOrd="0" destOrd="0" presId="urn:microsoft.com/office/officeart/2005/8/layout/list1"/>
    <dgm:cxn modelId="{69B5FBF5-A461-493C-94D6-CBFB75341C64}" type="presParOf" srcId="{B243D04E-D4FC-40CD-B22C-CE1381856A3A}" destId="{426395D9-6E2F-4596-B2F0-922EE5E6B69B}" srcOrd="0" destOrd="0" presId="urn:microsoft.com/office/officeart/2005/8/layout/list1"/>
    <dgm:cxn modelId="{2023C7D9-B59B-4F24-BC4E-709458B66BC8}" type="presParOf" srcId="{B243D04E-D4FC-40CD-B22C-CE1381856A3A}" destId="{EADE31BF-7373-4515-9F68-7BBAC0BB4BA6}" srcOrd="1" destOrd="0" presId="urn:microsoft.com/office/officeart/2005/8/layout/list1"/>
    <dgm:cxn modelId="{818BCCBF-ABF9-4A16-A274-FC3095F75375}" type="presParOf" srcId="{D92175C4-3386-4EB3-B41C-7D554EB87CC0}" destId="{7FAEE8EB-3E44-42BD-B8B7-9575F24C544C}" srcOrd="1" destOrd="0" presId="urn:microsoft.com/office/officeart/2005/8/layout/list1"/>
    <dgm:cxn modelId="{CD81CF36-E998-4A0A-9B92-50011F4D08F7}" type="presParOf" srcId="{D92175C4-3386-4EB3-B41C-7D554EB87CC0}" destId="{076B6CFF-C258-45EF-BDE1-EC3F69200E80}" srcOrd="2" destOrd="0" presId="urn:microsoft.com/office/officeart/2005/8/layout/list1"/>
    <dgm:cxn modelId="{16127589-6710-48E8-9F19-08C0125F543C}" type="presParOf" srcId="{D92175C4-3386-4EB3-B41C-7D554EB87CC0}" destId="{78DA1CD9-255B-4536-87F1-B21C7DC3DF4E}" srcOrd="3" destOrd="0" presId="urn:microsoft.com/office/officeart/2005/8/layout/list1"/>
    <dgm:cxn modelId="{22D1C9A7-B8B0-4523-9710-29B8C1F82237}" type="presParOf" srcId="{D92175C4-3386-4EB3-B41C-7D554EB87CC0}" destId="{3CBD7333-DABD-49C5-B62A-9C482CD38599}" srcOrd="4" destOrd="0" presId="urn:microsoft.com/office/officeart/2005/8/layout/list1"/>
    <dgm:cxn modelId="{4839DA93-3AC5-48E7-BF80-FB7341CDDA75}" type="presParOf" srcId="{3CBD7333-DABD-49C5-B62A-9C482CD38599}" destId="{73B781F1-990A-48BA-B27F-F4597D6B3EB3}" srcOrd="0" destOrd="0" presId="urn:microsoft.com/office/officeart/2005/8/layout/list1"/>
    <dgm:cxn modelId="{67C4FB7E-E3ED-40EA-9E46-98F905FBCDF7}" type="presParOf" srcId="{3CBD7333-DABD-49C5-B62A-9C482CD38599}" destId="{22D45537-BE05-480E-8D4F-7BEF6CBADDB6}" srcOrd="1" destOrd="0" presId="urn:microsoft.com/office/officeart/2005/8/layout/list1"/>
    <dgm:cxn modelId="{56F929CA-1DB7-47F7-B63F-1992A59B95FA}" type="presParOf" srcId="{D92175C4-3386-4EB3-B41C-7D554EB87CC0}" destId="{23B7C918-E44B-41C1-B295-92E8F297C79F}" srcOrd="5" destOrd="0" presId="urn:microsoft.com/office/officeart/2005/8/layout/list1"/>
    <dgm:cxn modelId="{EDBDFC49-043B-4CD6-A304-C4029671E6CB}" type="presParOf" srcId="{D92175C4-3386-4EB3-B41C-7D554EB87CC0}" destId="{D44D23D0-8B9A-4D95-8A27-F3C9F851BF5D}"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BF8391F-9454-4D92-8029-3924BDB6CCF9}"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CC73DF9-2C0A-4071-9B67-9800C3DFE681}">
      <dgm:prSet/>
      <dgm:spPr/>
      <dgm:t>
        <a:bodyPr/>
        <a:lstStyle/>
        <a:p>
          <a:pPr>
            <a:lnSpc>
              <a:spcPct val="100000"/>
            </a:lnSpc>
            <a:defRPr cap="all"/>
          </a:pPr>
          <a:r>
            <a:rPr lang="en-US" dirty="0"/>
            <a:t>ACTORS AND ROLES</a:t>
          </a:r>
        </a:p>
        <a:p>
          <a:pPr>
            <a:lnSpc>
              <a:spcPct val="100000"/>
            </a:lnSpc>
            <a:defRPr cap="all"/>
          </a:pPr>
          <a:r>
            <a:rPr lang="en-US" dirty="0"/>
            <a:t>USER</a:t>
          </a:r>
        </a:p>
        <a:p>
          <a:pPr>
            <a:lnSpc>
              <a:spcPct val="100000"/>
            </a:lnSpc>
            <a:defRPr cap="all"/>
          </a:pPr>
          <a:r>
            <a:rPr lang="en-US" dirty="0"/>
            <a:t>RESTAURANT OWNER</a:t>
          </a:r>
        </a:p>
        <a:p>
          <a:pPr>
            <a:lnSpc>
              <a:spcPct val="100000"/>
            </a:lnSpc>
            <a:defRPr cap="all"/>
          </a:pPr>
          <a:r>
            <a:rPr lang="en-US" dirty="0"/>
            <a:t>SOFTWARE MANAGEMENT TEAM</a:t>
          </a:r>
        </a:p>
      </dgm:t>
    </dgm:pt>
    <dgm:pt modelId="{40EA01D0-D57A-4827-B17A-E0C9F4012525}" type="parTrans" cxnId="{D627CBE0-0AFA-4F86-A0EA-AB913D1908FB}">
      <dgm:prSet/>
      <dgm:spPr/>
      <dgm:t>
        <a:bodyPr/>
        <a:lstStyle/>
        <a:p>
          <a:endParaRPr lang="en-US"/>
        </a:p>
      </dgm:t>
    </dgm:pt>
    <dgm:pt modelId="{93C915BC-75BD-481C-9EE0-CB42E0B41033}" type="sibTrans" cxnId="{D627CBE0-0AFA-4F86-A0EA-AB913D1908FB}">
      <dgm:prSet/>
      <dgm:spPr/>
      <dgm:t>
        <a:bodyPr/>
        <a:lstStyle/>
        <a:p>
          <a:endParaRPr lang="en-US"/>
        </a:p>
      </dgm:t>
    </dgm:pt>
    <dgm:pt modelId="{62301B47-1CB4-465F-8D69-9716847E465C}">
      <dgm:prSet custT="1"/>
      <dgm:spPr/>
      <dgm:t>
        <a:bodyPr/>
        <a:lstStyle/>
        <a:p>
          <a:pPr>
            <a:lnSpc>
              <a:spcPct val="100000"/>
            </a:lnSpc>
            <a:defRPr cap="all"/>
          </a:pPr>
          <a:r>
            <a:rPr lang="en-US" sz="2000" dirty="0"/>
            <a:t>REFINED MODELS</a:t>
          </a:r>
        </a:p>
      </dgm:t>
    </dgm:pt>
    <dgm:pt modelId="{63D28E0A-3310-4530-A4F7-095A2D73E45A}" type="parTrans" cxnId="{55B82BDB-36B5-42A9-A92B-9466269D85D8}">
      <dgm:prSet/>
      <dgm:spPr/>
      <dgm:t>
        <a:bodyPr/>
        <a:lstStyle/>
        <a:p>
          <a:endParaRPr lang="en-US"/>
        </a:p>
      </dgm:t>
    </dgm:pt>
    <dgm:pt modelId="{518552D3-2D67-474D-AD5A-4123606F7A07}" type="sibTrans" cxnId="{55B82BDB-36B5-42A9-A92B-9466269D85D8}">
      <dgm:prSet/>
      <dgm:spPr/>
      <dgm:t>
        <a:bodyPr/>
        <a:lstStyle/>
        <a:p>
          <a:endParaRPr lang="en-US"/>
        </a:p>
      </dgm:t>
    </dgm:pt>
    <dgm:pt modelId="{C2DAF7DB-3532-4985-A91A-220DC33EE11A}">
      <dgm:prSet/>
      <dgm:spPr/>
      <dgm:t>
        <a:bodyPr/>
        <a:lstStyle/>
        <a:p>
          <a:pPr>
            <a:lnSpc>
              <a:spcPct val="100000"/>
            </a:lnSpc>
          </a:pPr>
          <a:endParaRPr lang="en-US" dirty="0"/>
        </a:p>
      </dgm:t>
    </dgm:pt>
    <dgm:pt modelId="{C8812E22-5153-46B0-9BBA-10D019218AD8}" type="parTrans" cxnId="{124568B8-C774-4ED6-938A-0384DE41130E}">
      <dgm:prSet/>
      <dgm:spPr/>
      <dgm:t>
        <a:bodyPr/>
        <a:lstStyle/>
        <a:p>
          <a:endParaRPr lang="en-US"/>
        </a:p>
      </dgm:t>
    </dgm:pt>
    <dgm:pt modelId="{0CB54D5F-CC1A-4AFF-8BF1-86D44AD6D025}" type="sibTrans" cxnId="{124568B8-C774-4ED6-938A-0384DE41130E}">
      <dgm:prSet/>
      <dgm:spPr/>
      <dgm:t>
        <a:bodyPr/>
        <a:lstStyle/>
        <a:p>
          <a:endParaRPr lang="en-US"/>
        </a:p>
      </dgm:t>
    </dgm:pt>
    <dgm:pt modelId="{65C42516-C8CD-47E8-B06E-5AD33F62316E}" type="pres">
      <dgm:prSet presAssocID="{5BF8391F-9454-4D92-8029-3924BDB6CCF9}" presName="root" presStyleCnt="0">
        <dgm:presLayoutVars>
          <dgm:dir/>
          <dgm:resizeHandles val="exact"/>
        </dgm:presLayoutVars>
      </dgm:prSet>
      <dgm:spPr/>
      <dgm:t>
        <a:bodyPr/>
        <a:lstStyle/>
        <a:p>
          <a:endParaRPr lang="en-US"/>
        </a:p>
      </dgm:t>
    </dgm:pt>
    <dgm:pt modelId="{A5A2A599-0205-4399-8F31-8B947798642D}" type="pres">
      <dgm:prSet presAssocID="{0CC73DF9-2C0A-4071-9B67-9800C3DFE681}" presName="compNode" presStyleCnt="0"/>
      <dgm:spPr/>
    </dgm:pt>
    <dgm:pt modelId="{F4BBE28F-C6B4-429A-84B2-1638AD6C20C7}" type="pres">
      <dgm:prSet presAssocID="{0CC73DF9-2C0A-4071-9B67-9800C3DFE681}" presName="iconBgRect" presStyleLbl="bgShp" presStyleIdx="0" presStyleCnt="2" custLinFactX="84203" custLinFactNeighborX="100000" custLinFactNeighborY="2214"/>
      <dgm:spPr>
        <a:prstGeom prst="round2DiagRect">
          <a:avLst>
            <a:gd name="adj1" fmla="val 29727"/>
            <a:gd name="adj2" fmla="val 0"/>
          </a:avLst>
        </a:prstGeom>
      </dgm:spPr>
    </dgm:pt>
    <dgm:pt modelId="{A60A1051-E913-40AF-A538-E88B3D423577}" type="pres">
      <dgm:prSet presAssocID="{0CC73DF9-2C0A-4071-9B67-9800C3DFE681}" presName="iconRect" presStyleLbl="node1" presStyleIdx="0" presStyleCnt="2" custLinFactX="129040" custLinFactNeighborX="200000" custLinFactNeighborY="6001"/>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Users"/>
        </a:ext>
      </dgm:extLst>
    </dgm:pt>
    <dgm:pt modelId="{8E5B9A88-6F66-4745-A654-86EC3308C254}" type="pres">
      <dgm:prSet presAssocID="{0CC73DF9-2C0A-4071-9B67-9800C3DFE681}" presName="spaceRect" presStyleCnt="0"/>
      <dgm:spPr/>
    </dgm:pt>
    <dgm:pt modelId="{E3789AAD-71CD-4FFA-B5DA-A65F346A48FD}" type="pres">
      <dgm:prSet presAssocID="{0CC73DF9-2C0A-4071-9B67-9800C3DFE681}" presName="textRect" presStyleLbl="revTx" presStyleIdx="0" presStyleCnt="2" custScaleY="148085" custLinFactX="13064" custLinFactNeighborX="100000" custLinFactNeighborY="-3831">
        <dgm:presLayoutVars>
          <dgm:chMax val="1"/>
          <dgm:chPref val="1"/>
        </dgm:presLayoutVars>
      </dgm:prSet>
      <dgm:spPr/>
      <dgm:t>
        <a:bodyPr/>
        <a:lstStyle/>
        <a:p>
          <a:endParaRPr lang="en-US"/>
        </a:p>
      </dgm:t>
    </dgm:pt>
    <dgm:pt modelId="{7EEBAD41-2E82-49A1-8A29-FB2B75EC003F}" type="pres">
      <dgm:prSet presAssocID="{93C915BC-75BD-481C-9EE0-CB42E0B41033}" presName="sibTrans" presStyleCnt="0"/>
      <dgm:spPr/>
    </dgm:pt>
    <dgm:pt modelId="{2778155F-8B1F-422E-955B-EAACB6AA2F8A}" type="pres">
      <dgm:prSet presAssocID="{62301B47-1CB4-465F-8D69-9716847E465C}" presName="compNode" presStyleCnt="0"/>
      <dgm:spPr/>
    </dgm:pt>
    <dgm:pt modelId="{459CBDEB-67DE-4BC9-8350-70F6DE6FACD9}" type="pres">
      <dgm:prSet presAssocID="{62301B47-1CB4-465F-8D69-9716847E465C}" presName="iconBgRect" presStyleLbl="bgShp" presStyleIdx="1" presStyleCnt="2" custLinFactX="-100000" custLinFactNeighborX="-102555" custLinFactNeighborY="-2934"/>
      <dgm:spPr>
        <a:prstGeom prst="round2DiagRect">
          <a:avLst>
            <a:gd name="adj1" fmla="val 29727"/>
            <a:gd name="adj2" fmla="val 0"/>
          </a:avLst>
        </a:prstGeom>
      </dgm:spPr>
    </dgm:pt>
    <dgm:pt modelId="{3AE53BA9-F590-4561-9DBD-143EFBD566C8}" type="pres">
      <dgm:prSet presAssocID="{62301B47-1CB4-465F-8D69-9716847E465C}" presName="iconRect" presStyleLbl="node1" presStyleIdx="1" presStyleCnt="2" custLinFactX="-151771" custLinFactNeighborX="-200000" custLinFactNeighborY="-4283"/>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Target Audience"/>
        </a:ext>
      </dgm:extLst>
    </dgm:pt>
    <dgm:pt modelId="{5ECFF5CA-3DD3-498F-BBD3-55EA8D2F4137}" type="pres">
      <dgm:prSet presAssocID="{62301B47-1CB4-465F-8D69-9716847E465C}" presName="spaceRect" presStyleCnt="0"/>
      <dgm:spPr/>
    </dgm:pt>
    <dgm:pt modelId="{185DDC30-E614-4982-9833-1ED72E6254B5}" type="pres">
      <dgm:prSet presAssocID="{62301B47-1CB4-465F-8D69-9716847E465C}" presName="textRect" presStyleLbl="revTx" presStyleIdx="1" presStyleCnt="2" custLinFactX="-24966" custLinFactNeighborX="-100000" custLinFactNeighborY="0">
        <dgm:presLayoutVars>
          <dgm:chMax val="1"/>
          <dgm:chPref val="1"/>
        </dgm:presLayoutVars>
      </dgm:prSet>
      <dgm:spPr/>
      <dgm:t>
        <a:bodyPr/>
        <a:lstStyle/>
        <a:p>
          <a:endParaRPr lang="en-US"/>
        </a:p>
      </dgm:t>
    </dgm:pt>
  </dgm:ptLst>
  <dgm:cxnLst>
    <dgm:cxn modelId="{34FE10FA-464C-43E6-A275-A06E69D8DFD1}" type="presOf" srcId="{0CC73DF9-2C0A-4071-9B67-9800C3DFE681}" destId="{E3789AAD-71CD-4FFA-B5DA-A65F346A48FD}" srcOrd="0" destOrd="0" presId="urn:microsoft.com/office/officeart/2018/5/layout/IconLeafLabelList"/>
    <dgm:cxn modelId="{C3C3F01A-B972-4CFF-92F4-9B23A2D68FA1}" type="presOf" srcId="{5BF8391F-9454-4D92-8029-3924BDB6CCF9}" destId="{65C42516-C8CD-47E8-B06E-5AD33F62316E}" srcOrd="0" destOrd="0" presId="urn:microsoft.com/office/officeart/2018/5/layout/IconLeafLabelList"/>
    <dgm:cxn modelId="{124568B8-C774-4ED6-938A-0384DE41130E}" srcId="{62301B47-1CB4-465F-8D69-9716847E465C}" destId="{C2DAF7DB-3532-4985-A91A-220DC33EE11A}" srcOrd="0" destOrd="0" parTransId="{C8812E22-5153-46B0-9BBA-10D019218AD8}" sibTransId="{0CB54D5F-CC1A-4AFF-8BF1-86D44AD6D025}"/>
    <dgm:cxn modelId="{D627CBE0-0AFA-4F86-A0EA-AB913D1908FB}" srcId="{5BF8391F-9454-4D92-8029-3924BDB6CCF9}" destId="{0CC73DF9-2C0A-4071-9B67-9800C3DFE681}" srcOrd="0" destOrd="0" parTransId="{40EA01D0-D57A-4827-B17A-E0C9F4012525}" sibTransId="{93C915BC-75BD-481C-9EE0-CB42E0B41033}"/>
    <dgm:cxn modelId="{E584C4F9-436C-4626-B036-A655DF09CDC5}" type="presOf" srcId="{62301B47-1CB4-465F-8D69-9716847E465C}" destId="{185DDC30-E614-4982-9833-1ED72E6254B5}" srcOrd="0" destOrd="0" presId="urn:microsoft.com/office/officeart/2018/5/layout/IconLeafLabelList"/>
    <dgm:cxn modelId="{55B82BDB-36B5-42A9-A92B-9466269D85D8}" srcId="{5BF8391F-9454-4D92-8029-3924BDB6CCF9}" destId="{62301B47-1CB4-465F-8D69-9716847E465C}" srcOrd="1" destOrd="0" parTransId="{63D28E0A-3310-4530-A4F7-095A2D73E45A}" sibTransId="{518552D3-2D67-474D-AD5A-4123606F7A07}"/>
    <dgm:cxn modelId="{D6AEC1B1-20A0-45D1-A719-E75429DCE8A4}" type="presParOf" srcId="{65C42516-C8CD-47E8-B06E-5AD33F62316E}" destId="{A5A2A599-0205-4399-8F31-8B947798642D}" srcOrd="0" destOrd="0" presId="urn:microsoft.com/office/officeart/2018/5/layout/IconLeafLabelList"/>
    <dgm:cxn modelId="{E1C0BD2D-BF65-419B-BA31-0C4F527DBAEA}" type="presParOf" srcId="{A5A2A599-0205-4399-8F31-8B947798642D}" destId="{F4BBE28F-C6B4-429A-84B2-1638AD6C20C7}" srcOrd="0" destOrd="0" presId="urn:microsoft.com/office/officeart/2018/5/layout/IconLeafLabelList"/>
    <dgm:cxn modelId="{637989BC-EF27-4AA5-95B4-4AADE5C7AD08}" type="presParOf" srcId="{A5A2A599-0205-4399-8F31-8B947798642D}" destId="{A60A1051-E913-40AF-A538-E88B3D423577}" srcOrd="1" destOrd="0" presId="urn:microsoft.com/office/officeart/2018/5/layout/IconLeafLabelList"/>
    <dgm:cxn modelId="{C9AB13F2-3AC4-4F9A-A635-68B5BDE4FEE1}" type="presParOf" srcId="{A5A2A599-0205-4399-8F31-8B947798642D}" destId="{8E5B9A88-6F66-4745-A654-86EC3308C254}" srcOrd="2" destOrd="0" presId="urn:microsoft.com/office/officeart/2018/5/layout/IconLeafLabelList"/>
    <dgm:cxn modelId="{30EDFDFB-F076-460D-820E-F7995B8A553A}" type="presParOf" srcId="{A5A2A599-0205-4399-8F31-8B947798642D}" destId="{E3789AAD-71CD-4FFA-B5DA-A65F346A48FD}" srcOrd="3" destOrd="0" presId="urn:microsoft.com/office/officeart/2018/5/layout/IconLeafLabelList"/>
    <dgm:cxn modelId="{453D9153-A637-418E-917A-77F935B3442B}" type="presParOf" srcId="{65C42516-C8CD-47E8-B06E-5AD33F62316E}" destId="{7EEBAD41-2E82-49A1-8A29-FB2B75EC003F}" srcOrd="1" destOrd="0" presId="urn:microsoft.com/office/officeart/2018/5/layout/IconLeafLabelList"/>
    <dgm:cxn modelId="{6F845AD5-2D7F-483C-920B-B345A7D5FE75}" type="presParOf" srcId="{65C42516-C8CD-47E8-B06E-5AD33F62316E}" destId="{2778155F-8B1F-422E-955B-EAACB6AA2F8A}" srcOrd="2" destOrd="0" presId="urn:microsoft.com/office/officeart/2018/5/layout/IconLeafLabelList"/>
    <dgm:cxn modelId="{C0F7A7F9-2469-4667-8F0E-6DFF2A61F237}" type="presParOf" srcId="{2778155F-8B1F-422E-955B-EAACB6AA2F8A}" destId="{459CBDEB-67DE-4BC9-8350-70F6DE6FACD9}" srcOrd="0" destOrd="0" presId="urn:microsoft.com/office/officeart/2018/5/layout/IconLeafLabelList"/>
    <dgm:cxn modelId="{1351FD3D-03B6-469D-91C4-019ABEC21606}" type="presParOf" srcId="{2778155F-8B1F-422E-955B-EAACB6AA2F8A}" destId="{3AE53BA9-F590-4561-9DBD-143EFBD566C8}" srcOrd="1" destOrd="0" presId="urn:microsoft.com/office/officeart/2018/5/layout/IconLeafLabelList"/>
    <dgm:cxn modelId="{3501AE19-7173-446E-B85D-3BFB61C4A0A1}" type="presParOf" srcId="{2778155F-8B1F-422E-955B-EAACB6AA2F8A}" destId="{5ECFF5CA-3DD3-498F-BBD3-55EA8D2F4137}" srcOrd="2" destOrd="0" presId="urn:microsoft.com/office/officeart/2018/5/layout/IconLeafLabelList"/>
    <dgm:cxn modelId="{9B5B523B-45D0-4588-A527-B954F1729714}" type="presParOf" srcId="{2778155F-8B1F-422E-955B-EAACB6AA2F8A}" destId="{185DDC30-E614-4982-9833-1ED72E6254B5}" srcOrd="3" destOrd="0" presId="urn:microsoft.com/office/officeart/2018/5/layout/IconLeafLabel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18D67C7-AF90-468D-912D-C9C8D54D979A}"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5F90353D-3A2C-492D-AA5A-598679A44D56}">
      <dgm:prSet custT="1"/>
      <dgm:spPr/>
      <dgm:t>
        <a:bodyPr/>
        <a:lstStyle/>
        <a:p>
          <a:r>
            <a:rPr lang="en-US" sz="2000" dirty="0" smtClean="0"/>
            <a:t>Light weight Android based Application</a:t>
          </a:r>
          <a:endParaRPr lang="en-US" sz="2000" dirty="0"/>
        </a:p>
      </dgm:t>
    </dgm:pt>
    <dgm:pt modelId="{924DC0D3-2740-45F0-87CB-252AFB10DA8C}" type="parTrans" cxnId="{0835D94E-B545-48C8-85DE-CF8EACD63405}">
      <dgm:prSet/>
      <dgm:spPr/>
      <dgm:t>
        <a:bodyPr/>
        <a:lstStyle/>
        <a:p>
          <a:endParaRPr lang="en-US"/>
        </a:p>
      </dgm:t>
    </dgm:pt>
    <dgm:pt modelId="{825DA1B0-6ED6-4D81-8FA6-48B065DD6B7B}" type="sibTrans" cxnId="{0835D94E-B545-48C8-85DE-CF8EACD63405}">
      <dgm:prSet/>
      <dgm:spPr/>
      <dgm:t>
        <a:bodyPr/>
        <a:lstStyle/>
        <a:p>
          <a:endParaRPr lang="en-US"/>
        </a:p>
      </dgm:t>
    </dgm:pt>
    <dgm:pt modelId="{9D986D09-9BED-4805-8043-473ED2752A2C}">
      <dgm:prSet custT="1"/>
      <dgm:spPr/>
      <dgm:t>
        <a:bodyPr/>
        <a:lstStyle/>
        <a:p>
          <a:r>
            <a:rPr lang="en-US" sz="2000" dirty="0"/>
            <a:t>Comapare any two restaurants in terms of a common dish</a:t>
          </a:r>
        </a:p>
      </dgm:t>
    </dgm:pt>
    <dgm:pt modelId="{2E1233EE-F4A9-4313-A44E-793ED74507BD}" type="parTrans" cxnId="{B65B0747-C555-44CC-8719-DFB47D4EF309}">
      <dgm:prSet/>
      <dgm:spPr/>
      <dgm:t>
        <a:bodyPr/>
        <a:lstStyle/>
        <a:p>
          <a:endParaRPr lang="en-US"/>
        </a:p>
      </dgm:t>
    </dgm:pt>
    <dgm:pt modelId="{9CDDE33F-3272-4787-8AB4-C1C7AE03801D}" type="sibTrans" cxnId="{B65B0747-C555-44CC-8719-DFB47D4EF309}">
      <dgm:prSet/>
      <dgm:spPr/>
      <dgm:t>
        <a:bodyPr/>
        <a:lstStyle/>
        <a:p>
          <a:endParaRPr lang="en-US"/>
        </a:p>
      </dgm:t>
    </dgm:pt>
    <dgm:pt modelId="{F2635819-7A95-4F6A-ACAB-E5541D579E36}">
      <dgm:prSet custT="1"/>
      <dgm:spPr/>
      <dgm:t>
        <a:bodyPr/>
        <a:lstStyle/>
        <a:p>
          <a:r>
            <a:rPr lang="en-US" sz="2000" dirty="0"/>
            <a:t>Provide ranking for the common dishes based on the feedback</a:t>
          </a:r>
        </a:p>
      </dgm:t>
    </dgm:pt>
    <dgm:pt modelId="{8733C489-11AA-4A2F-82F8-6E118F62F93F}" type="parTrans" cxnId="{E224000D-69CF-427F-8CE4-E48B8718D9B4}">
      <dgm:prSet/>
      <dgm:spPr/>
      <dgm:t>
        <a:bodyPr/>
        <a:lstStyle/>
        <a:p>
          <a:endParaRPr lang="en-US"/>
        </a:p>
      </dgm:t>
    </dgm:pt>
    <dgm:pt modelId="{DB7C97A2-247E-40B6-9CF3-2161ADF5F362}" type="sibTrans" cxnId="{E224000D-69CF-427F-8CE4-E48B8718D9B4}">
      <dgm:prSet/>
      <dgm:spPr/>
      <dgm:t>
        <a:bodyPr/>
        <a:lstStyle/>
        <a:p>
          <a:endParaRPr lang="en-US"/>
        </a:p>
      </dgm:t>
    </dgm:pt>
    <dgm:pt modelId="{4E2A037C-D460-4D2D-920D-350B31AE9143}">
      <dgm:prSet custT="1"/>
      <dgm:spPr/>
      <dgm:t>
        <a:bodyPr/>
        <a:lstStyle/>
        <a:p>
          <a:r>
            <a:rPr lang="en-US" sz="2000" dirty="0"/>
            <a:t>Provide Information such as menu, </a:t>
          </a:r>
          <a:r>
            <a:rPr lang="en-US" sz="2000" dirty="0" smtClean="0"/>
            <a:t>preparation time, price, </a:t>
          </a:r>
          <a:r>
            <a:rPr lang="en-US" sz="2000" dirty="0" err="1" smtClean="0"/>
            <a:t>qualilty</a:t>
          </a:r>
          <a:r>
            <a:rPr lang="en-US" sz="2000" dirty="0" smtClean="0"/>
            <a:t> </a:t>
          </a:r>
          <a:r>
            <a:rPr lang="en-US" sz="2000" dirty="0"/>
            <a:t>and quantity</a:t>
          </a:r>
        </a:p>
      </dgm:t>
    </dgm:pt>
    <dgm:pt modelId="{76C04440-F973-451E-82D2-4C5EA81DD706}" type="parTrans" cxnId="{0778AFCF-57D4-4560-A211-DD93706CDE70}">
      <dgm:prSet/>
      <dgm:spPr/>
      <dgm:t>
        <a:bodyPr/>
        <a:lstStyle/>
        <a:p>
          <a:endParaRPr lang="en-US"/>
        </a:p>
      </dgm:t>
    </dgm:pt>
    <dgm:pt modelId="{97C3B657-8942-4601-BDB3-C3C28404E514}" type="sibTrans" cxnId="{0778AFCF-57D4-4560-A211-DD93706CDE70}">
      <dgm:prSet/>
      <dgm:spPr/>
      <dgm:t>
        <a:bodyPr/>
        <a:lstStyle/>
        <a:p>
          <a:endParaRPr lang="en-US"/>
        </a:p>
      </dgm:t>
    </dgm:pt>
    <dgm:pt modelId="{D462130A-9EB9-467F-8741-5A2A6D0C9DAC}" type="pres">
      <dgm:prSet presAssocID="{C18D67C7-AF90-468D-912D-C9C8D54D979A}" presName="vert0" presStyleCnt="0">
        <dgm:presLayoutVars>
          <dgm:dir/>
          <dgm:animOne val="branch"/>
          <dgm:animLvl val="lvl"/>
        </dgm:presLayoutVars>
      </dgm:prSet>
      <dgm:spPr/>
      <dgm:t>
        <a:bodyPr/>
        <a:lstStyle/>
        <a:p>
          <a:endParaRPr lang="en-US"/>
        </a:p>
      </dgm:t>
    </dgm:pt>
    <dgm:pt modelId="{A9B6A644-A2CB-4D41-8FD2-1A6DA5EC76A6}" type="pres">
      <dgm:prSet presAssocID="{5F90353D-3A2C-492D-AA5A-598679A44D56}" presName="thickLine" presStyleLbl="alignNode1" presStyleIdx="0" presStyleCnt="4"/>
      <dgm:spPr/>
    </dgm:pt>
    <dgm:pt modelId="{FE758336-1F85-4432-B265-843C6C7C2B86}" type="pres">
      <dgm:prSet presAssocID="{5F90353D-3A2C-492D-AA5A-598679A44D56}" presName="horz1" presStyleCnt="0"/>
      <dgm:spPr/>
    </dgm:pt>
    <dgm:pt modelId="{43D8DDFE-BC18-471C-AF52-AE643E62DFA6}" type="pres">
      <dgm:prSet presAssocID="{5F90353D-3A2C-492D-AA5A-598679A44D56}" presName="tx1" presStyleLbl="revTx" presStyleIdx="0" presStyleCnt="4"/>
      <dgm:spPr/>
      <dgm:t>
        <a:bodyPr/>
        <a:lstStyle/>
        <a:p>
          <a:endParaRPr lang="en-US"/>
        </a:p>
      </dgm:t>
    </dgm:pt>
    <dgm:pt modelId="{98F6F2F4-7B02-403C-9869-FB0FE715F8BD}" type="pres">
      <dgm:prSet presAssocID="{5F90353D-3A2C-492D-AA5A-598679A44D56}" presName="vert1" presStyleCnt="0"/>
      <dgm:spPr/>
    </dgm:pt>
    <dgm:pt modelId="{10752375-73FA-48D8-AF74-F4CF153CDF91}" type="pres">
      <dgm:prSet presAssocID="{9D986D09-9BED-4805-8043-473ED2752A2C}" presName="thickLine" presStyleLbl="alignNode1" presStyleIdx="1" presStyleCnt="4"/>
      <dgm:spPr/>
    </dgm:pt>
    <dgm:pt modelId="{CD86701B-7809-4A41-A661-CF31FCE3188C}" type="pres">
      <dgm:prSet presAssocID="{9D986D09-9BED-4805-8043-473ED2752A2C}" presName="horz1" presStyleCnt="0"/>
      <dgm:spPr/>
    </dgm:pt>
    <dgm:pt modelId="{59D2DC30-8854-45D3-959C-37FCC89E3AD9}" type="pres">
      <dgm:prSet presAssocID="{9D986D09-9BED-4805-8043-473ED2752A2C}" presName="tx1" presStyleLbl="revTx" presStyleIdx="1" presStyleCnt="4"/>
      <dgm:spPr/>
      <dgm:t>
        <a:bodyPr/>
        <a:lstStyle/>
        <a:p>
          <a:endParaRPr lang="en-US"/>
        </a:p>
      </dgm:t>
    </dgm:pt>
    <dgm:pt modelId="{7F37D8D3-FA83-4825-9B81-E0D0D99E5F7A}" type="pres">
      <dgm:prSet presAssocID="{9D986D09-9BED-4805-8043-473ED2752A2C}" presName="vert1" presStyleCnt="0"/>
      <dgm:spPr/>
    </dgm:pt>
    <dgm:pt modelId="{851631E6-3598-4BBC-93B5-5529112FD1F6}" type="pres">
      <dgm:prSet presAssocID="{F2635819-7A95-4F6A-ACAB-E5541D579E36}" presName="thickLine" presStyleLbl="alignNode1" presStyleIdx="2" presStyleCnt="4"/>
      <dgm:spPr/>
    </dgm:pt>
    <dgm:pt modelId="{D4C3DB66-7DFC-4B42-AA24-4430B8414643}" type="pres">
      <dgm:prSet presAssocID="{F2635819-7A95-4F6A-ACAB-E5541D579E36}" presName="horz1" presStyleCnt="0"/>
      <dgm:spPr/>
    </dgm:pt>
    <dgm:pt modelId="{04507FD1-1D94-469A-9A03-DD72CE7229A6}" type="pres">
      <dgm:prSet presAssocID="{F2635819-7A95-4F6A-ACAB-E5541D579E36}" presName="tx1" presStyleLbl="revTx" presStyleIdx="2" presStyleCnt="4"/>
      <dgm:spPr/>
      <dgm:t>
        <a:bodyPr/>
        <a:lstStyle/>
        <a:p>
          <a:endParaRPr lang="en-US"/>
        </a:p>
      </dgm:t>
    </dgm:pt>
    <dgm:pt modelId="{3C5E2B3D-1077-4F1F-B28F-A33FBD64B180}" type="pres">
      <dgm:prSet presAssocID="{F2635819-7A95-4F6A-ACAB-E5541D579E36}" presName="vert1" presStyleCnt="0"/>
      <dgm:spPr/>
    </dgm:pt>
    <dgm:pt modelId="{C4A3231A-E888-4764-8E2B-1621DE54B333}" type="pres">
      <dgm:prSet presAssocID="{4E2A037C-D460-4D2D-920D-350B31AE9143}" presName="thickLine" presStyleLbl="alignNode1" presStyleIdx="3" presStyleCnt="4"/>
      <dgm:spPr/>
    </dgm:pt>
    <dgm:pt modelId="{222CF279-A459-44D6-AFA8-71399E91A91B}" type="pres">
      <dgm:prSet presAssocID="{4E2A037C-D460-4D2D-920D-350B31AE9143}" presName="horz1" presStyleCnt="0"/>
      <dgm:spPr/>
    </dgm:pt>
    <dgm:pt modelId="{B6E8E1D3-F821-4701-89B6-709BF70E2E70}" type="pres">
      <dgm:prSet presAssocID="{4E2A037C-D460-4D2D-920D-350B31AE9143}" presName="tx1" presStyleLbl="revTx" presStyleIdx="3" presStyleCnt="4"/>
      <dgm:spPr/>
      <dgm:t>
        <a:bodyPr/>
        <a:lstStyle/>
        <a:p>
          <a:endParaRPr lang="en-US"/>
        </a:p>
      </dgm:t>
    </dgm:pt>
    <dgm:pt modelId="{1C8E44D2-AE48-4A84-BFF3-013F56BB7F51}" type="pres">
      <dgm:prSet presAssocID="{4E2A037C-D460-4D2D-920D-350B31AE9143}" presName="vert1" presStyleCnt="0"/>
      <dgm:spPr/>
    </dgm:pt>
  </dgm:ptLst>
  <dgm:cxnLst>
    <dgm:cxn modelId="{0778AFCF-57D4-4560-A211-DD93706CDE70}" srcId="{C18D67C7-AF90-468D-912D-C9C8D54D979A}" destId="{4E2A037C-D460-4D2D-920D-350B31AE9143}" srcOrd="3" destOrd="0" parTransId="{76C04440-F973-451E-82D2-4C5EA81DD706}" sibTransId="{97C3B657-8942-4601-BDB3-C3C28404E514}"/>
    <dgm:cxn modelId="{DF0F3E07-8B79-4E16-9989-0AA773068CC8}" type="presOf" srcId="{F2635819-7A95-4F6A-ACAB-E5541D579E36}" destId="{04507FD1-1D94-469A-9A03-DD72CE7229A6}" srcOrd="0" destOrd="0" presId="urn:microsoft.com/office/officeart/2008/layout/LinedList"/>
    <dgm:cxn modelId="{B65B0747-C555-44CC-8719-DFB47D4EF309}" srcId="{C18D67C7-AF90-468D-912D-C9C8D54D979A}" destId="{9D986D09-9BED-4805-8043-473ED2752A2C}" srcOrd="1" destOrd="0" parTransId="{2E1233EE-F4A9-4313-A44E-793ED74507BD}" sibTransId="{9CDDE33F-3272-4787-8AB4-C1C7AE03801D}"/>
    <dgm:cxn modelId="{27D50B9C-C6E6-4F41-B84C-388D110424A5}" type="presOf" srcId="{5F90353D-3A2C-492D-AA5A-598679A44D56}" destId="{43D8DDFE-BC18-471C-AF52-AE643E62DFA6}" srcOrd="0" destOrd="0" presId="urn:microsoft.com/office/officeart/2008/layout/LinedList"/>
    <dgm:cxn modelId="{9704C90C-449C-4796-8473-E0D56C9706CF}" type="presOf" srcId="{9D986D09-9BED-4805-8043-473ED2752A2C}" destId="{59D2DC30-8854-45D3-959C-37FCC89E3AD9}" srcOrd="0" destOrd="0" presId="urn:microsoft.com/office/officeart/2008/layout/LinedList"/>
    <dgm:cxn modelId="{B9B7463F-BFD5-49B7-9132-AFECA475531A}" type="presOf" srcId="{C18D67C7-AF90-468D-912D-C9C8D54D979A}" destId="{D462130A-9EB9-467F-8741-5A2A6D0C9DAC}" srcOrd="0" destOrd="0" presId="urn:microsoft.com/office/officeart/2008/layout/LinedList"/>
    <dgm:cxn modelId="{7C42A0DB-9013-4805-A683-8555943AE84E}" type="presOf" srcId="{4E2A037C-D460-4D2D-920D-350B31AE9143}" destId="{B6E8E1D3-F821-4701-89B6-709BF70E2E70}" srcOrd="0" destOrd="0" presId="urn:microsoft.com/office/officeart/2008/layout/LinedList"/>
    <dgm:cxn modelId="{0835D94E-B545-48C8-85DE-CF8EACD63405}" srcId="{C18D67C7-AF90-468D-912D-C9C8D54D979A}" destId="{5F90353D-3A2C-492D-AA5A-598679A44D56}" srcOrd="0" destOrd="0" parTransId="{924DC0D3-2740-45F0-87CB-252AFB10DA8C}" sibTransId="{825DA1B0-6ED6-4D81-8FA6-48B065DD6B7B}"/>
    <dgm:cxn modelId="{E224000D-69CF-427F-8CE4-E48B8718D9B4}" srcId="{C18D67C7-AF90-468D-912D-C9C8D54D979A}" destId="{F2635819-7A95-4F6A-ACAB-E5541D579E36}" srcOrd="2" destOrd="0" parTransId="{8733C489-11AA-4A2F-82F8-6E118F62F93F}" sibTransId="{DB7C97A2-247E-40B6-9CF3-2161ADF5F362}"/>
    <dgm:cxn modelId="{9573D094-830F-44D6-B9A3-11BE0A7802DC}" type="presParOf" srcId="{D462130A-9EB9-467F-8741-5A2A6D0C9DAC}" destId="{A9B6A644-A2CB-4D41-8FD2-1A6DA5EC76A6}" srcOrd="0" destOrd="0" presId="urn:microsoft.com/office/officeart/2008/layout/LinedList"/>
    <dgm:cxn modelId="{5E01ACF3-DF58-45B8-A5F7-B5869F6412F8}" type="presParOf" srcId="{D462130A-9EB9-467F-8741-5A2A6D0C9DAC}" destId="{FE758336-1F85-4432-B265-843C6C7C2B86}" srcOrd="1" destOrd="0" presId="urn:microsoft.com/office/officeart/2008/layout/LinedList"/>
    <dgm:cxn modelId="{55A2A5EC-2357-4043-90BC-D69223227ECE}" type="presParOf" srcId="{FE758336-1F85-4432-B265-843C6C7C2B86}" destId="{43D8DDFE-BC18-471C-AF52-AE643E62DFA6}" srcOrd="0" destOrd="0" presId="urn:microsoft.com/office/officeart/2008/layout/LinedList"/>
    <dgm:cxn modelId="{45B0240E-9A14-4A44-93AA-591413D789FC}" type="presParOf" srcId="{FE758336-1F85-4432-B265-843C6C7C2B86}" destId="{98F6F2F4-7B02-403C-9869-FB0FE715F8BD}" srcOrd="1" destOrd="0" presId="urn:microsoft.com/office/officeart/2008/layout/LinedList"/>
    <dgm:cxn modelId="{BF05D41F-1C29-420B-9536-EA7EB02DFA0F}" type="presParOf" srcId="{D462130A-9EB9-467F-8741-5A2A6D0C9DAC}" destId="{10752375-73FA-48D8-AF74-F4CF153CDF91}" srcOrd="2" destOrd="0" presId="urn:microsoft.com/office/officeart/2008/layout/LinedList"/>
    <dgm:cxn modelId="{F07A30FF-FAD9-4B5E-90A8-054514D062D7}" type="presParOf" srcId="{D462130A-9EB9-467F-8741-5A2A6D0C9DAC}" destId="{CD86701B-7809-4A41-A661-CF31FCE3188C}" srcOrd="3" destOrd="0" presId="urn:microsoft.com/office/officeart/2008/layout/LinedList"/>
    <dgm:cxn modelId="{A53C57C4-6B78-4435-AD65-555612A8A65F}" type="presParOf" srcId="{CD86701B-7809-4A41-A661-CF31FCE3188C}" destId="{59D2DC30-8854-45D3-959C-37FCC89E3AD9}" srcOrd="0" destOrd="0" presId="urn:microsoft.com/office/officeart/2008/layout/LinedList"/>
    <dgm:cxn modelId="{A81E4A6E-2C23-47D5-8A4C-CA27DA5A4EAA}" type="presParOf" srcId="{CD86701B-7809-4A41-A661-CF31FCE3188C}" destId="{7F37D8D3-FA83-4825-9B81-E0D0D99E5F7A}" srcOrd="1" destOrd="0" presId="urn:microsoft.com/office/officeart/2008/layout/LinedList"/>
    <dgm:cxn modelId="{631AB1CF-3197-4C4B-951D-202C5EA62496}" type="presParOf" srcId="{D462130A-9EB9-467F-8741-5A2A6D0C9DAC}" destId="{851631E6-3598-4BBC-93B5-5529112FD1F6}" srcOrd="4" destOrd="0" presId="urn:microsoft.com/office/officeart/2008/layout/LinedList"/>
    <dgm:cxn modelId="{F5F758CC-6F2D-4621-BBA6-279C4F3EF55F}" type="presParOf" srcId="{D462130A-9EB9-467F-8741-5A2A6D0C9DAC}" destId="{D4C3DB66-7DFC-4B42-AA24-4430B8414643}" srcOrd="5" destOrd="0" presId="urn:microsoft.com/office/officeart/2008/layout/LinedList"/>
    <dgm:cxn modelId="{1307436A-8C5B-4A0B-B270-EB5DB812D13A}" type="presParOf" srcId="{D4C3DB66-7DFC-4B42-AA24-4430B8414643}" destId="{04507FD1-1D94-469A-9A03-DD72CE7229A6}" srcOrd="0" destOrd="0" presId="urn:microsoft.com/office/officeart/2008/layout/LinedList"/>
    <dgm:cxn modelId="{CD694500-BD34-4240-AA9B-C8AC19DAD007}" type="presParOf" srcId="{D4C3DB66-7DFC-4B42-AA24-4430B8414643}" destId="{3C5E2B3D-1077-4F1F-B28F-A33FBD64B180}" srcOrd="1" destOrd="0" presId="urn:microsoft.com/office/officeart/2008/layout/LinedList"/>
    <dgm:cxn modelId="{23BA4CBA-491F-498B-B5F3-FD754B5ACADF}" type="presParOf" srcId="{D462130A-9EB9-467F-8741-5A2A6D0C9DAC}" destId="{C4A3231A-E888-4764-8E2B-1621DE54B333}" srcOrd="6" destOrd="0" presId="urn:microsoft.com/office/officeart/2008/layout/LinedList"/>
    <dgm:cxn modelId="{F8DDAB54-F4F8-4975-93C2-2001A8569082}" type="presParOf" srcId="{D462130A-9EB9-467F-8741-5A2A6D0C9DAC}" destId="{222CF279-A459-44D6-AFA8-71399E91A91B}" srcOrd="7" destOrd="0" presId="urn:microsoft.com/office/officeart/2008/layout/LinedList"/>
    <dgm:cxn modelId="{0E60E0AE-F713-4175-B71F-2ECCC11D2C1A}" type="presParOf" srcId="{222CF279-A459-44D6-AFA8-71399E91A91B}" destId="{B6E8E1D3-F821-4701-89B6-709BF70E2E70}" srcOrd="0" destOrd="0" presId="urn:microsoft.com/office/officeart/2008/layout/LinedList"/>
    <dgm:cxn modelId="{1AC4F3B8-951B-40BB-9D3B-8C4D1B0B1427}" type="presParOf" srcId="{222CF279-A459-44D6-AFA8-71399E91A91B}" destId="{1C8E44D2-AE48-4A84-BFF3-013F56BB7F51}" srcOrd="1" destOrd="0" presId="urn:microsoft.com/office/officeart/2008/layout/Line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18D67C7-AF90-468D-912D-C9C8D54D979A}"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4C4BF371-7424-4DCC-AE23-8B608899818A}">
      <dgm:prSet custT="1"/>
      <dgm:spPr/>
      <dgm:t>
        <a:bodyPr/>
        <a:lstStyle/>
        <a:p>
          <a:r>
            <a:rPr lang="en-US" sz="2000" smtClean="0"/>
            <a:t>Provide Information on delivery, timings and peak hours</a:t>
          </a:r>
          <a:endParaRPr lang="en-US" sz="2000" dirty="0"/>
        </a:p>
      </dgm:t>
    </dgm:pt>
    <dgm:pt modelId="{2AE3C464-3885-4B3B-887B-5F76F3790768}" type="parTrans" cxnId="{1B0D09DF-8942-4CB4-9F1A-C355CB9486BD}">
      <dgm:prSet/>
      <dgm:spPr/>
      <dgm:t>
        <a:bodyPr/>
        <a:lstStyle/>
        <a:p>
          <a:endParaRPr lang="en-US"/>
        </a:p>
      </dgm:t>
    </dgm:pt>
    <dgm:pt modelId="{C610BD73-A11F-449D-ADCA-743A43215B43}" type="sibTrans" cxnId="{1B0D09DF-8942-4CB4-9F1A-C355CB9486BD}">
      <dgm:prSet/>
      <dgm:spPr/>
      <dgm:t>
        <a:bodyPr/>
        <a:lstStyle/>
        <a:p>
          <a:endParaRPr lang="en-US"/>
        </a:p>
      </dgm:t>
    </dgm:pt>
    <dgm:pt modelId="{AB51F980-7358-4809-BEF8-82AC6B8A5B71}">
      <dgm:prSet custT="1"/>
      <dgm:spPr/>
      <dgm:t>
        <a:bodyPr/>
        <a:lstStyle/>
        <a:p>
          <a:r>
            <a:rPr lang="en-US" sz="2000" dirty="0"/>
            <a:t>Have Separate Profiles based on the type of User using Machine Learning</a:t>
          </a:r>
        </a:p>
      </dgm:t>
    </dgm:pt>
    <dgm:pt modelId="{5ABC6D53-024A-4E94-B65E-193180570DD1}" type="parTrans" cxnId="{E4DA1F6E-D44D-4C4A-ACB2-C982C25BB1B7}">
      <dgm:prSet/>
      <dgm:spPr/>
      <dgm:t>
        <a:bodyPr/>
        <a:lstStyle/>
        <a:p>
          <a:endParaRPr lang="en-US"/>
        </a:p>
      </dgm:t>
    </dgm:pt>
    <dgm:pt modelId="{12872E5C-885E-45E8-860B-23989F457BD3}" type="sibTrans" cxnId="{E4DA1F6E-D44D-4C4A-ACB2-C982C25BB1B7}">
      <dgm:prSet/>
      <dgm:spPr/>
      <dgm:t>
        <a:bodyPr/>
        <a:lstStyle/>
        <a:p>
          <a:endParaRPr lang="en-US"/>
        </a:p>
      </dgm:t>
    </dgm:pt>
    <dgm:pt modelId="{E5AF12B0-CFED-40D3-8490-99DF4A2BF150}">
      <dgm:prSet custT="1"/>
      <dgm:spPr/>
      <dgm:t>
        <a:bodyPr/>
        <a:lstStyle/>
        <a:p>
          <a:r>
            <a:rPr lang="en-US" sz="2000" dirty="0"/>
            <a:t>Simple, Clean and Neat UI</a:t>
          </a:r>
        </a:p>
      </dgm:t>
    </dgm:pt>
    <dgm:pt modelId="{34E52D60-D130-4695-8B5E-0E1FEFFC3396}" type="parTrans" cxnId="{C6C56D0F-AF17-4BD1-B6F9-C086D2C27195}">
      <dgm:prSet/>
      <dgm:spPr/>
      <dgm:t>
        <a:bodyPr/>
        <a:lstStyle/>
        <a:p>
          <a:endParaRPr lang="en-US"/>
        </a:p>
      </dgm:t>
    </dgm:pt>
    <dgm:pt modelId="{4A8B93FA-4504-4634-8E8A-D0B143705F2F}" type="sibTrans" cxnId="{C6C56D0F-AF17-4BD1-B6F9-C086D2C27195}">
      <dgm:prSet/>
      <dgm:spPr/>
      <dgm:t>
        <a:bodyPr/>
        <a:lstStyle/>
        <a:p>
          <a:endParaRPr lang="en-US"/>
        </a:p>
      </dgm:t>
    </dgm:pt>
    <dgm:pt modelId="{95927B63-CD50-405B-A336-AE84F498EA04}">
      <dgm:prSet custT="1"/>
      <dgm:spPr/>
      <dgm:t>
        <a:bodyPr/>
        <a:lstStyle/>
        <a:p>
          <a:r>
            <a:rPr lang="en-US" sz="2000" dirty="0" smtClean="0"/>
            <a:t>Integrate Google Maps to provide navigation facility</a:t>
          </a:r>
          <a:endParaRPr lang="en-US" sz="2000" dirty="0"/>
        </a:p>
      </dgm:t>
    </dgm:pt>
    <dgm:pt modelId="{49ADD969-6EA6-404E-89F6-0333549892B5}" type="parTrans" cxnId="{9009D6DC-7FC2-4D18-840F-C6E8112E96BF}">
      <dgm:prSet/>
      <dgm:spPr/>
    </dgm:pt>
    <dgm:pt modelId="{A0912D17-8F8D-4227-88AC-2706CACA799D}" type="sibTrans" cxnId="{9009D6DC-7FC2-4D18-840F-C6E8112E96BF}">
      <dgm:prSet/>
      <dgm:spPr/>
    </dgm:pt>
    <dgm:pt modelId="{D462130A-9EB9-467F-8741-5A2A6D0C9DAC}" type="pres">
      <dgm:prSet presAssocID="{C18D67C7-AF90-468D-912D-C9C8D54D979A}" presName="vert0" presStyleCnt="0">
        <dgm:presLayoutVars>
          <dgm:dir/>
          <dgm:animOne val="branch"/>
          <dgm:animLvl val="lvl"/>
        </dgm:presLayoutVars>
      </dgm:prSet>
      <dgm:spPr/>
      <dgm:t>
        <a:bodyPr/>
        <a:lstStyle/>
        <a:p>
          <a:endParaRPr lang="en-US"/>
        </a:p>
      </dgm:t>
    </dgm:pt>
    <dgm:pt modelId="{562B54E7-371E-4870-BA3D-E9A85E997324}" type="pres">
      <dgm:prSet presAssocID="{4C4BF371-7424-4DCC-AE23-8B608899818A}" presName="thickLine" presStyleLbl="alignNode1" presStyleIdx="0" presStyleCnt="4"/>
      <dgm:spPr/>
    </dgm:pt>
    <dgm:pt modelId="{4CF48E4E-B731-4407-BF61-B5F5243864BB}" type="pres">
      <dgm:prSet presAssocID="{4C4BF371-7424-4DCC-AE23-8B608899818A}" presName="horz1" presStyleCnt="0"/>
      <dgm:spPr/>
    </dgm:pt>
    <dgm:pt modelId="{F27EA1F2-27A5-4019-9C0D-2E6B712D287F}" type="pres">
      <dgm:prSet presAssocID="{4C4BF371-7424-4DCC-AE23-8B608899818A}" presName="tx1" presStyleLbl="revTx" presStyleIdx="0" presStyleCnt="4"/>
      <dgm:spPr/>
      <dgm:t>
        <a:bodyPr/>
        <a:lstStyle/>
        <a:p>
          <a:endParaRPr lang="en-US"/>
        </a:p>
      </dgm:t>
    </dgm:pt>
    <dgm:pt modelId="{D406BDE3-7300-493C-A16F-EFEADDBD58F3}" type="pres">
      <dgm:prSet presAssocID="{4C4BF371-7424-4DCC-AE23-8B608899818A}" presName="vert1" presStyleCnt="0"/>
      <dgm:spPr/>
    </dgm:pt>
    <dgm:pt modelId="{618F856F-43C8-49ED-A8D9-7B12067A8CEF}" type="pres">
      <dgm:prSet presAssocID="{AB51F980-7358-4809-BEF8-82AC6B8A5B71}" presName="thickLine" presStyleLbl="alignNode1" presStyleIdx="1" presStyleCnt="4"/>
      <dgm:spPr/>
    </dgm:pt>
    <dgm:pt modelId="{12654EC8-DCF7-45D8-AC4F-479965017BB0}" type="pres">
      <dgm:prSet presAssocID="{AB51F980-7358-4809-BEF8-82AC6B8A5B71}" presName="horz1" presStyleCnt="0"/>
      <dgm:spPr/>
    </dgm:pt>
    <dgm:pt modelId="{B9A8581D-0135-4056-9531-A70D3379F6C1}" type="pres">
      <dgm:prSet presAssocID="{AB51F980-7358-4809-BEF8-82AC6B8A5B71}" presName="tx1" presStyleLbl="revTx" presStyleIdx="1" presStyleCnt="4"/>
      <dgm:spPr/>
      <dgm:t>
        <a:bodyPr/>
        <a:lstStyle/>
        <a:p>
          <a:endParaRPr lang="en-US"/>
        </a:p>
      </dgm:t>
    </dgm:pt>
    <dgm:pt modelId="{D31E0579-038F-4E29-82C1-F2F5E047CAC3}" type="pres">
      <dgm:prSet presAssocID="{AB51F980-7358-4809-BEF8-82AC6B8A5B71}" presName="vert1" presStyleCnt="0"/>
      <dgm:spPr/>
    </dgm:pt>
    <dgm:pt modelId="{496C5D69-B1E8-4E6F-B052-70DC33E4AF6B}" type="pres">
      <dgm:prSet presAssocID="{95927B63-CD50-405B-A336-AE84F498EA04}" presName="thickLine" presStyleLbl="alignNode1" presStyleIdx="2" presStyleCnt="4"/>
      <dgm:spPr/>
    </dgm:pt>
    <dgm:pt modelId="{D590A5A2-6824-441E-AC90-950F3B514A1E}" type="pres">
      <dgm:prSet presAssocID="{95927B63-CD50-405B-A336-AE84F498EA04}" presName="horz1" presStyleCnt="0"/>
      <dgm:spPr/>
    </dgm:pt>
    <dgm:pt modelId="{FC022595-12D5-40CB-88A0-A8C1E71F7655}" type="pres">
      <dgm:prSet presAssocID="{95927B63-CD50-405B-A336-AE84F498EA04}" presName="tx1" presStyleLbl="revTx" presStyleIdx="2" presStyleCnt="4"/>
      <dgm:spPr/>
      <dgm:t>
        <a:bodyPr/>
        <a:lstStyle/>
        <a:p>
          <a:endParaRPr lang="en-US"/>
        </a:p>
      </dgm:t>
    </dgm:pt>
    <dgm:pt modelId="{6F51B998-5170-46E2-A373-F6395D5E6910}" type="pres">
      <dgm:prSet presAssocID="{95927B63-CD50-405B-A336-AE84F498EA04}" presName="vert1" presStyleCnt="0"/>
      <dgm:spPr/>
    </dgm:pt>
    <dgm:pt modelId="{E4382B25-EBA4-42CE-BB13-7DE443BCAF30}" type="pres">
      <dgm:prSet presAssocID="{E5AF12B0-CFED-40D3-8490-99DF4A2BF150}" presName="thickLine" presStyleLbl="alignNode1" presStyleIdx="3" presStyleCnt="4"/>
      <dgm:spPr/>
    </dgm:pt>
    <dgm:pt modelId="{64F88F3E-647E-4282-A089-04889D022947}" type="pres">
      <dgm:prSet presAssocID="{E5AF12B0-CFED-40D3-8490-99DF4A2BF150}" presName="horz1" presStyleCnt="0"/>
      <dgm:spPr/>
    </dgm:pt>
    <dgm:pt modelId="{8D331525-F3A1-4136-B211-B419337218E4}" type="pres">
      <dgm:prSet presAssocID="{E5AF12B0-CFED-40D3-8490-99DF4A2BF150}" presName="tx1" presStyleLbl="revTx" presStyleIdx="3" presStyleCnt="4"/>
      <dgm:spPr/>
      <dgm:t>
        <a:bodyPr/>
        <a:lstStyle/>
        <a:p>
          <a:endParaRPr lang="en-US"/>
        </a:p>
      </dgm:t>
    </dgm:pt>
    <dgm:pt modelId="{D997FE98-3713-4020-8E11-E81ECF23CADF}" type="pres">
      <dgm:prSet presAssocID="{E5AF12B0-CFED-40D3-8490-99DF4A2BF150}" presName="vert1" presStyleCnt="0"/>
      <dgm:spPr/>
    </dgm:pt>
  </dgm:ptLst>
  <dgm:cxnLst>
    <dgm:cxn modelId="{9009D6DC-7FC2-4D18-840F-C6E8112E96BF}" srcId="{C18D67C7-AF90-468D-912D-C9C8D54D979A}" destId="{95927B63-CD50-405B-A336-AE84F498EA04}" srcOrd="2" destOrd="0" parTransId="{49ADD969-6EA6-404E-89F6-0333549892B5}" sibTransId="{A0912D17-8F8D-4227-88AC-2706CACA799D}"/>
    <dgm:cxn modelId="{D6873955-1872-46B9-8CAF-752FB9405698}" type="presOf" srcId="{95927B63-CD50-405B-A336-AE84F498EA04}" destId="{FC022595-12D5-40CB-88A0-A8C1E71F7655}" srcOrd="0" destOrd="0" presId="urn:microsoft.com/office/officeart/2008/layout/LinedList"/>
    <dgm:cxn modelId="{7CAD6D28-D5EE-4764-A29A-5675E7839F6C}" type="presOf" srcId="{C18D67C7-AF90-468D-912D-C9C8D54D979A}" destId="{D462130A-9EB9-467F-8741-5A2A6D0C9DAC}" srcOrd="0" destOrd="0" presId="urn:microsoft.com/office/officeart/2008/layout/LinedList"/>
    <dgm:cxn modelId="{C6C56D0F-AF17-4BD1-B6F9-C086D2C27195}" srcId="{C18D67C7-AF90-468D-912D-C9C8D54D979A}" destId="{E5AF12B0-CFED-40D3-8490-99DF4A2BF150}" srcOrd="3" destOrd="0" parTransId="{34E52D60-D130-4695-8B5E-0E1FEFFC3396}" sibTransId="{4A8B93FA-4504-4634-8E8A-D0B143705F2F}"/>
    <dgm:cxn modelId="{45AB913D-068C-4C42-B737-9D82313B3D1A}" type="presOf" srcId="{4C4BF371-7424-4DCC-AE23-8B608899818A}" destId="{F27EA1F2-27A5-4019-9C0D-2E6B712D287F}" srcOrd="0" destOrd="0" presId="urn:microsoft.com/office/officeart/2008/layout/LinedList"/>
    <dgm:cxn modelId="{B2C6CB3B-5665-4E2C-A6E0-F3A44F6E7515}" type="presOf" srcId="{E5AF12B0-CFED-40D3-8490-99DF4A2BF150}" destId="{8D331525-F3A1-4136-B211-B419337218E4}" srcOrd="0" destOrd="0" presId="urn:microsoft.com/office/officeart/2008/layout/LinedList"/>
    <dgm:cxn modelId="{1B0D09DF-8942-4CB4-9F1A-C355CB9486BD}" srcId="{C18D67C7-AF90-468D-912D-C9C8D54D979A}" destId="{4C4BF371-7424-4DCC-AE23-8B608899818A}" srcOrd="0" destOrd="0" parTransId="{2AE3C464-3885-4B3B-887B-5F76F3790768}" sibTransId="{C610BD73-A11F-449D-ADCA-743A43215B43}"/>
    <dgm:cxn modelId="{B534AF74-6D83-4223-A6F1-895D9BBB4F80}" type="presOf" srcId="{AB51F980-7358-4809-BEF8-82AC6B8A5B71}" destId="{B9A8581D-0135-4056-9531-A70D3379F6C1}" srcOrd="0" destOrd="0" presId="urn:microsoft.com/office/officeart/2008/layout/LinedList"/>
    <dgm:cxn modelId="{E4DA1F6E-D44D-4C4A-ACB2-C982C25BB1B7}" srcId="{C18D67C7-AF90-468D-912D-C9C8D54D979A}" destId="{AB51F980-7358-4809-BEF8-82AC6B8A5B71}" srcOrd="1" destOrd="0" parTransId="{5ABC6D53-024A-4E94-B65E-193180570DD1}" sibTransId="{12872E5C-885E-45E8-860B-23989F457BD3}"/>
    <dgm:cxn modelId="{4BB0D118-0A5E-41F9-A493-8F377AA00A48}" type="presParOf" srcId="{D462130A-9EB9-467F-8741-5A2A6D0C9DAC}" destId="{562B54E7-371E-4870-BA3D-E9A85E997324}" srcOrd="0" destOrd="0" presId="urn:microsoft.com/office/officeart/2008/layout/LinedList"/>
    <dgm:cxn modelId="{19444DE5-0A74-4EB8-93D3-7033F8B85658}" type="presParOf" srcId="{D462130A-9EB9-467F-8741-5A2A6D0C9DAC}" destId="{4CF48E4E-B731-4407-BF61-B5F5243864BB}" srcOrd="1" destOrd="0" presId="urn:microsoft.com/office/officeart/2008/layout/LinedList"/>
    <dgm:cxn modelId="{9F8C9693-2786-4A82-BE36-3BCD007B58B9}" type="presParOf" srcId="{4CF48E4E-B731-4407-BF61-B5F5243864BB}" destId="{F27EA1F2-27A5-4019-9C0D-2E6B712D287F}" srcOrd="0" destOrd="0" presId="urn:microsoft.com/office/officeart/2008/layout/LinedList"/>
    <dgm:cxn modelId="{7E03050F-CAB1-48DA-A155-610C8C4C81F3}" type="presParOf" srcId="{4CF48E4E-B731-4407-BF61-B5F5243864BB}" destId="{D406BDE3-7300-493C-A16F-EFEADDBD58F3}" srcOrd="1" destOrd="0" presId="urn:microsoft.com/office/officeart/2008/layout/LinedList"/>
    <dgm:cxn modelId="{00AEE0BF-E269-4E84-AAF7-FCDB1F44259C}" type="presParOf" srcId="{D462130A-9EB9-467F-8741-5A2A6D0C9DAC}" destId="{618F856F-43C8-49ED-A8D9-7B12067A8CEF}" srcOrd="2" destOrd="0" presId="urn:microsoft.com/office/officeart/2008/layout/LinedList"/>
    <dgm:cxn modelId="{83987BEB-F640-4A8D-BC88-52DC89D315AD}" type="presParOf" srcId="{D462130A-9EB9-467F-8741-5A2A6D0C9DAC}" destId="{12654EC8-DCF7-45D8-AC4F-479965017BB0}" srcOrd="3" destOrd="0" presId="urn:microsoft.com/office/officeart/2008/layout/LinedList"/>
    <dgm:cxn modelId="{7B2204DF-F8DF-4672-B508-5D3EB0B777B4}" type="presParOf" srcId="{12654EC8-DCF7-45D8-AC4F-479965017BB0}" destId="{B9A8581D-0135-4056-9531-A70D3379F6C1}" srcOrd="0" destOrd="0" presId="urn:microsoft.com/office/officeart/2008/layout/LinedList"/>
    <dgm:cxn modelId="{91069289-F32A-402F-A8EC-864B26B271BE}" type="presParOf" srcId="{12654EC8-DCF7-45D8-AC4F-479965017BB0}" destId="{D31E0579-038F-4E29-82C1-F2F5E047CAC3}" srcOrd="1" destOrd="0" presId="urn:microsoft.com/office/officeart/2008/layout/LinedList"/>
    <dgm:cxn modelId="{793EFFA4-4725-4462-A133-CC7D92EF7478}" type="presParOf" srcId="{D462130A-9EB9-467F-8741-5A2A6D0C9DAC}" destId="{496C5D69-B1E8-4E6F-B052-70DC33E4AF6B}" srcOrd="4" destOrd="0" presId="urn:microsoft.com/office/officeart/2008/layout/LinedList"/>
    <dgm:cxn modelId="{220FABC7-E56D-48FF-8B9B-E99A496FFD01}" type="presParOf" srcId="{D462130A-9EB9-467F-8741-5A2A6D0C9DAC}" destId="{D590A5A2-6824-441E-AC90-950F3B514A1E}" srcOrd="5" destOrd="0" presId="urn:microsoft.com/office/officeart/2008/layout/LinedList"/>
    <dgm:cxn modelId="{4350CB0E-722C-4DF3-9025-D6EB071371D7}" type="presParOf" srcId="{D590A5A2-6824-441E-AC90-950F3B514A1E}" destId="{FC022595-12D5-40CB-88A0-A8C1E71F7655}" srcOrd="0" destOrd="0" presId="urn:microsoft.com/office/officeart/2008/layout/LinedList"/>
    <dgm:cxn modelId="{3AF6549C-E9C4-460E-82FB-E57B4ADEA205}" type="presParOf" srcId="{D590A5A2-6824-441E-AC90-950F3B514A1E}" destId="{6F51B998-5170-46E2-A373-F6395D5E6910}" srcOrd="1" destOrd="0" presId="urn:microsoft.com/office/officeart/2008/layout/LinedList"/>
    <dgm:cxn modelId="{EE960C80-D74E-417E-9EA5-D1A99D1A52DF}" type="presParOf" srcId="{D462130A-9EB9-467F-8741-5A2A6D0C9DAC}" destId="{E4382B25-EBA4-42CE-BB13-7DE443BCAF30}" srcOrd="6" destOrd="0" presId="urn:microsoft.com/office/officeart/2008/layout/LinedList"/>
    <dgm:cxn modelId="{F6091440-E61B-4B1C-A1BB-A2F14DE1CC10}" type="presParOf" srcId="{D462130A-9EB9-467F-8741-5A2A6D0C9DAC}" destId="{64F88F3E-647E-4282-A089-04889D022947}" srcOrd="7" destOrd="0" presId="urn:microsoft.com/office/officeart/2008/layout/LinedList"/>
    <dgm:cxn modelId="{740E2469-9C62-45DA-BECC-19F17EFFE094}" type="presParOf" srcId="{64F88F3E-647E-4282-A089-04889D022947}" destId="{8D331525-F3A1-4136-B211-B419337218E4}" srcOrd="0" destOrd="0" presId="urn:microsoft.com/office/officeart/2008/layout/LinedList"/>
    <dgm:cxn modelId="{CD72C3D8-062E-4343-9AAA-6793CF5DDFDE}" type="presParOf" srcId="{64F88F3E-647E-4282-A089-04889D022947}" destId="{D997FE98-3713-4020-8E11-E81ECF23CADF}" srcOrd="1" destOrd="0" presId="urn:microsoft.com/office/officeart/2008/layout/LinedList"/>
  </dgm:cxnLst>
  <dgm:bg/>
  <dgm:whole/>
</dgm:dataModel>
</file>

<file path=ppt/diagrams/data8.xml><?xml version="1.0" encoding="utf-8"?>
<dgm:dataModel xmlns:dgm="http://schemas.openxmlformats.org/drawingml/2006/diagram" xmlns:a="http://schemas.openxmlformats.org/drawingml/2006/main">
  <dgm:ptLst>
    <dgm:pt modelId="{7C89000C-443B-4587-9EE9-F90AD322CFC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B7EA139-3CCB-44CB-86A6-D12221F00BD9}">
      <dgm:prSet/>
      <dgm:spPr/>
      <dgm:t>
        <a:bodyPr/>
        <a:lstStyle/>
        <a:p>
          <a:r>
            <a:rPr lang="en-US"/>
            <a:t>Is each requirement bounded and unambiguous?</a:t>
          </a:r>
        </a:p>
      </dgm:t>
    </dgm:pt>
    <dgm:pt modelId="{00AD8651-8415-4749-877E-418D5C4C16BC}" type="parTrans" cxnId="{9608CB37-36F8-482E-8989-F3FE3714D1CB}">
      <dgm:prSet/>
      <dgm:spPr/>
      <dgm:t>
        <a:bodyPr/>
        <a:lstStyle/>
        <a:p>
          <a:endParaRPr lang="en-US"/>
        </a:p>
      </dgm:t>
    </dgm:pt>
    <dgm:pt modelId="{D22CD922-5E5F-46D2-A388-F66E7052E5AF}" type="sibTrans" cxnId="{9608CB37-36F8-482E-8989-F3FE3714D1CB}">
      <dgm:prSet/>
      <dgm:spPr/>
      <dgm:t>
        <a:bodyPr/>
        <a:lstStyle/>
        <a:p>
          <a:endParaRPr lang="en-US"/>
        </a:p>
      </dgm:t>
    </dgm:pt>
    <dgm:pt modelId="{D9A4893B-FAFF-4BC3-A0FA-5474671B78AC}">
      <dgm:prSet/>
      <dgm:spPr/>
      <dgm:t>
        <a:bodyPr/>
        <a:lstStyle/>
        <a:p>
          <a:r>
            <a:rPr lang="en-US" dirty="0"/>
            <a:t>Is the requirement necessary or does it represent an add-on feature that may not be essential to the objective of the system?</a:t>
          </a:r>
        </a:p>
      </dgm:t>
    </dgm:pt>
    <dgm:pt modelId="{C97A78A3-D4F1-4915-85BE-FABD3ACBD5E7}" type="parTrans" cxnId="{055203F9-1F27-463B-A46B-EA3BD731D120}">
      <dgm:prSet/>
      <dgm:spPr/>
      <dgm:t>
        <a:bodyPr/>
        <a:lstStyle/>
        <a:p>
          <a:endParaRPr lang="en-US"/>
        </a:p>
      </dgm:t>
    </dgm:pt>
    <dgm:pt modelId="{C9E1F488-EA9D-4151-B9A6-949B1520E12A}" type="sibTrans" cxnId="{055203F9-1F27-463B-A46B-EA3BD731D120}">
      <dgm:prSet/>
      <dgm:spPr/>
      <dgm:t>
        <a:bodyPr/>
        <a:lstStyle/>
        <a:p>
          <a:endParaRPr lang="en-US"/>
        </a:p>
      </dgm:t>
    </dgm:pt>
    <dgm:pt modelId="{B9FDFBF9-7354-4E70-801F-4F6D86DC894F}">
      <dgm:prSet/>
      <dgm:spPr/>
      <dgm:t>
        <a:bodyPr/>
        <a:lstStyle/>
        <a:p>
          <a:r>
            <a:rPr lang="en-US"/>
            <a:t>Is each requirement achievable in the technical environment that will house the system or product?</a:t>
          </a:r>
        </a:p>
      </dgm:t>
    </dgm:pt>
    <dgm:pt modelId="{AAE3DFF8-37C9-49CF-A8A2-5A3F6C283EB4}" type="parTrans" cxnId="{84EAFCCB-773B-4FC7-A009-1A53B4D985D8}">
      <dgm:prSet/>
      <dgm:spPr/>
      <dgm:t>
        <a:bodyPr/>
        <a:lstStyle/>
        <a:p>
          <a:endParaRPr lang="en-US"/>
        </a:p>
      </dgm:t>
    </dgm:pt>
    <dgm:pt modelId="{CD3A76FB-4054-4290-A78C-C4E2E0235CE0}" type="sibTrans" cxnId="{84EAFCCB-773B-4FC7-A009-1A53B4D985D8}">
      <dgm:prSet/>
      <dgm:spPr/>
      <dgm:t>
        <a:bodyPr/>
        <a:lstStyle/>
        <a:p>
          <a:endParaRPr lang="en-US"/>
        </a:p>
      </dgm:t>
    </dgm:pt>
    <dgm:pt modelId="{84FC0944-FFB1-4564-926B-176E3B142178}">
      <dgm:prSet/>
      <dgm:spPr/>
      <dgm:t>
        <a:bodyPr/>
        <a:lstStyle/>
        <a:p>
          <a:r>
            <a:rPr lang="en-US"/>
            <a:t>Do any requirements conflict with other requirements?</a:t>
          </a:r>
        </a:p>
      </dgm:t>
    </dgm:pt>
    <dgm:pt modelId="{300AA0E1-1754-4E64-832F-495490D93194}" type="parTrans" cxnId="{404784C4-2EE6-4CAC-9DD2-FC5CD1650016}">
      <dgm:prSet/>
      <dgm:spPr/>
      <dgm:t>
        <a:bodyPr/>
        <a:lstStyle/>
        <a:p>
          <a:endParaRPr lang="en-US"/>
        </a:p>
      </dgm:t>
    </dgm:pt>
    <dgm:pt modelId="{647E4A01-5055-439B-893B-008378833A90}" type="sibTrans" cxnId="{404784C4-2EE6-4CAC-9DD2-FC5CD1650016}">
      <dgm:prSet/>
      <dgm:spPr/>
      <dgm:t>
        <a:bodyPr/>
        <a:lstStyle/>
        <a:p>
          <a:endParaRPr lang="en-US"/>
        </a:p>
      </dgm:t>
    </dgm:pt>
    <dgm:pt modelId="{D1DBE039-CAA0-4770-986B-D1015B44351C}">
      <dgm:prSet/>
      <dgm:spPr/>
      <dgm:t>
        <a:bodyPr/>
        <a:lstStyle/>
        <a:p>
          <a:r>
            <a:rPr lang="en-US"/>
            <a:t>Does each requirement have attribution? That is, is a source (generally, a specific individual) noted for each requirement?</a:t>
          </a:r>
        </a:p>
      </dgm:t>
    </dgm:pt>
    <dgm:pt modelId="{40B3365D-AB9E-4DCB-B665-8B5DF854F9F5}" type="parTrans" cxnId="{DCB30DE6-FCFF-4286-B435-12AAEEC11A60}">
      <dgm:prSet/>
      <dgm:spPr/>
      <dgm:t>
        <a:bodyPr/>
        <a:lstStyle/>
        <a:p>
          <a:endParaRPr lang="en-US"/>
        </a:p>
      </dgm:t>
    </dgm:pt>
    <dgm:pt modelId="{098F5A2A-C036-4C6F-9FE3-DC4C5B132070}" type="sibTrans" cxnId="{DCB30DE6-FCFF-4286-B435-12AAEEC11A60}">
      <dgm:prSet/>
      <dgm:spPr/>
      <dgm:t>
        <a:bodyPr/>
        <a:lstStyle/>
        <a:p>
          <a:endParaRPr lang="en-US"/>
        </a:p>
      </dgm:t>
    </dgm:pt>
    <dgm:pt modelId="{7EDCFBA3-8910-48DE-B688-1029F11450F4}">
      <dgm:prSet/>
      <dgm:spPr/>
      <dgm:t>
        <a:bodyPr/>
        <a:lstStyle/>
        <a:p>
          <a:r>
            <a:rPr lang="en-US" dirty="0"/>
            <a:t>Is the specification structured in a way that leads to easy understanding, easy reference, and easy translation into more technical work products?</a:t>
          </a:r>
        </a:p>
      </dgm:t>
    </dgm:pt>
    <dgm:pt modelId="{4C8CAF7D-2222-4394-B9BD-AA2C29EB2528}" type="parTrans" cxnId="{AF85070C-19AD-409B-A0B1-2EDEBBE77271}">
      <dgm:prSet/>
      <dgm:spPr/>
      <dgm:t>
        <a:bodyPr/>
        <a:lstStyle/>
        <a:p>
          <a:endParaRPr lang="en-US"/>
        </a:p>
      </dgm:t>
    </dgm:pt>
    <dgm:pt modelId="{9E0BC2E9-DEE7-4144-8EEE-E80C90B2408E}" type="sibTrans" cxnId="{AF85070C-19AD-409B-A0B1-2EDEBBE77271}">
      <dgm:prSet/>
      <dgm:spPr/>
      <dgm:t>
        <a:bodyPr/>
        <a:lstStyle/>
        <a:p>
          <a:endParaRPr lang="en-US"/>
        </a:p>
      </dgm:t>
    </dgm:pt>
    <dgm:pt modelId="{9AB13339-BC94-46B4-8E71-33BC42792B39}" type="pres">
      <dgm:prSet presAssocID="{7C89000C-443B-4587-9EE9-F90AD322CFC2}" presName="root" presStyleCnt="0">
        <dgm:presLayoutVars>
          <dgm:dir/>
          <dgm:resizeHandles val="exact"/>
        </dgm:presLayoutVars>
      </dgm:prSet>
      <dgm:spPr/>
      <dgm:t>
        <a:bodyPr/>
        <a:lstStyle/>
        <a:p>
          <a:endParaRPr lang="en-US"/>
        </a:p>
      </dgm:t>
    </dgm:pt>
    <dgm:pt modelId="{34014088-0ED3-4289-A183-4D56FBCAB014}" type="pres">
      <dgm:prSet presAssocID="{AB7EA139-3CCB-44CB-86A6-D12221F00BD9}" presName="compNode" presStyleCnt="0"/>
      <dgm:spPr/>
    </dgm:pt>
    <dgm:pt modelId="{FCF7FF7B-8110-40DD-92EB-A64B6844E2F9}" type="pres">
      <dgm:prSet presAssocID="{AB7EA139-3CCB-44CB-86A6-D12221F00BD9}" presName="bgRect" presStyleLbl="bgShp" presStyleIdx="0" presStyleCnt="6"/>
      <dgm:spPr/>
    </dgm:pt>
    <dgm:pt modelId="{28D6A0E0-51BB-4AC5-8147-F9484CE3E733}" type="pres">
      <dgm:prSet presAssocID="{AB7EA139-3CCB-44CB-86A6-D12221F00BD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Irritant"/>
        </a:ext>
      </dgm:extLst>
    </dgm:pt>
    <dgm:pt modelId="{B78D6D76-6928-4EE6-BB8A-25641E9CD73C}" type="pres">
      <dgm:prSet presAssocID="{AB7EA139-3CCB-44CB-86A6-D12221F00BD9}" presName="spaceRect" presStyleCnt="0"/>
      <dgm:spPr/>
    </dgm:pt>
    <dgm:pt modelId="{0714F3A8-A0A9-4737-BC16-91ABC4CF4A0F}" type="pres">
      <dgm:prSet presAssocID="{AB7EA139-3CCB-44CB-86A6-D12221F00BD9}" presName="parTx" presStyleLbl="revTx" presStyleIdx="0" presStyleCnt="6">
        <dgm:presLayoutVars>
          <dgm:chMax val="0"/>
          <dgm:chPref val="0"/>
        </dgm:presLayoutVars>
      </dgm:prSet>
      <dgm:spPr/>
      <dgm:t>
        <a:bodyPr/>
        <a:lstStyle/>
        <a:p>
          <a:endParaRPr lang="en-US"/>
        </a:p>
      </dgm:t>
    </dgm:pt>
    <dgm:pt modelId="{EA9AF409-39E4-4C12-873B-B2626ED8E2EE}" type="pres">
      <dgm:prSet presAssocID="{D22CD922-5E5F-46D2-A388-F66E7052E5AF}" presName="sibTrans" presStyleCnt="0"/>
      <dgm:spPr/>
    </dgm:pt>
    <dgm:pt modelId="{9A34F70B-F854-47C6-AB4B-62F6BE383EA3}" type="pres">
      <dgm:prSet presAssocID="{D9A4893B-FAFF-4BC3-A0FA-5474671B78AC}" presName="compNode" presStyleCnt="0"/>
      <dgm:spPr/>
    </dgm:pt>
    <dgm:pt modelId="{8C7F4BFB-BB27-4D88-8494-6BC097D90394}" type="pres">
      <dgm:prSet presAssocID="{D9A4893B-FAFF-4BC3-A0FA-5474671B78AC}" presName="bgRect" presStyleLbl="bgShp" presStyleIdx="1" presStyleCnt="6"/>
      <dgm:spPr/>
    </dgm:pt>
    <dgm:pt modelId="{B7BD1134-5610-429F-9237-34C9F84106E8}" type="pres">
      <dgm:prSet presAssocID="{D9A4893B-FAFF-4BC3-A0FA-5474671B78A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Flowchart"/>
        </a:ext>
      </dgm:extLst>
    </dgm:pt>
    <dgm:pt modelId="{54FF4821-219D-4FAA-916C-D7E603726223}" type="pres">
      <dgm:prSet presAssocID="{D9A4893B-FAFF-4BC3-A0FA-5474671B78AC}" presName="spaceRect" presStyleCnt="0"/>
      <dgm:spPr/>
    </dgm:pt>
    <dgm:pt modelId="{8E255CD3-4C4C-4309-A562-E6DE69DF607A}" type="pres">
      <dgm:prSet presAssocID="{D9A4893B-FAFF-4BC3-A0FA-5474671B78AC}" presName="parTx" presStyleLbl="revTx" presStyleIdx="1" presStyleCnt="6" custScaleY="132194">
        <dgm:presLayoutVars>
          <dgm:chMax val="0"/>
          <dgm:chPref val="0"/>
        </dgm:presLayoutVars>
      </dgm:prSet>
      <dgm:spPr/>
      <dgm:t>
        <a:bodyPr/>
        <a:lstStyle/>
        <a:p>
          <a:endParaRPr lang="en-US"/>
        </a:p>
      </dgm:t>
    </dgm:pt>
    <dgm:pt modelId="{246A991C-BDD6-4A8D-A9F7-AC36E9E9D5C6}" type="pres">
      <dgm:prSet presAssocID="{C9E1F488-EA9D-4151-B9A6-949B1520E12A}" presName="sibTrans" presStyleCnt="0"/>
      <dgm:spPr/>
    </dgm:pt>
    <dgm:pt modelId="{DEB1B6DC-00B3-4BFA-B2F0-B432FBABCF76}" type="pres">
      <dgm:prSet presAssocID="{B9FDFBF9-7354-4E70-801F-4F6D86DC894F}" presName="compNode" presStyleCnt="0"/>
      <dgm:spPr/>
    </dgm:pt>
    <dgm:pt modelId="{B884B9A5-D095-45D2-B099-DF4C9470D448}" type="pres">
      <dgm:prSet presAssocID="{B9FDFBF9-7354-4E70-801F-4F6D86DC894F}" presName="bgRect" presStyleLbl="bgShp" presStyleIdx="2" presStyleCnt="6"/>
      <dgm:spPr/>
    </dgm:pt>
    <dgm:pt modelId="{73D4018E-6729-4B53-ACF6-F9900CA96952}" type="pres">
      <dgm:prSet presAssocID="{B9FDFBF9-7354-4E70-801F-4F6D86DC894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Gears"/>
        </a:ext>
      </dgm:extLst>
    </dgm:pt>
    <dgm:pt modelId="{2A45E47D-3A64-45D8-99A0-830A011B2814}" type="pres">
      <dgm:prSet presAssocID="{B9FDFBF9-7354-4E70-801F-4F6D86DC894F}" presName="spaceRect" presStyleCnt="0"/>
      <dgm:spPr/>
    </dgm:pt>
    <dgm:pt modelId="{B1B92138-33C0-493D-8281-956559BCEB21}" type="pres">
      <dgm:prSet presAssocID="{B9FDFBF9-7354-4E70-801F-4F6D86DC894F}" presName="parTx" presStyleLbl="revTx" presStyleIdx="2" presStyleCnt="6">
        <dgm:presLayoutVars>
          <dgm:chMax val="0"/>
          <dgm:chPref val="0"/>
        </dgm:presLayoutVars>
      </dgm:prSet>
      <dgm:spPr/>
      <dgm:t>
        <a:bodyPr/>
        <a:lstStyle/>
        <a:p>
          <a:endParaRPr lang="en-US"/>
        </a:p>
      </dgm:t>
    </dgm:pt>
    <dgm:pt modelId="{8A39FFB3-186F-41B2-9D9C-817D00BB540F}" type="pres">
      <dgm:prSet presAssocID="{CD3A76FB-4054-4290-A78C-C4E2E0235CE0}" presName="sibTrans" presStyleCnt="0"/>
      <dgm:spPr/>
    </dgm:pt>
    <dgm:pt modelId="{1E469415-4E51-4425-A10F-B154F29A75E9}" type="pres">
      <dgm:prSet presAssocID="{84FC0944-FFB1-4564-926B-176E3B142178}" presName="compNode" presStyleCnt="0"/>
      <dgm:spPr/>
    </dgm:pt>
    <dgm:pt modelId="{749E798C-FABE-47A7-A72B-171751C43E21}" type="pres">
      <dgm:prSet presAssocID="{84FC0944-FFB1-4564-926B-176E3B142178}" presName="bgRect" presStyleLbl="bgShp" presStyleIdx="3" presStyleCnt="6"/>
      <dgm:spPr/>
    </dgm:pt>
    <dgm:pt modelId="{5E166DCD-5C83-4190-9C1D-868ACEA2C49D}" type="pres">
      <dgm:prSet presAssocID="{84FC0944-FFB1-4564-926B-176E3B14217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xmlns="" id="0" name="" descr="No sign"/>
        </a:ext>
      </dgm:extLst>
    </dgm:pt>
    <dgm:pt modelId="{435E6931-06D5-43AD-8255-9BCD737F57A3}" type="pres">
      <dgm:prSet presAssocID="{84FC0944-FFB1-4564-926B-176E3B142178}" presName="spaceRect" presStyleCnt="0"/>
      <dgm:spPr/>
    </dgm:pt>
    <dgm:pt modelId="{9F54F563-DCD8-4954-A221-E230AB4B754A}" type="pres">
      <dgm:prSet presAssocID="{84FC0944-FFB1-4564-926B-176E3B142178}" presName="parTx" presStyleLbl="revTx" presStyleIdx="3" presStyleCnt="6">
        <dgm:presLayoutVars>
          <dgm:chMax val="0"/>
          <dgm:chPref val="0"/>
        </dgm:presLayoutVars>
      </dgm:prSet>
      <dgm:spPr/>
      <dgm:t>
        <a:bodyPr/>
        <a:lstStyle/>
        <a:p>
          <a:endParaRPr lang="en-US"/>
        </a:p>
      </dgm:t>
    </dgm:pt>
    <dgm:pt modelId="{97C35C66-ACC9-4451-AEC3-DF52A328218D}" type="pres">
      <dgm:prSet presAssocID="{647E4A01-5055-439B-893B-008378833A90}" presName="sibTrans" presStyleCnt="0"/>
      <dgm:spPr/>
    </dgm:pt>
    <dgm:pt modelId="{57F8E4B1-BD4E-4F5C-85D0-C1E6FDBCA648}" type="pres">
      <dgm:prSet presAssocID="{D1DBE039-CAA0-4770-986B-D1015B44351C}" presName="compNode" presStyleCnt="0"/>
      <dgm:spPr/>
    </dgm:pt>
    <dgm:pt modelId="{5612C449-07C2-45EC-AA29-60F9B79166CC}" type="pres">
      <dgm:prSet presAssocID="{D1DBE039-CAA0-4770-986B-D1015B44351C}" presName="bgRect" presStyleLbl="bgShp" presStyleIdx="4" presStyleCnt="6"/>
      <dgm:spPr/>
    </dgm:pt>
    <dgm:pt modelId="{393C09D0-AC07-4CB2-95E1-2F4ED16840D7}" type="pres">
      <dgm:prSet presAssocID="{D1DBE039-CAA0-4770-986B-D1015B44351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xmlns=""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xmlns="" id="0" name="" descr="Skeleton"/>
        </a:ext>
      </dgm:extLst>
    </dgm:pt>
    <dgm:pt modelId="{AECA81DC-56B8-4B52-ACEE-39D2E262F1CB}" type="pres">
      <dgm:prSet presAssocID="{D1DBE039-CAA0-4770-986B-D1015B44351C}" presName="spaceRect" presStyleCnt="0"/>
      <dgm:spPr/>
    </dgm:pt>
    <dgm:pt modelId="{9D1C037A-6752-406A-91D8-8D0037AEC774}" type="pres">
      <dgm:prSet presAssocID="{D1DBE039-CAA0-4770-986B-D1015B44351C}" presName="parTx" presStyleLbl="revTx" presStyleIdx="4" presStyleCnt="6">
        <dgm:presLayoutVars>
          <dgm:chMax val="0"/>
          <dgm:chPref val="0"/>
        </dgm:presLayoutVars>
      </dgm:prSet>
      <dgm:spPr/>
      <dgm:t>
        <a:bodyPr/>
        <a:lstStyle/>
        <a:p>
          <a:endParaRPr lang="en-US"/>
        </a:p>
      </dgm:t>
    </dgm:pt>
    <dgm:pt modelId="{3F5CFC30-4F3D-4C60-81FA-AD345DD10CDC}" type="pres">
      <dgm:prSet presAssocID="{098F5A2A-C036-4C6F-9FE3-DC4C5B132070}" presName="sibTrans" presStyleCnt="0"/>
      <dgm:spPr/>
    </dgm:pt>
    <dgm:pt modelId="{1B495BD3-7AF2-4658-B753-7D3955BFEB39}" type="pres">
      <dgm:prSet presAssocID="{7EDCFBA3-8910-48DE-B688-1029F11450F4}" presName="compNode" presStyleCnt="0"/>
      <dgm:spPr/>
    </dgm:pt>
    <dgm:pt modelId="{0A0B4869-7A71-4D95-AC4C-762CBEB23741}" type="pres">
      <dgm:prSet presAssocID="{7EDCFBA3-8910-48DE-B688-1029F11450F4}" presName="bgRect" presStyleLbl="bgShp" presStyleIdx="5" presStyleCnt="6"/>
      <dgm:spPr/>
    </dgm:pt>
    <dgm:pt modelId="{823AC954-0EE2-45E5-90FB-32AFE4F62FCF}" type="pres">
      <dgm:prSet presAssocID="{7EDCFBA3-8910-48DE-B688-1029F11450F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xmlns="" val="0"/>
              </a:ext>
              <a:ext uri="{96DAC541-7B7A-43D3-8B79-37D633B846F1}">
                <asvg:svgBlip xmlns:asvg="http://schemas.microsoft.com/office/drawing/2016/SVG/main" xmlns="" r:embed="rId12"/>
              </a:ext>
            </a:extLst>
          </a:blip>
          <a:stretch>
            <a:fillRect/>
          </a:stretch>
        </a:blipFill>
        <a:ln>
          <a:noFill/>
        </a:ln>
      </dgm:spPr>
      <dgm:extLst>
        <a:ext uri="{E40237B7-FDA0-4F09-8148-C483321AD2D9}">
          <dgm14:cNvPr xmlns:dgm14="http://schemas.microsoft.com/office/drawing/2010/diagram" xmlns="" id="0" name="" descr="Lightbulb"/>
        </a:ext>
      </dgm:extLst>
    </dgm:pt>
    <dgm:pt modelId="{BC28222B-8071-4F99-B0D4-EA1F09331358}" type="pres">
      <dgm:prSet presAssocID="{7EDCFBA3-8910-48DE-B688-1029F11450F4}" presName="spaceRect" presStyleCnt="0"/>
      <dgm:spPr/>
    </dgm:pt>
    <dgm:pt modelId="{C48C6839-8C0E-405F-9806-175577FE6ACE}" type="pres">
      <dgm:prSet presAssocID="{7EDCFBA3-8910-48DE-B688-1029F11450F4}" presName="parTx" presStyleLbl="revTx" presStyleIdx="5" presStyleCnt="6">
        <dgm:presLayoutVars>
          <dgm:chMax val="0"/>
          <dgm:chPref val="0"/>
        </dgm:presLayoutVars>
      </dgm:prSet>
      <dgm:spPr/>
      <dgm:t>
        <a:bodyPr/>
        <a:lstStyle/>
        <a:p>
          <a:endParaRPr lang="en-US"/>
        </a:p>
      </dgm:t>
    </dgm:pt>
  </dgm:ptLst>
  <dgm:cxnLst>
    <dgm:cxn modelId="{AF85070C-19AD-409B-A0B1-2EDEBBE77271}" srcId="{7C89000C-443B-4587-9EE9-F90AD322CFC2}" destId="{7EDCFBA3-8910-48DE-B688-1029F11450F4}" srcOrd="5" destOrd="0" parTransId="{4C8CAF7D-2222-4394-B9BD-AA2C29EB2528}" sibTransId="{9E0BC2E9-DEE7-4144-8EEE-E80C90B2408E}"/>
    <dgm:cxn modelId="{055203F9-1F27-463B-A46B-EA3BD731D120}" srcId="{7C89000C-443B-4587-9EE9-F90AD322CFC2}" destId="{D9A4893B-FAFF-4BC3-A0FA-5474671B78AC}" srcOrd="1" destOrd="0" parTransId="{C97A78A3-D4F1-4915-85BE-FABD3ACBD5E7}" sibTransId="{C9E1F488-EA9D-4151-B9A6-949B1520E12A}"/>
    <dgm:cxn modelId="{3D39C4BA-176B-40B6-BDF7-4C76506A9173}" type="presOf" srcId="{7C89000C-443B-4587-9EE9-F90AD322CFC2}" destId="{9AB13339-BC94-46B4-8E71-33BC42792B39}" srcOrd="0" destOrd="0" presId="urn:microsoft.com/office/officeart/2018/2/layout/IconVerticalSolidList"/>
    <dgm:cxn modelId="{DCB30DE6-FCFF-4286-B435-12AAEEC11A60}" srcId="{7C89000C-443B-4587-9EE9-F90AD322CFC2}" destId="{D1DBE039-CAA0-4770-986B-D1015B44351C}" srcOrd="4" destOrd="0" parTransId="{40B3365D-AB9E-4DCB-B665-8B5DF854F9F5}" sibTransId="{098F5A2A-C036-4C6F-9FE3-DC4C5B132070}"/>
    <dgm:cxn modelId="{404784C4-2EE6-4CAC-9DD2-FC5CD1650016}" srcId="{7C89000C-443B-4587-9EE9-F90AD322CFC2}" destId="{84FC0944-FFB1-4564-926B-176E3B142178}" srcOrd="3" destOrd="0" parTransId="{300AA0E1-1754-4E64-832F-495490D93194}" sibTransId="{647E4A01-5055-439B-893B-008378833A90}"/>
    <dgm:cxn modelId="{25549B91-81AC-4DAA-A69D-473B1BEA137E}" type="presOf" srcId="{7EDCFBA3-8910-48DE-B688-1029F11450F4}" destId="{C48C6839-8C0E-405F-9806-175577FE6ACE}" srcOrd="0" destOrd="0" presId="urn:microsoft.com/office/officeart/2018/2/layout/IconVerticalSolidList"/>
    <dgm:cxn modelId="{6DFC2D46-4A98-463C-B177-C53D0597C49C}" type="presOf" srcId="{D1DBE039-CAA0-4770-986B-D1015B44351C}" destId="{9D1C037A-6752-406A-91D8-8D0037AEC774}" srcOrd="0" destOrd="0" presId="urn:microsoft.com/office/officeart/2018/2/layout/IconVerticalSolidList"/>
    <dgm:cxn modelId="{84EAFCCB-773B-4FC7-A009-1A53B4D985D8}" srcId="{7C89000C-443B-4587-9EE9-F90AD322CFC2}" destId="{B9FDFBF9-7354-4E70-801F-4F6D86DC894F}" srcOrd="2" destOrd="0" parTransId="{AAE3DFF8-37C9-49CF-A8A2-5A3F6C283EB4}" sibTransId="{CD3A76FB-4054-4290-A78C-C4E2E0235CE0}"/>
    <dgm:cxn modelId="{B00D5128-371B-4A03-976F-F2E35ADBBDFD}" type="presOf" srcId="{AB7EA139-3CCB-44CB-86A6-D12221F00BD9}" destId="{0714F3A8-A0A9-4737-BC16-91ABC4CF4A0F}" srcOrd="0" destOrd="0" presId="urn:microsoft.com/office/officeart/2018/2/layout/IconVerticalSolidList"/>
    <dgm:cxn modelId="{1487EE78-45D6-449F-BEBC-96A071208C40}" type="presOf" srcId="{B9FDFBF9-7354-4E70-801F-4F6D86DC894F}" destId="{B1B92138-33C0-493D-8281-956559BCEB21}" srcOrd="0" destOrd="0" presId="urn:microsoft.com/office/officeart/2018/2/layout/IconVerticalSolidList"/>
    <dgm:cxn modelId="{7BC3C069-7FD3-4962-9635-D56E12F3AA43}" type="presOf" srcId="{D9A4893B-FAFF-4BC3-A0FA-5474671B78AC}" destId="{8E255CD3-4C4C-4309-A562-E6DE69DF607A}" srcOrd="0" destOrd="0" presId="urn:microsoft.com/office/officeart/2018/2/layout/IconVerticalSolidList"/>
    <dgm:cxn modelId="{9608CB37-36F8-482E-8989-F3FE3714D1CB}" srcId="{7C89000C-443B-4587-9EE9-F90AD322CFC2}" destId="{AB7EA139-3CCB-44CB-86A6-D12221F00BD9}" srcOrd="0" destOrd="0" parTransId="{00AD8651-8415-4749-877E-418D5C4C16BC}" sibTransId="{D22CD922-5E5F-46D2-A388-F66E7052E5AF}"/>
    <dgm:cxn modelId="{DC5EFCA2-BEE6-4D60-84F1-1F412080C1B1}" type="presOf" srcId="{84FC0944-FFB1-4564-926B-176E3B142178}" destId="{9F54F563-DCD8-4954-A221-E230AB4B754A}" srcOrd="0" destOrd="0" presId="urn:microsoft.com/office/officeart/2018/2/layout/IconVerticalSolidList"/>
    <dgm:cxn modelId="{CF59EB87-80F0-47E2-A1C8-72A47DEAE913}" type="presParOf" srcId="{9AB13339-BC94-46B4-8E71-33BC42792B39}" destId="{34014088-0ED3-4289-A183-4D56FBCAB014}" srcOrd="0" destOrd="0" presId="urn:microsoft.com/office/officeart/2018/2/layout/IconVerticalSolidList"/>
    <dgm:cxn modelId="{612C0764-3E17-49D1-85E8-6F631DE842BC}" type="presParOf" srcId="{34014088-0ED3-4289-A183-4D56FBCAB014}" destId="{FCF7FF7B-8110-40DD-92EB-A64B6844E2F9}" srcOrd="0" destOrd="0" presId="urn:microsoft.com/office/officeart/2018/2/layout/IconVerticalSolidList"/>
    <dgm:cxn modelId="{C875949A-5C42-4BDA-8E52-0B5A3B1C1E2D}" type="presParOf" srcId="{34014088-0ED3-4289-A183-4D56FBCAB014}" destId="{28D6A0E0-51BB-4AC5-8147-F9484CE3E733}" srcOrd="1" destOrd="0" presId="urn:microsoft.com/office/officeart/2018/2/layout/IconVerticalSolidList"/>
    <dgm:cxn modelId="{2CA27821-2A0F-4DAD-8069-BA863904881F}" type="presParOf" srcId="{34014088-0ED3-4289-A183-4D56FBCAB014}" destId="{B78D6D76-6928-4EE6-BB8A-25641E9CD73C}" srcOrd="2" destOrd="0" presId="urn:microsoft.com/office/officeart/2018/2/layout/IconVerticalSolidList"/>
    <dgm:cxn modelId="{05D94110-C1D7-451E-AD45-E53D1B7DA81E}" type="presParOf" srcId="{34014088-0ED3-4289-A183-4D56FBCAB014}" destId="{0714F3A8-A0A9-4737-BC16-91ABC4CF4A0F}" srcOrd="3" destOrd="0" presId="urn:microsoft.com/office/officeart/2018/2/layout/IconVerticalSolidList"/>
    <dgm:cxn modelId="{15E642B8-E068-43FC-AB20-4EA2CC4CF4F1}" type="presParOf" srcId="{9AB13339-BC94-46B4-8E71-33BC42792B39}" destId="{EA9AF409-39E4-4C12-873B-B2626ED8E2EE}" srcOrd="1" destOrd="0" presId="urn:microsoft.com/office/officeart/2018/2/layout/IconVerticalSolidList"/>
    <dgm:cxn modelId="{2C2E9FA9-7818-4491-B857-23584AB7BA72}" type="presParOf" srcId="{9AB13339-BC94-46B4-8E71-33BC42792B39}" destId="{9A34F70B-F854-47C6-AB4B-62F6BE383EA3}" srcOrd="2" destOrd="0" presId="urn:microsoft.com/office/officeart/2018/2/layout/IconVerticalSolidList"/>
    <dgm:cxn modelId="{131636EF-4404-4896-9C3D-06C307D5091A}" type="presParOf" srcId="{9A34F70B-F854-47C6-AB4B-62F6BE383EA3}" destId="{8C7F4BFB-BB27-4D88-8494-6BC097D90394}" srcOrd="0" destOrd="0" presId="urn:microsoft.com/office/officeart/2018/2/layout/IconVerticalSolidList"/>
    <dgm:cxn modelId="{0D2FFDF8-551E-4963-8F89-7AE97FCE6310}" type="presParOf" srcId="{9A34F70B-F854-47C6-AB4B-62F6BE383EA3}" destId="{B7BD1134-5610-429F-9237-34C9F84106E8}" srcOrd="1" destOrd="0" presId="urn:microsoft.com/office/officeart/2018/2/layout/IconVerticalSolidList"/>
    <dgm:cxn modelId="{17DAA100-2719-4B33-9E8D-0C6B31868348}" type="presParOf" srcId="{9A34F70B-F854-47C6-AB4B-62F6BE383EA3}" destId="{54FF4821-219D-4FAA-916C-D7E603726223}" srcOrd="2" destOrd="0" presId="urn:microsoft.com/office/officeart/2018/2/layout/IconVerticalSolidList"/>
    <dgm:cxn modelId="{62B2839C-A9B7-4613-8B47-B945730CF7B6}" type="presParOf" srcId="{9A34F70B-F854-47C6-AB4B-62F6BE383EA3}" destId="{8E255CD3-4C4C-4309-A562-E6DE69DF607A}" srcOrd="3" destOrd="0" presId="urn:microsoft.com/office/officeart/2018/2/layout/IconVerticalSolidList"/>
    <dgm:cxn modelId="{FEF73D2E-95F5-426D-8F5F-4CD2B254A00F}" type="presParOf" srcId="{9AB13339-BC94-46B4-8E71-33BC42792B39}" destId="{246A991C-BDD6-4A8D-A9F7-AC36E9E9D5C6}" srcOrd="3" destOrd="0" presId="urn:microsoft.com/office/officeart/2018/2/layout/IconVerticalSolidList"/>
    <dgm:cxn modelId="{28A9AC92-4791-4637-8D9B-6BEE98AC0404}" type="presParOf" srcId="{9AB13339-BC94-46B4-8E71-33BC42792B39}" destId="{DEB1B6DC-00B3-4BFA-B2F0-B432FBABCF76}" srcOrd="4" destOrd="0" presId="urn:microsoft.com/office/officeart/2018/2/layout/IconVerticalSolidList"/>
    <dgm:cxn modelId="{16717EED-E49E-4874-BF4C-97497DB12C5E}" type="presParOf" srcId="{DEB1B6DC-00B3-4BFA-B2F0-B432FBABCF76}" destId="{B884B9A5-D095-45D2-B099-DF4C9470D448}" srcOrd="0" destOrd="0" presId="urn:microsoft.com/office/officeart/2018/2/layout/IconVerticalSolidList"/>
    <dgm:cxn modelId="{E9B70073-7A51-4075-A3B0-A13D6E620FDC}" type="presParOf" srcId="{DEB1B6DC-00B3-4BFA-B2F0-B432FBABCF76}" destId="{73D4018E-6729-4B53-ACF6-F9900CA96952}" srcOrd="1" destOrd="0" presId="urn:microsoft.com/office/officeart/2018/2/layout/IconVerticalSolidList"/>
    <dgm:cxn modelId="{AB86728C-314F-4371-B74D-816C54FBC514}" type="presParOf" srcId="{DEB1B6DC-00B3-4BFA-B2F0-B432FBABCF76}" destId="{2A45E47D-3A64-45D8-99A0-830A011B2814}" srcOrd="2" destOrd="0" presId="urn:microsoft.com/office/officeart/2018/2/layout/IconVerticalSolidList"/>
    <dgm:cxn modelId="{17D6531D-1116-4984-899C-D2EF30A63081}" type="presParOf" srcId="{DEB1B6DC-00B3-4BFA-B2F0-B432FBABCF76}" destId="{B1B92138-33C0-493D-8281-956559BCEB21}" srcOrd="3" destOrd="0" presId="urn:microsoft.com/office/officeart/2018/2/layout/IconVerticalSolidList"/>
    <dgm:cxn modelId="{25AA74D0-83E2-4CAD-AEAF-DACAD4EC5312}" type="presParOf" srcId="{9AB13339-BC94-46B4-8E71-33BC42792B39}" destId="{8A39FFB3-186F-41B2-9D9C-817D00BB540F}" srcOrd="5" destOrd="0" presId="urn:microsoft.com/office/officeart/2018/2/layout/IconVerticalSolidList"/>
    <dgm:cxn modelId="{21BA849A-0924-4C71-A9C8-1721E2206671}" type="presParOf" srcId="{9AB13339-BC94-46B4-8E71-33BC42792B39}" destId="{1E469415-4E51-4425-A10F-B154F29A75E9}" srcOrd="6" destOrd="0" presId="urn:microsoft.com/office/officeart/2018/2/layout/IconVerticalSolidList"/>
    <dgm:cxn modelId="{EB679170-A018-421D-8D9A-ABA65C20D90A}" type="presParOf" srcId="{1E469415-4E51-4425-A10F-B154F29A75E9}" destId="{749E798C-FABE-47A7-A72B-171751C43E21}" srcOrd="0" destOrd="0" presId="urn:microsoft.com/office/officeart/2018/2/layout/IconVerticalSolidList"/>
    <dgm:cxn modelId="{7B4A757D-9283-4861-913A-5CDD23B14A4C}" type="presParOf" srcId="{1E469415-4E51-4425-A10F-B154F29A75E9}" destId="{5E166DCD-5C83-4190-9C1D-868ACEA2C49D}" srcOrd="1" destOrd="0" presId="urn:microsoft.com/office/officeart/2018/2/layout/IconVerticalSolidList"/>
    <dgm:cxn modelId="{9ED98C72-9F21-45D6-B185-5513E4C82CF9}" type="presParOf" srcId="{1E469415-4E51-4425-A10F-B154F29A75E9}" destId="{435E6931-06D5-43AD-8255-9BCD737F57A3}" srcOrd="2" destOrd="0" presId="urn:microsoft.com/office/officeart/2018/2/layout/IconVerticalSolidList"/>
    <dgm:cxn modelId="{267BC7D8-030E-4D7E-B6C0-D70FB89BCCF4}" type="presParOf" srcId="{1E469415-4E51-4425-A10F-B154F29A75E9}" destId="{9F54F563-DCD8-4954-A221-E230AB4B754A}" srcOrd="3" destOrd="0" presId="urn:microsoft.com/office/officeart/2018/2/layout/IconVerticalSolidList"/>
    <dgm:cxn modelId="{A6733730-A6AD-429B-8E08-E81156314D62}" type="presParOf" srcId="{9AB13339-BC94-46B4-8E71-33BC42792B39}" destId="{97C35C66-ACC9-4451-AEC3-DF52A328218D}" srcOrd="7" destOrd="0" presId="urn:microsoft.com/office/officeart/2018/2/layout/IconVerticalSolidList"/>
    <dgm:cxn modelId="{2A793777-72C5-4B68-8B57-4452D3DCD528}" type="presParOf" srcId="{9AB13339-BC94-46B4-8E71-33BC42792B39}" destId="{57F8E4B1-BD4E-4F5C-85D0-C1E6FDBCA648}" srcOrd="8" destOrd="0" presId="urn:microsoft.com/office/officeart/2018/2/layout/IconVerticalSolidList"/>
    <dgm:cxn modelId="{35708D9E-9D46-422F-820E-AFD3F3BD1965}" type="presParOf" srcId="{57F8E4B1-BD4E-4F5C-85D0-C1E6FDBCA648}" destId="{5612C449-07C2-45EC-AA29-60F9B79166CC}" srcOrd="0" destOrd="0" presId="urn:microsoft.com/office/officeart/2018/2/layout/IconVerticalSolidList"/>
    <dgm:cxn modelId="{249FFAB5-506A-4CBE-8096-9A8DDC23C7CA}" type="presParOf" srcId="{57F8E4B1-BD4E-4F5C-85D0-C1E6FDBCA648}" destId="{393C09D0-AC07-4CB2-95E1-2F4ED16840D7}" srcOrd="1" destOrd="0" presId="urn:microsoft.com/office/officeart/2018/2/layout/IconVerticalSolidList"/>
    <dgm:cxn modelId="{1C7FD1C1-D4B8-41AA-8196-F459E064004E}" type="presParOf" srcId="{57F8E4B1-BD4E-4F5C-85D0-C1E6FDBCA648}" destId="{AECA81DC-56B8-4B52-ACEE-39D2E262F1CB}" srcOrd="2" destOrd="0" presId="urn:microsoft.com/office/officeart/2018/2/layout/IconVerticalSolidList"/>
    <dgm:cxn modelId="{011A2391-97A0-4534-B1DD-89D057388123}" type="presParOf" srcId="{57F8E4B1-BD4E-4F5C-85D0-C1E6FDBCA648}" destId="{9D1C037A-6752-406A-91D8-8D0037AEC774}" srcOrd="3" destOrd="0" presId="urn:microsoft.com/office/officeart/2018/2/layout/IconVerticalSolidList"/>
    <dgm:cxn modelId="{6AA3CC1C-0896-4CC8-B236-6E71E9C1A886}" type="presParOf" srcId="{9AB13339-BC94-46B4-8E71-33BC42792B39}" destId="{3F5CFC30-4F3D-4C60-81FA-AD345DD10CDC}" srcOrd="9" destOrd="0" presId="urn:microsoft.com/office/officeart/2018/2/layout/IconVerticalSolidList"/>
    <dgm:cxn modelId="{B74E56A6-195D-489E-90D5-25D0F34A6835}" type="presParOf" srcId="{9AB13339-BC94-46B4-8E71-33BC42792B39}" destId="{1B495BD3-7AF2-4658-B753-7D3955BFEB39}" srcOrd="10" destOrd="0" presId="urn:microsoft.com/office/officeart/2018/2/layout/IconVerticalSolidList"/>
    <dgm:cxn modelId="{C3504B4C-5646-44FF-AF03-ABFC88436D91}" type="presParOf" srcId="{1B495BD3-7AF2-4658-B753-7D3955BFEB39}" destId="{0A0B4869-7A71-4D95-AC4C-762CBEB23741}" srcOrd="0" destOrd="0" presId="urn:microsoft.com/office/officeart/2018/2/layout/IconVerticalSolidList"/>
    <dgm:cxn modelId="{2407BBBB-ED1E-448B-9EC2-07A14E7BD70B}" type="presParOf" srcId="{1B495BD3-7AF2-4658-B753-7D3955BFEB39}" destId="{823AC954-0EE2-45E5-90FB-32AFE4F62FCF}" srcOrd="1" destOrd="0" presId="urn:microsoft.com/office/officeart/2018/2/layout/IconVerticalSolidList"/>
    <dgm:cxn modelId="{DE2B57FD-AAB1-481C-8E1B-7716A4534E44}" type="presParOf" srcId="{1B495BD3-7AF2-4658-B753-7D3955BFEB39}" destId="{BC28222B-8071-4F99-B0D4-EA1F09331358}" srcOrd="2" destOrd="0" presId="urn:microsoft.com/office/officeart/2018/2/layout/IconVerticalSolidList"/>
    <dgm:cxn modelId="{D5771CE2-A751-4907-917A-FA60D41E2E14}" type="presParOf" srcId="{1B495BD3-7AF2-4658-B753-7D3955BFEB39}" destId="{C48C6839-8C0E-405F-9806-175577FE6ACE}" srcOrd="3" destOrd="0" presId="urn:microsoft.com/office/officeart/2018/2/layout/IconVerticalSoli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7E19B-D65A-473E-BEC7-C2ADA1F9F8FE}">
      <dsp:nvSpPr>
        <dsp:cNvPr id="0" name=""/>
        <dsp:cNvSpPr/>
      </dsp:nvSpPr>
      <dsp:spPr>
        <a:xfrm>
          <a:off x="0" y="1921"/>
          <a:ext cx="5924550" cy="9737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CA28F-B5A7-4CD3-8EB7-2041969EDEF4}">
      <dsp:nvSpPr>
        <dsp:cNvPr id="0" name=""/>
        <dsp:cNvSpPr/>
      </dsp:nvSpPr>
      <dsp:spPr>
        <a:xfrm>
          <a:off x="294559" y="221014"/>
          <a:ext cx="535561" cy="5355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C9A85C-C378-4590-8E32-C3A7635E1C6D}">
      <dsp:nvSpPr>
        <dsp:cNvPr id="0" name=""/>
        <dsp:cNvSpPr/>
      </dsp:nvSpPr>
      <dsp:spPr>
        <a:xfrm>
          <a:off x="1124680" y="1921"/>
          <a:ext cx="4799869" cy="97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055" tIns="103055" rIns="103055" bIns="103055" numCol="1" spcCol="1270" anchor="ctr" anchorCtr="0">
          <a:noAutofit/>
        </a:bodyPr>
        <a:lstStyle/>
        <a:p>
          <a:pPr marL="0" lvl="0" indent="0" algn="l" defTabSz="666750">
            <a:lnSpc>
              <a:spcPct val="90000"/>
            </a:lnSpc>
            <a:spcBef>
              <a:spcPct val="0"/>
            </a:spcBef>
            <a:spcAft>
              <a:spcPct val="35000"/>
            </a:spcAft>
            <a:buNone/>
          </a:pPr>
          <a:r>
            <a:rPr lang="en-US" sz="1500" kern="1200"/>
            <a:t>In star rating, the categories are ranked between one to five </a:t>
          </a:r>
          <a:r>
            <a:rPr lang="en-US" sz="1500" b="1" kern="1200"/>
            <a:t>stars</a:t>
          </a:r>
          <a:r>
            <a:rPr lang="en-US" sz="1500" kern="1200"/>
            <a:t>, with five being the highest and one being the lowest . Disadvantages of a star rating</a:t>
          </a:r>
          <a:r>
            <a:rPr lang="en-US" sz="1500" b="1" kern="1200"/>
            <a:t>:</a:t>
          </a:r>
          <a:endParaRPr lang="en-US" sz="1500" kern="1200"/>
        </a:p>
      </dsp:txBody>
      <dsp:txXfrm>
        <a:off x="1124680" y="1921"/>
        <a:ext cx="4799869" cy="973748"/>
      </dsp:txXfrm>
    </dsp:sp>
    <dsp:sp modelId="{63D8942E-1A5E-4557-A212-57D198004393}">
      <dsp:nvSpPr>
        <dsp:cNvPr id="0" name=""/>
        <dsp:cNvSpPr/>
      </dsp:nvSpPr>
      <dsp:spPr>
        <a:xfrm>
          <a:off x="0" y="1219107"/>
          <a:ext cx="5924550" cy="9737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8D0F4F-8842-496B-A85A-968249FD7800}">
      <dsp:nvSpPr>
        <dsp:cNvPr id="0" name=""/>
        <dsp:cNvSpPr/>
      </dsp:nvSpPr>
      <dsp:spPr>
        <a:xfrm>
          <a:off x="294559" y="1438200"/>
          <a:ext cx="535561" cy="5355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D350C6-EBA7-4B9B-95AF-509096105E2F}">
      <dsp:nvSpPr>
        <dsp:cNvPr id="0" name=""/>
        <dsp:cNvSpPr/>
      </dsp:nvSpPr>
      <dsp:spPr>
        <a:xfrm>
          <a:off x="1124680" y="1219107"/>
          <a:ext cx="4799869" cy="97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055" tIns="103055" rIns="103055" bIns="103055" numCol="1" spcCol="1270" anchor="ctr" anchorCtr="0">
          <a:noAutofit/>
        </a:bodyPr>
        <a:lstStyle/>
        <a:p>
          <a:pPr marL="0" lvl="0" indent="0" algn="l" defTabSz="666750">
            <a:lnSpc>
              <a:spcPct val="90000"/>
            </a:lnSpc>
            <a:spcBef>
              <a:spcPct val="0"/>
            </a:spcBef>
            <a:spcAft>
              <a:spcPct val="35000"/>
            </a:spcAft>
            <a:buNone/>
          </a:pPr>
          <a:r>
            <a:rPr lang="en-US" sz="1500" kern="1200"/>
            <a:t>The downside to rating scales is the drawback of misperceived information.</a:t>
          </a:r>
        </a:p>
      </dsp:txBody>
      <dsp:txXfrm>
        <a:off x="1124680" y="1219107"/>
        <a:ext cx="4799869" cy="973748"/>
      </dsp:txXfrm>
    </dsp:sp>
    <dsp:sp modelId="{10C673A8-CA28-415B-977E-025A90AFA055}">
      <dsp:nvSpPr>
        <dsp:cNvPr id="0" name=""/>
        <dsp:cNvSpPr/>
      </dsp:nvSpPr>
      <dsp:spPr>
        <a:xfrm>
          <a:off x="0" y="2436293"/>
          <a:ext cx="5924550" cy="9737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786578-E610-4C67-99CA-B6D5F4EE1965}">
      <dsp:nvSpPr>
        <dsp:cNvPr id="0" name=""/>
        <dsp:cNvSpPr/>
      </dsp:nvSpPr>
      <dsp:spPr>
        <a:xfrm>
          <a:off x="294559" y="2655387"/>
          <a:ext cx="535561" cy="5355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74EA21-6A5E-467A-83D5-B9FDE65584EC}">
      <dsp:nvSpPr>
        <dsp:cNvPr id="0" name=""/>
        <dsp:cNvSpPr/>
      </dsp:nvSpPr>
      <dsp:spPr>
        <a:xfrm>
          <a:off x="1124680" y="2436293"/>
          <a:ext cx="4799869" cy="97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055" tIns="103055" rIns="103055" bIns="103055" numCol="1" spcCol="1270" anchor="ctr" anchorCtr="0">
          <a:noAutofit/>
        </a:bodyPr>
        <a:lstStyle/>
        <a:p>
          <a:pPr marL="0" lvl="0" indent="0" algn="l" defTabSz="666750">
            <a:lnSpc>
              <a:spcPct val="90000"/>
            </a:lnSpc>
            <a:spcBef>
              <a:spcPct val="0"/>
            </a:spcBef>
            <a:spcAft>
              <a:spcPct val="35000"/>
            </a:spcAft>
            <a:buNone/>
          </a:pPr>
          <a:r>
            <a:rPr lang="en-US" sz="1500" kern="1200" dirty="0"/>
            <a:t> The vast majority of users will provide a positive rating; they're using it over competitive alternatives and want to justify their decision. </a:t>
          </a:r>
        </a:p>
      </dsp:txBody>
      <dsp:txXfrm>
        <a:off x="1124680" y="2436293"/>
        <a:ext cx="4799869" cy="973748"/>
      </dsp:txXfrm>
    </dsp:sp>
    <dsp:sp modelId="{525E56A4-359D-4207-92D2-1AE6D0C9C033}">
      <dsp:nvSpPr>
        <dsp:cNvPr id="0" name=""/>
        <dsp:cNvSpPr/>
      </dsp:nvSpPr>
      <dsp:spPr>
        <a:xfrm>
          <a:off x="0" y="3653479"/>
          <a:ext cx="5924550" cy="9737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A75197-7D4E-4C6F-B59A-E2F778B68D37}">
      <dsp:nvSpPr>
        <dsp:cNvPr id="0" name=""/>
        <dsp:cNvSpPr/>
      </dsp:nvSpPr>
      <dsp:spPr>
        <a:xfrm>
          <a:off x="294559" y="3872573"/>
          <a:ext cx="535561" cy="5355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E66390-7690-43F5-BA58-77F0D1B137EB}">
      <dsp:nvSpPr>
        <dsp:cNvPr id="0" name=""/>
        <dsp:cNvSpPr/>
      </dsp:nvSpPr>
      <dsp:spPr>
        <a:xfrm>
          <a:off x="1124680" y="3653479"/>
          <a:ext cx="4799869" cy="97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055" tIns="103055" rIns="103055" bIns="103055" numCol="1" spcCol="1270" anchor="ctr" anchorCtr="0">
          <a:noAutofit/>
        </a:bodyPr>
        <a:lstStyle/>
        <a:p>
          <a:pPr marL="0" lvl="0" indent="0" algn="l" defTabSz="666750">
            <a:lnSpc>
              <a:spcPct val="90000"/>
            </a:lnSpc>
            <a:spcBef>
              <a:spcPct val="0"/>
            </a:spcBef>
            <a:spcAft>
              <a:spcPct val="35000"/>
            </a:spcAft>
            <a:buNone/>
          </a:pPr>
          <a:r>
            <a:rPr lang="en-US" sz="1500" kern="1200" dirty="0"/>
            <a:t>People interpret the rating differently. As with any grading, some are more inclined to be generous compared to others.</a:t>
          </a:r>
        </a:p>
      </dsp:txBody>
      <dsp:txXfrm>
        <a:off x="1124680" y="3653479"/>
        <a:ext cx="4799869" cy="9737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C369AD-A671-4B07-8FDE-BFA6619FD217}">
      <dsp:nvSpPr>
        <dsp:cNvPr id="0" name=""/>
        <dsp:cNvSpPr/>
      </dsp:nvSpPr>
      <dsp:spPr>
        <a:xfrm>
          <a:off x="0" y="565"/>
          <a:ext cx="5924550" cy="0"/>
        </a:xfrm>
        <a:prstGeom prst="line">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w="12700" cap="flat" cmpd="sng" algn="ctr">
          <a:solidFill>
            <a:schemeClr val="accent5">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A4309F3B-42AE-4ADB-A3E9-D9ACE470127C}">
      <dsp:nvSpPr>
        <dsp:cNvPr id="0" name=""/>
        <dsp:cNvSpPr/>
      </dsp:nvSpPr>
      <dsp:spPr>
        <a:xfrm>
          <a:off x="0" y="565"/>
          <a:ext cx="5924550" cy="925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In existing system,  we rate using star rating system which is mostly positively biased.</a:t>
          </a:r>
        </a:p>
      </dsp:txBody>
      <dsp:txXfrm>
        <a:off x="0" y="565"/>
        <a:ext cx="5924550" cy="925603"/>
      </dsp:txXfrm>
    </dsp:sp>
    <dsp:sp modelId="{53DCAA79-9803-4C92-9896-22035C7EBC27}">
      <dsp:nvSpPr>
        <dsp:cNvPr id="0" name=""/>
        <dsp:cNvSpPr/>
      </dsp:nvSpPr>
      <dsp:spPr>
        <a:xfrm>
          <a:off x="0" y="926169"/>
          <a:ext cx="5924550" cy="0"/>
        </a:xfrm>
        <a:prstGeom prst="line">
          <a:avLst/>
        </a:prstGeom>
        <a:gradFill rotWithShape="0">
          <a:gsLst>
            <a:gs pos="0">
              <a:schemeClr val="accent5">
                <a:hueOff val="-4607364"/>
                <a:satOff val="5156"/>
                <a:lumOff val="294"/>
                <a:alphaOff val="0"/>
                <a:tint val="94000"/>
                <a:satMod val="100000"/>
                <a:lumMod val="104000"/>
              </a:schemeClr>
            </a:gs>
            <a:gs pos="69000">
              <a:schemeClr val="accent5">
                <a:hueOff val="-4607364"/>
                <a:satOff val="5156"/>
                <a:lumOff val="294"/>
                <a:alphaOff val="0"/>
                <a:shade val="86000"/>
                <a:satMod val="130000"/>
                <a:lumMod val="102000"/>
              </a:schemeClr>
            </a:gs>
            <a:gs pos="100000">
              <a:schemeClr val="accent5">
                <a:hueOff val="-4607364"/>
                <a:satOff val="5156"/>
                <a:lumOff val="294"/>
                <a:alphaOff val="0"/>
                <a:shade val="72000"/>
                <a:satMod val="130000"/>
                <a:lumMod val="100000"/>
              </a:schemeClr>
            </a:gs>
          </a:gsLst>
          <a:lin ang="5400000" scaled="0"/>
        </a:gradFill>
        <a:ln w="12700" cap="flat" cmpd="sng" algn="ctr">
          <a:solidFill>
            <a:schemeClr val="accent5">
              <a:hueOff val="-4607364"/>
              <a:satOff val="5156"/>
              <a:lumOff val="294"/>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EDD4D205-7311-4E73-986F-DE9DC1D969BF}">
      <dsp:nvSpPr>
        <dsp:cNvPr id="0" name=""/>
        <dsp:cNvSpPr/>
      </dsp:nvSpPr>
      <dsp:spPr>
        <a:xfrm>
          <a:off x="0" y="926169"/>
          <a:ext cx="5924550" cy="925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Because of this biased rating, we aren’t able to get a clear picture of customers opinion.</a:t>
          </a:r>
        </a:p>
      </dsp:txBody>
      <dsp:txXfrm>
        <a:off x="0" y="926169"/>
        <a:ext cx="5924550" cy="925603"/>
      </dsp:txXfrm>
    </dsp:sp>
    <dsp:sp modelId="{AEF69A37-2FB7-4CB4-A231-B2E4A4D0748B}">
      <dsp:nvSpPr>
        <dsp:cNvPr id="0" name=""/>
        <dsp:cNvSpPr/>
      </dsp:nvSpPr>
      <dsp:spPr>
        <a:xfrm>
          <a:off x="0" y="1851773"/>
          <a:ext cx="5924550" cy="0"/>
        </a:xfrm>
        <a:prstGeom prst="line">
          <a:avLst/>
        </a:prstGeom>
        <a:gradFill rotWithShape="0">
          <a:gsLst>
            <a:gs pos="0">
              <a:schemeClr val="accent5">
                <a:hueOff val="-9214729"/>
                <a:satOff val="10313"/>
                <a:lumOff val="589"/>
                <a:alphaOff val="0"/>
                <a:tint val="94000"/>
                <a:satMod val="100000"/>
                <a:lumMod val="104000"/>
              </a:schemeClr>
            </a:gs>
            <a:gs pos="69000">
              <a:schemeClr val="accent5">
                <a:hueOff val="-9214729"/>
                <a:satOff val="10313"/>
                <a:lumOff val="589"/>
                <a:alphaOff val="0"/>
                <a:shade val="86000"/>
                <a:satMod val="130000"/>
                <a:lumMod val="102000"/>
              </a:schemeClr>
            </a:gs>
            <a:gs pos="100000">
              <a:schemeClr val="accent5">
                <a:hueOff val="-9214729"/>
                <a:satOff val="10313"/>
                <a:lumOff val="589"/>
                <a:alphaOff val="0"/>
                <a:shade val="72000"/>
                <a:satMod val="130000"/>
                <a:lumMod val="100000"/>
              </a:schemeClr>
            </a:gs>
          </a:gsLst>
          <a:lin ang="5400000" scaled="0"/>
        </a:gradFill>
        <a:ln w="12700" cap="flat" cmpd="sng" algn="ctr">
          <a:solidFill>
            <a:schemeClr val="accent5">
              <a:hueOff val="-9214729"/>
              <a:satOff val="10313"/>
              <a:lumOff val="589"/>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C7F354DE-269C-4FF1-93F4-3DDD9B8A58FA}">
      <dsp:nvSpPr>
        <dsp:cNvPr id="0" name=""/>
        <dsp:cNvSpPr/>
      </dsp:nvSpPr>
      <dsp:spPr>
        <a:xfrm>
          <a:off x="0" y="1851773"/>
          <a:ext cx="5924550" cy="925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Hence these, ratings would not give any real insights. </a:t>
          </a:r>
        </a:p>
      </dsp:txBody>
      <dsp:txXfrm>
        <a:off x="0" y="1851773"/>
        <a:ext cx="5924550" cy="925603"/>
      </dsp:txXfrm>
    </dsp:sp>
    <dsp:sp modelId="{A74D339B-AA68-405E-956B-D7117CF3FFEA}">
      <dsp:nvSpPr>
        <dsp:cNvPr id="0" name=""/>
        <dsp:cNvSpPr/>
      </dsp:nvSpPr>
      <dsp:spPr>
        <a:xfrm>
          <a:off x="0" y="2777376"/>
          <a:ext cx="5924550" cy="0"/>
        </a:xfrm>
        <a:prstGeom prst="line">
          <a:avLst/>
        </a:prstGeom>
        <a:gradFill rotWithShape="0">
          <a:gsLst>
            <a:gs pos="0">
              <a:schemeClr val="accent5">
                <a:hueOff val="-13822094"/>
                <a:satOff val="15469"/>
                <a:lumOff val="883"/>
                <a:alphaOff val="0"/>
                <a:tint val="94000"/>
                <a:satMod val="100000"/>
                <a:lumMod val="104000"/>
              </a:schemeClr>
            </a:gs>
            <a:gs pos="69000">
              <a:schemeClr val="accent5">
                <a:hueOff val="-13822094"/>
                <a:satOff val="15469"/>
                <a:lumOff val="883"/>
                <a:alphaOff val="0"/>
                <a:shade val="86000"/>
                <a:satMod val="130000"/>
                <a:lumMod val="102000"/>
              </a:schemeClr>
            </a:gs>
            <a:gs pos="100000">
              <a:schemeClr val="accent5">
                <a:hueOff val="-13822094"/>
                <a:satOff val="15469"/>
                <a:lumOff val="883"/>
                <a:alphaOff val="0"/>
                <a:shade val="72000"/>
                <a:satMod val="130000"/>
                <a:lumMod val="100000"/>
              </a:schemeClr>
            </a:gs>
          </a:gsLst>
          <a:lin ang="5400000" scaled="0"/>
        </a:gradFill>
        <a:ln w="12700" cap="flat" cmpd="sng" algn="ctr">
          <a:solidFill>
            <a:schemeClr val="accent5">
              <a:hueOff val="-13822094"/>
              <a:satOff val="15469"/>
              <a:lumOff val="883"/>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76CB40E9-FA65-4FAA-ABDA-EBB55A670A2A}">
      <dsp:nvSpPr>
        <dsp:cNvPr id="0" name=""/>
        <dsp:cNvSpPr/>
      </dsp:nvSpPr>
      <dsp:spPr>
        <a:xfrm>
          <a:off x="0" y="2777376"/>
          <a:ext cx="5924550" cy="925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We will construct a comparison based rating system, where users can vote keeping in mind all the factors important to them like price, quantity, quality and other factors.</a:t>
          </a:r>
        </a:p>
      </dsp:txBody>
      <dsp:txXfrm>
        <a:off x="0" y="2777376"/>
        <a:ext cx="5924550" cy="925603"/>
      </dsp:txXfrm>
    </dsp:sp>
    <dsp:sp modelId="{2BCFD90B-C25A-45E0-BFE2-B8501D4EE4C2}">
      <dsp:nvSpPr>
        <dsp:cNvPr id="0" name=""/>
        <dsp:cNvSpPr/>
      </dsp:nvSpPr>
      <dsp:spPr>
        <a:xfrm>
          <a:off x="0" y="3702980"/>
          <a:ext cx="5924550" cy="0"/>
        </a:xfrm>
        <a:prstGeom prst="line">
          <a:avLst/>
        </a:prstGeom>
        <a:gradFill rotWithShape="0">
          <a:gsLst>
            <a:gs pos="0">
              <a:schemeClr val="accent5">
                <a:hueOff val="-18429457"/>
                <a:satOff val="20625"/>
                <a:lumOff val="1177"/>
                <a:alphaOff val="0"/>
                <a:tint val="94000"/>
                <a:satMod val="100000"/>
                <a:lumMod val="104000"/>
              </a:schemeClr>
            </a:gs>
            <a:gs pos="69000">
              <a:schemeClr val="accent5">
                <a:hueOff val="-18429457"/>
                <a:satOff val="20625"/>
                <a:lumOff val="1177"/>
                <a:alphaOff val="0"/>
                <a:shade val="86000"/>
                <a:satMod val="130000"/>
                <a:lumMod val="102000"/>
              </a:schemeClr>
            </a:gs>
            <a:gs pos="100000">
              <a:schemeClr val="accent5">
                <a:hueOff val="-18429457"/>
                <a:satOff val="20625"/>
                <a:lumOff val="1177"/>
                <a:alphaOff val="0"/>
                <a:shade val="72000"/>
                <a:satMod val="130000"/>
                <a:lumMod val="100000"/>
              </a:schemeClr>
            </a:gs>
          </a:gsLst>
          <a:lin ang="5400000" scaled="0"/>
        </a:gradFill>
        <a:ln w="12700" cap="flat" cmpd="sng" algn="ctr">
          <a:solidFill>
            <a:schemeClr val="accent5">
              <a:hueOff val="-18429457"/>
              <a:satOff val="20625"/>
              <a:lumOff val="1177"/>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62D54FDA-549E-4FE5-A986-171BDCA484DA}">
      <dsp:nvSpPr>
        <dsp:cNvPr id="0" name=""/>
        <dsp:cNvSpPr/>
      </dsp:nvSpPr>
      <dsp:spPr>
        <a:xfrm>
          <a:off x="0" y="3702980"/>
          <a:ext cx="5924550" cy="925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To compare food items among all the restaurants around the college area.</a:t>
          </a:r>
        </a:p>
      </dsp:txBody>
      <dsp:txXfrm>
        <a:off x="0" y="3702980"/>
        <a:ext cx="5924550" cy="9256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C4E83-1AEE-4966-9530-ED69B860EAA9}">
      <dsp:nvSpPr>
        <dsp:cNvPr id="0" name=""/>
        <dsp:cNvSpPr/>
      </dsp:nvSpPr>
      <dsp:spPr>
        <a:xfrm>
          <a:off x="0" y="565"/>
          <a:ext cx="5924550" cy="13222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4AF59D-7883-4D44-B07D-ED8260FBB518}">
      <dsp:nvSpPr>
        <dsp:cNvPr id="0" name=""/>
        <dsp:cNvSpPr/>
      </dsp:nvSpPr>
      <dsp:spPr>
        <a:xfrm>
          <a:off x="399993" y="298080"/>
          <a:ext cx="727260" cy="7272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CBD0CB-F2AD-4BD4-B90A-199CCEA65A9C}">
      <dsp:nvSpPr>
        <dsp:cNvPr id="0" name=""/>
        <dsp:cNvSpPr/>
      </dsp:nvSpPr>
      <dsp:spPr>
        <a:xfrm>
          <a:off x="1527246" y="565"/>
          <a:ext cx="2666047" cy="1322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943" tIns="139943" rIns="139943" bIns="139943" numCol="1" spcCol="1270" anchor="ctr" anchorCtr="0">
          <a:noAutofit/>
        </a:bodyPr>
        <a:lstStyle/>
        <a:p>
          <a:pPr marL="0" lvl="0" indent="0" algn="l" defTabSz="977900">
            <a:lnSpc>
              <a:spcPct val="90000"/>
            </a:lnSpc>
            <a:spcBef>
              <a:spcPct val="0"/>
            </a:spcBef>
            <a:spcAft>
              <a:spcPct val="35000"/>
            </a:spcAft>
            <a:buNone/>
          </a:pPr>
          <a:r>
            <a:rPr lang="en-US" sz="2200" b="1" kern="1200"/>
            <a:t>STAKEHOLDERS</a:t>
          </a:r>
          <a:endParaRPr lang="en-US" sz="2200" kern="1200"/>
        </a:p>
      </dsp:txBody>
      <dsp:txXfrm>
        <a:off x="1527246" y="565"/>
        <a:ext cx="2666047" cy="1322291"/>
      </dsp:txXfrm>
    </dsp:sp>
    <dsp:sp modelId="{D1914409-E438-43DA-BAFE-60B1E105EC0D}">
      <dsp:nvSpPr>
        <dsp:cNvPr id="0" name=""/>
        <dsp:cNvSpPr/>
      </dsp:nvSpPr>
      <dsp:spPr>
        <a:xfrm>
          <a:off x="4193294" y="565"/>
          <a:ext cx="1731255" cy="1322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943" tIns="139943" rIns="139943" bIns="139943" numCol="1" spcCol="1270" anchor="ctr" anchorCtr="0">
          <a:noAutofit/>
        </a:bodyPr>
        <a:lstStyle/>
        <a:p>
          <a:pPr marL="0" lvl="0" indent="0" algn="l" defTabSz="444500">
            <a:lnSpc>
              <a:spcPct val="90000"/>
            </a:lnSpc>
            <a:spcBef>
              <a:spcPct val="0"/>
            </a:spcBef>
            <a:spcAft>
              <a:spcPct val="35000"/>
            </a:spcAft>
            <a:buNone/>
          </a:pPr>
          <a:r>
            <a:rPr lang="en-US" sz="1000" b="1" kern="1200" dirty="0"/>
            <a:t>STUDENTS</a:t>
          </a:r>
          <a:endParaRPr lang="en-US" sz="1000" kern="1200" dirty="0"/>
        </a:p>
        <a:p>
          <a:pPr marL="0" lvl="0" indent="0" algn="l" defTabSz="444500">
            <a:lnSpc>
              <a:spcPct val="90000"/>
            </a:lnSpc>
            <a:spcBef>
              <a:spcPct val="0"/>
            </a:spcBef>
            <a:spcAft>
              <a:spcPct val="35000"/>
            </a:spcAft>
            <a:buFont typeface="Arial" panose="020B0604020202020204" pitchFamily="34" charset="0"/>
            <a:buNone/>
          </a:pPr>
          <a:r>
            <a:rPr lang="en-US" sz="1000" b="1" kern="1200" dirty="0"/>
            <a:t>FACULTY</a:t>
          </a:r>
          <a:endParaRPr lang="en-US" sz="1000" kern="1200" dirty="0"/>
        </a:p>
        <a:p>
          <a:pPr marL="0" lvl="0" indent="0" algn="l" defTabSz="444500">
            <a:lnSpc>
              <a:spcPct val="90000"/>
            </a:lnSpc>
            <a:spcBef>
              <a:spcPct val="0"/>
            </a:spcBef>
            <a:spcAft>
              <a:spcPct val="35000"/>
            </a:spcAft>
            <a:buFont typeface="Arial" panose="020B0604020202020204" pitchFamily="34" charset="0"/>
            <a:buNone/>
          </a:pPr>
          <a:r>
            <a:rPr lang="en-US" sz="1000" b="1" kern="1200" dirty="0"/>
            <a:t>OTHERS:</a:t>
          </a:r>
        </a:p>
        <a:p>
          <a:pPr marL="0" lvl="0" indent="0" algn="l" defTabSz="444500">
            <a:lnSpc>
              <a:spcPct val="90000"/>
            </a:lnSpc>
            <a:spcBef>
              <a:spcPct val="0"/>
            </a:spcBef>
            <a:spcAft>
              <a:spcPct val="35000"/>
            </a:spcAft>
            <a:buFont typeface="Arial" panose="020B0604020202020204" pitchFamily="34" charset="0"/>
            <a:buNone/>
          </a:pPr>
          <a:r>
            <a:rPr lang="en-US" sz="1000" b="1" kern="1200" dirty="0"/>
            <a:t>RESTAURENT OWNERS</a:t>
          </a:r>
        </a:p>
        <a:p>
          <a:pPr marL="0" lvl="0" indent="0" algn="l" defTabSz="444500">
            <a:lnSpc>
              <a:spcPct val="90000"/>
            </a:lnSpc>
            <a:spcBef>
              <a:spcPct val="0"/>
            </a:spcBef>
            <a:spcAft>
              <a:spcPct val="35000"/>
            </a:spcAft>
            <a:buFont typeface="Arial" panose="020B0604020202020204" pitchFamily="34" charset="0"/>
            <a:buNone/>
          </a:pPr>
          <a:r>
            <a:rPr lang="en-US" sz="1000" b="1" kern="1200" dirty="0"/>
            <a:t>OUTSIDERS</a:t>
          </a:r>
        </a:p>
      </dsp:txBody>
      <dsp:txXfrm>
        <a:off x="4193294" y="565"/>
        <a:ext cx="1731255" cy="1322291"/>
      </dsp:txXfrm>
    </dsp:sp>
    <dsp:sp modelId="{5272AFD7-4FA3-4215-8F2C-F579B6ABD1F2}">
      <dsp:nvSpPr>
        <dsp:cNvPr id="0" name=""/>
        <dsp:cNvSpPr/>
      </dsp:nvSpPr>
      <dsp:spPr>
        <a:xfrm>
          <a:off x="0" y="1653429"/>
          <a:ext cx="5924550" cy="13222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2E7099-E36F-4C4A-8773-DDA2761735C4}">
      <dsp:nvSpPr>
        <dsp:cNvPr id="0" name=""/>
        <dsp:cNvSpPr/>
      </dsp:nvSpPr>
      <dsp:spPr>
        <a:xfrm>
          <a:off x="399993" y="1950944"/>
          <a:ext cx="727260" cy="7272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B95DA8D-715B-4ACA-95A5-9F88C73C5C85}">
      <dsp:nvSpPr>
        <dsp:cNvPr id="0" name=""/>
        <dsp:cNvSpPr/>
      </dsp:nvSpPr>
      <dsp:spPr>
        <a:xfrm>
          <a:off x="1527246" y="1653429"/>
          <a:ext cx="4397303" cy="1322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943" tIns="139943" rIns="139943" bIns="139943" numCol="1" spcCol="1270" anchor="ctr" anchorCtr="0">
          <a:noAutofit/>
        </a:bodyPr>
        <a:lstStyle/>
        <a:p>
          <a:pPr marL="0" lvl="0" indent="0" algn="l" defTabSz="977900">
            <a:lnSpc>
              <a:spcPct val="90000"/>
            </a:lnSpc>
            <a:spcBef>
              <a:spcPct val="0"/>
            </a:spcBef>
            <a:spcAft>
              <a:spcPct val="35000"/>
            </a:spcAft>
            <a:buNone/>
          </a:pPr>
          <a:r>
            <a:rPr lang="en-US" sz="2200" b="1" kern="1200" dirty="0"/>
            <a:t>QUESTIONNAIRES </a:t>
          </a:r>
          <a:endParaRPr lang="en-US" sz="2200" kern="1200" dirty="0"/>
        </a:p>
      </dsp:txBody>
      <dsp:txXfrm>
        <a:off x="1527246" y="1653429"/>
        <a:ext cx="4397303" cy="1322291"/>
      </dsp:txXfrm>
    </dsp:sp>
    <dsp:sp modelId="{DCC51191-3029-414A-9BB6-F3FDACF1075A}">
      <dsp:nvSpPr>
        <dsp:cNvPr id="0" name=""/>
        <dsp:cNvSpPr/>
      </dsp:nvSpPr>
      <dsp:spPr>
        <a:xfrm>
          <a:off x="0" y="3306293"/>
          <a:ext cx="5924550" cy="13222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29A71B-79B7-4AFC-8E31-E6EED45FE9D2}">
      <dsp:nvSpPr>
        <dsp:cNvPr id="0" name=""/>
        <dsp:cNvSpPr/>
      </dsp:nvSpPr>
      <dsp:spPr>
        <a:xfrm>
          <a:off x="399993" y="3603809"/>
          <a:ext cx="727260" cy="7272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9F6756-9DB9-4670-A42C-EBB7F8B49623}">
      <dsp:nvSpPr>
        <dsp:cNvPr id="0" name=""/>
        <dsp:cNvSpPr/>
      </dsp:nvSpPr>
      <dsp:spPr>
        <a:xfrm>
          <a:off x="1527246" y="3306293"/>
          <a:ext cx="4397303" cy="1322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943" tIns="139943" rIns="139943" bIns="139943" numCol="1" spcCol="1270" anchor="ctr" anchorCtr="0">
          <a:noAutofit/>
        </a:bodyPr>
        <a:lstStyle/>
        <a:p>
          <a:pPr marL="0" lvl="0" indent="0" algn="l" defTabSz="977900">
            <a:lnSpc>
              <a:spcPct val="90000"/>
            </a:lnSpc>
            <a:spcBef>
              <a:spcPct val="0"/>
            </a:spcBef>
            <a:spcAft>
              <a:spcPct val="35000"/>
            </a:spcAft>
            <a:buNone/>
          </a:pPr>
          <a:r>
            <a:rPr lang="en-US" sz="2200" b="1" kern="1200"/>
            <a:t>LIST OF REQUIREMENTS</a:t>
          </a:r>
          <a:endParaRPr lang="en-US" sz="2200" kern="1200"/>
        </a:p>
      </dsp:txBody>
      <dsp:txXfrm>
        <a:off x="1527246" y="3306293"/>
        <a:ext cx="4397303" cy="13222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6B6CFF-C258-45EF-BDE1-EC3F69200E80}">
      <dsp:nvSpPr>
        <dsp:cNvPr id="0" name=""/>
        <dsp:cNvSpPr/>
      </dsp:nvSpPr>
      <dsp:spPr>
        <a:xfrm>
          <a:off x="0" y="434587"/>
          <a:ext cx="5924550" cy="20884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9811" tIns="354076" rIns="459811" bIns="120904" numCol="1" spcCol="1270" anchor="t" anchorCtr="0">
          <a:noAutofit/>
        </a:bodyPr>
        <a:lstStyle/>
        <a:p>
          <a:pPr marL="171450" lvl="1" indent="-171450" algn="l" defTabSz="755650">
            <a:lnSpc>
              <a:spcPct val="100000"/>
            </a:lnSpc>
            <a:spcBef>
              <a:spcPct val="0"/>
            </a:spcBef>
            <a:spcAft>
              <a:spcPct val="15000"/>
            </a:spcAft>
            <a:buChar char="•"/>
          </a:pPr>
          <a:r>
            <a:rPr lang="en-US" sz="1700" kern="1200"/>
            <a:t>Did you face any issues while choosing what to eat ?</a:t>
          </a:r>
        </a:p>
        <a:p>
          <a:pPr marL="171450" lvl="1" indent="-171450" algn="l" defTabSz="755650">
            <a:lnSpc>
              <a:spcPct val="100000"/>
            </a:lnSpc>
            <a:spcBef>
              <a:spcPct val="0"/>
            </a:spcBef>
            <a:spcAft>
              <a:spcPct val="15000"/>
            </a:spcAft>
            <a:buChar char="•"/>
          </a:pPr>
          <a:r>
            <a:rPr lang="en-US" sz="1700" kern="1200"/>
            <a:t>Are you satisfied with the recommendations ?</a:t>
          </a:r>
        </a:p>
        <a:p>
          <a:pPr marL="171450" lvl="1" indent="-171450" algn="l" defTabSz="755650">
            <a:lnSpc>
              <a:spcPct val="100000"/>
            </a:lnSpc>
            <a:spcBef>
              <a:spcPct val="0"/>
            </a:spcBef>
            <a:spcAft>
              <a:spcPct val="15000"/>
            </a:spcAft>
            <a:buChar char="•"/>
          </a:pPr>
          <a:r>
            <a:rPr lang="en-US" sz="1700" kern="1200"/>
            <a:t>If our application was available to you right now,  how would you use it’s features ? Does the application help in simplifying tasks ?</a:t>
          </a:r>
        </a:p>
      </dsp:txBody>
      <dsp:txXfrm>
        <a:off x="0" y="434587"/>
        <a:ext cx="5924550" cy="2088450"/>
      </dsp:txXfrm>
    </dsp:sp>
    <dsp:sp modelId="{EADE31BF-7373-4515-9F68-7BBAC0BB4BA6}">
      <dsp:nvSpPr>
        <dsp:cNvPr id="0" name=""/>
        <dsp:cNvSpPr/>
      </dsp:nvSpPr>
      <dsp:spPr>
        <a:xfrm>
          <a:off x="296227" y="183667"/>
          <a:ext cx="4147185" cy="501840"/>
        </a:xfrm>
        <a:prstGeom prst="roundRect">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754" tIns="0" rIns="156754" bIns="0" numCol="1" spcCol="1270" anchor="ctr" anchorCtr="0">
          <a:noAutofit/>
        </a:bodyPr>
        <a:lstStyle/>
        <a:p>
          <a:pPr marL="0" lvl="0" indent="0" algn="l" defTabSz="755650">
            <a:lnSpc>
              <a:spcPct val="90000"/>
            </a:lnSpc>
            <a:spcBef>
              <a:spcPct val="0"/>
            </a:spcBef>
            <a:spcAft>
              <a:spcPct val="35000"/>
            </a:spcAft>
            <a:buNone/>
          </a:pPr>
          <a:r>
            <a:rPr lang="en-US" sz="1700" kern="1200"/>
            <a:t>STUDENT :</a:t>
          </a:r>
        </a:p>
      </dsp:txBody>
      <dsp:txXfrm>
        <a:off x="320725" y="208165"/>
        <a:ext cx="4098189" cy="452844"/>
      </dsp:txXfrm>
    </dsp:sp>
    <dsp:sp modelId="{D44D23D0-8B9A-4D95-8A27-F3C9F851BF5D}">
      <dsp:nvSpPr>
        <dsp:cNvPr id="0" name=""/>
        <dsp:cNvSpPr/>
      </dsp:nvSpPr>
      <dsp:spPr>
        <a:xfrm>
          <a:off x="0" y="2865757"/>
          <a:ext cx="5924550" cy="15797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9811" tIns="354076" rIns="459811" bIns="120904" numCol="1" spcCol="1270" anchor="t" anchorCtr="0">
          <a:noAutofit/>
        </a:bodyPr>
        <a:lstStyle/>
        <a:p>
          <a:pPr marL="171450" lvl="1" indent="-171450" algn="l" defTabSz="755650">
            <a:lnSpc>
              <a:spcPct val="100000"/>
            </a:lnSpc>
            <a:spcBef>
              <a:spcPct val="0"/>
            </a:spcBef>
            <a:spcAft>
              <a:spcPct val="15000"/>
            </a:spcAft>
            <a:buChar char="•"/>
          </a:pPr>
          <a:r>
            <a:rPr lang="en-US" sz="1700" kern="1200"/>
            <a:t>Did you face any food related issue ?</a:t>
          </a:r>
        </a:p>
        <a:p>
          <a:pPr marL="171450" lvl="1" indent="-171450" algn="l" defTabSz="755650">
            <a:lnSpc>
              <a:spcPct val="100000"/>
            </a:lnSpc>
            <a:spcBef>
              <a:spcPct val="0"/>
            </a:spcBef>
            <a:spcAft>
              <a:spcPct val="15000"/>
            </a:spcAft>
            <a:buChar char="•"/>
          </a:pPr>
          <a:r>
            <a:rPr lang="en-US" sz="1700" kern="1200"/>
            <a:t>Do you ask other people for recommendations ?</a:t>
          </a:r>
        </a:p>
        <a:p>
          <a:pPr marL="171450" lvl="1" indent="-171450" algn="l" defTabSz="755650">
            <a:lnSpc>
              <a:spcPct val="100000"/>
            </a:lnSpc>
            <a:spcBef>
              <a:spcPct val="0"/>
            </a:spcBef>
            <a:spcAft>
              <a:spcPct val="15000"/>
            </a:spcAft>
            <a:buChar char="•"/>
          </a:pPr>
          <a:r>
            <a:rPr lang="en-US" sz="1700" kern="1200"/>
            <a:t>Do you have any suggestions to improve our app ?</a:t>
          </a:r>
        </a:p>
      </dsp:txBody>
      <dsp:txXfrm>
        <a:off x="0" y="2865757"/>
        <a:ext cx="5924550" cy="1579725"/>
      </dsp:txXfrm>
    </dsp:sp>
    <dsp:sp modelId="{22D45537-BE05-480E-8D4F-7BEF6CBADDB6}">
      <dsp:nvSpPr>
        <dsp:cNvPr id="0" name=""/>
        <dsp:cNvSpPr/>
      </dsp:nvSpPr>
      <dsp:spPr>
        <a:xfrm>
          <a:off x="296227" y="2614837"/>
          <a:ext cx="4147185" cy="501840"/>
        </a:xfrm>
        <a:prstGeom prst="roundRect">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754" tIns="0" rIns="156754" bIns="0" numCol="1" spcCol="1270" anchor="ctr" anchorCtr="0">
          <a:noAutofit/>
        </a:bodyPr>
        <a:lstStyle/>
        <a:p>
          <a:pPr marL="0" lvl="0" indent="0" algn="l" defTabSz="755650">
            <a:lnSpc>
              <a:spcPct val="90000"/>
            </a:lnSpc>
            <a:spcBef>
              <a:spcPct val="0"/>
            </a:spcBef>
            <a:spcAft>
              <a:spcPct val="35000"/>
            </a:spcAft>
            <a:buNone/>
          </a:pPr>
          <a:r>
            <a:rPr lang="en-US" sz="1700" kern="1200"/>
            <a:t>LECTURERS :</a:t>
          </a:r>
        </a:p>
      </dsp:txBody>
      <dsp:txXfrm>
        <a:off x="320725" y="2639335"/>
        <a:ext cx="4098189" cy="4528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BBE28F-C6B4-429A-84B2-1638AD6C20C7}">
      <dsp:nvSpPr>
        <dsp:cNvPr id="0" name=""/>
        <dsp:cNvSpPr/>
      </dsp:nvSpPr>
      <dsp:spPr>
        <a:xfrm>
          <a:off x="2465868" y="20693"/>
          <a:ext cx="1852875" cy="185287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0A1051-E913-40AF-A538-E88B3D423577}">
      <dsp:nvSpPr>
        <dsp:cNvPr id="0" name=""/>
        <dsp:cNvSpPr/>
      </dsp:nvSpPr>
      <dsp:spPr>
        <a:xfrm>
          <a:off x="2860743" y="415568"/>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789AAD-71CD-4FFA-B5DA-A65F346A48FD}">
      <dsp:nvSpPr>
        <dsp:cNvPr id="0" name=""/>
        <dsp:cNvSpPr/>
      </dsp:nvSpPr>
      <dsp:spPr>
        <a:xfrm>
          <a:off x="1873556" y="2450694"/>
          <a:ext cx="303750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ACTORS AND ROLES</a:t>
          </a:r>
        </a:p>
        <a:p>
          <a:pPr marL="0" lvl="0" indent="0" algn="ctr" defTabSz="488950">
            <a:lnSpc>
              <a:spcPct val="100000"/>
            </a:lnSpc>
            <a:spcBef>
              <a:spcPct val="0"/>
            </a:spcBef>
            <a:spcAft>
              <a:spcPct val="35000"/>
            </a:spcAft>
            <a:buNone/>
            <a:defRPr cap="all"/>
          </a:pPr>
          <a:r>
            <a:rPr lang="en-US" sz="1100" kern="1200"/>
            <a:t>USER</a:t>
          </a:r>
        </a:p>
        <a:p>
          <a:pPr marL="0" lvl="0" indent="0" algn="ctr" defTabSz="488950">
            <a:lnSpc>
              <a:spcPct val="100000"/>
            </a:lnSpc>
            <a:spcBef>
              <a:spcPct val="0"/>
            </a:spcBef>
            <a:spcAft>
              <a:spcPct val="35000"/>
            </a:spcAft>
            <a:buNone/>
            <a:defRPr cap="all"/>
          </a:pPr>
          <a:r>
            <a:rPr lang="en-US" sz="1100" kern="1200"/>
            <a:t>RESTAURANT OWNER</a:t>
          </a:r>
        </a:p>
        <a:p>
          <a:pPr marL="0" lvl="0" indent="0" algn="ctr" defTabSz="488950">
            <a:lnSpc>
              <a:spcPct val="100000"/>
            </a:lnSpc>
            <a:spcBef>
              <a:spcPct val="0"/>
            </a:spcBef>
            <a:spcAft>
              <a:spcPct val="35000"/>
            </a:spcAft>
            <a:buNone/>
            <a:defRPr cap="all"/>
          </a:pPr>
          <a:r>
            <a:rPr lang="en-US" sz="1100" kern="1200"/>
            <a:t>SOFTWARE MANAGEMENT TEAM</a:t>
          </a:r>
        </a:p>
      </dsp:txBody>
      <dsp:txXfrm>
        <a:off x="1873556" y="2450694"/>
        <a:ext cx="3037500" cy="832500"/>
      </dsp:txXfrm>
    </dsp:sp>
    <dsp:sp modelId="{459CBDEB-67DE-4BC9-8350-70F6DE6FACD9}">
      <dsp:nvSpPr>
        <dsp:cNvPr id="0" name=""/>
        <dsp:cNvSpPr/>
      </dsp:nvSpPr>
      <dsp:spPr>
        <a:xfrm>
          <a:off x="6034931" y="20693"/>
          <a:ext cx="1852875" cy="185287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E53BA9-F590-4561-9DBD-143EFBD566C8}">
      <dsp:nvSpPr>
        <dsp:cNvPr id="0" name=""/>
        <dsp:cNvSpPr/>
      </dsp:nvSpPr>
      <dsp:spPr>
        <a:xfrm>
          <a:off x="6429806" y="415568"/>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85DDC30-E614-4982-9833-1ED72E6254B5}">
      <dsp:nvSpPr>
        <dsp:cNvPr id="0" name=""/>
        <dsp:cNvSpPr/>
      </dsp:nvSpPr>
      <dsp:spPr>
        <a:xfrm>
          <a:off x="5442618" y="2450694"/>
          <a:ext cx="303750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REFINED MODELS</a:t>
          </a:r>
        </a:p>
      </dsp:txBody>
      <dsp:txXfrm>
        <a:off x="5442618" y="2450694"/>
        <a:ext cx="3037500" cy="8325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B54E7-371E-4870-BA3D-E9A85E997324}">
      <dsp:nvSpPr>
        <dsp:cNvPr id="0" name=""/>
        <dsp:cNvSpPr/>
      </dsp:nvSpPr>
      <dsp:spPr>
        <a:xfrm>
          <a:off x="0" y="0"/>
          <a:ext cx="5924550" cy="0"/>
        </a:xfrm>
        <a:prstGeom prst="line">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w="12700" cap="flat" cmpd="sng" algn="ctr">
          <a:solidFill>
            <a:schemeClr val="accent5">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F27EA1F2-27A5-4019-9C0D-2E6B712D287F}">
      <dsp:nvSpPr>
        <dsp:cNvPr id="0" name=""/>
        <dsp:cNvSpPr/>
      </dsp:nvSpPr>
      <dsp:spPr>
        <a:xfrm>
          <a:off x="0" y="0"/>
          <a:ext cx="5924550" cy="1157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The target of this system is smartphones and other smart handheld devices that support Android operating system.</a:t>
          </a:r>
        </a:p>
      </dsp:txBody>
      <dsp:txXfrm>
        <a:off x="0" y="0"/>
        <a:ext cx="5924550" cy="1157287"/>
      </dsp:txXfrm>
    </dsp:sp>
    <dsp:sp modelId="{A9B6A644-A2CB-4D41-8FD2-1A6DA5EC76A6}">
      <dsp:nvSpPr>
        <dsp:cNvPr id="0" name=""/>
        <dsp:cNvSpPr/>
      </dsp:nvSpPr>
      <dsp:spPr>
        <a:xfrm>
          <a:off x="0" y="1157287"/>
          <a:ext cx="5924550" cy="0"/>
        </a:xfrm>
        <a:prstGeom prst="line">
          <a:avLst/>
        </a:prstGeom>
        <a:gradFill rotWithShape="0">
          <a:gsLst>
            <a:gs pos="0">
              <a:schemeClr val="accent5">
                <a:hueOff val="-6143153"/>
                <a:satOff val="6875"/>
                <a:lumOff val="392"/>
                <a:alphaOff val="0"/>
                <a:tint val="94000"/>
                <a:satMod val="100000"/>
                <a:lumMod val="104000"/>
              </a:schemeClr>
            </a:gs>
            <a:gs pos="69000">
              <a:schemeClr val="accent5">
                <a:hueOff val="-6143153"/>
                <a:satOff val="6875"/>
                <a:lumOff val="392"/>
                <a:alphaOff val="0"/>
                <a:shade val="86000"/>
                <a:satMod val="130000"/>
                <a:lumMod val="102000"/>
              </a:schemeClr>
            </a:gs>
            <a:gs pos="100000">
              <a:schemeClr val="accent5">
                <a:hueOff val="-6143153"/>
                <a:satOff val="6875"/>
                <a:lumOff val="392"/>
                <a:alphaOff val="0"/>
                <a:shade val="72000"/>
                <a:satMod val="130000"/>
                <a:lumMod val="100000"/>
              </a:schemeClr>
            </a:gs>
          </a:gsLst>
          <a:lin ang="5400000" scaled="0"/>
        </a:gradFill>
        <a:ln w="12700" cap="flat" cmpd="sng" algn="ctr">
          <a:solidFill>
            <a:schemeClr val="accent5">
              <a:hueOff val="-6143153"/>
              <a:satOff val="6875"/>
              <a:lumOff val="392"/>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43D8DDFE-BC18-471C-AF52-AE643E62DFA6}">
      <dsp:nvSpPr>
        <dsp:cNvPr id="0" name=""/>
        <dsp:cNvSpPr/>
      </dsp:nvSpPr>
      <dsp:spPr>
        <a:xfrm>
          <a:off x="0" y="1157287"/>
          <a:ext cx="5924550" cy="1157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The core functionality should give the user a simple way to use.</a:t>
          </a:r>
        </a:p>
      </dsp:txBody>
      <dsp:txXfrm>
        <a:off x="0" y="1157287"/>
        <a:ext cx="5924550" cy="1157287"/>
      </dsp:txXfrm>
    </dsp:sp>
    <dsp:sp modelId="{2384D75A-D835-4336-B28F-BC9FA0D3EFEE}">
      <dsp:nvSpPr>
        <dsp:cNvPr id="0" name=""/>
        <dsp:cNvSpPr/>
      </dsp:nvSpPr>
      <dsp:spPr>
        <a:xfrm>
          <a:off x="0" y="2314574"/>
          <a:ext cx="5924550" cy="0"/>
        </a:xfrm>
        <a:prstGeom prst="line">
          <a:avLst/>
        </a:prstGeom>
        <a:gradFill rotWithShape="0">
          <a:gsLst>
            <a:gs pos="0">
              <a:schemeClr val="accent5">
                <a:hueOff val="-12286306"/>
                <a:satOff val="13750"/>
                <a:lumOff val="785"/>
                <a:alphaOff val="0"/>
                <a:tint val="94000"/>
                <a:satMod val="100000"/>
                <a:lumMod val="104000"/>
              </a:schemeClr>
            </a:gs>
            <a:gs pos="69000">
              <a:schemeClr val="accent5">
                <a:hueOff val="-12286306"/>
                <a:satOff val="13750"/>
                <a:lumOff val="785"/>
                <a:alphaOff val="0"/>
                <a:shade val="86000"/>
                <a:satMod val="130000"/>
                <a:lumMod val="102000"/>
              </a:schemeClr>
            </a:gs>
            <a:gs pos="100000">
              <a:schemeClr val="accent5">
                <a:hueOff val="-12286306"/>
                <a:satOff val="13750"/>
                <a:lumOff val="785"/>
                <a:alphaOff val="0"/>
                <a:shade val="72000"/>
                <a:satMod val="130000"/>
                <a:lumMod val="100000"/>
              </a:schemeClr>
            </a:gs>
          </a:gsLst>
          <a:lin ang="5400000" scaled="0"/>
        </a:gradFill>
        <a:ln w="12700" cap="flat" cmpd="sng" algn="ctr">
          <a:solidFill>
            <a:schemeClr val="accent5">
              <a:hueOff val="-12286306"/>
              <a:satOff val="13750"/>
              <a:lumOff val="785"/>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691F48F1-9D9F-4FE5-9E75-74F06287A4D1}">
      <dsp:nvSpPr>
        <dsp:cNvPr id="0" name=""/>
        <dsp:cNvSpPr/>
      </dsp:nvSpPr>
      <dsp:spPr>
        <a:xfrm>
          <a:off x="0" y="2314574"/>
          <a:ext cx="5924550" cy="1157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Android Application to provide comparative food rating.</a:t>
          </a:r>
        </a:p>
      </dsp:txBody>
      <dsp:txXfrm>
        <a:off x="0" y="2314574"/>
        <a:ext cx="5924550" cy="1157287"/>
      </dsp:txXfrm>
    </dsp:sp>
    <dsp:sp modelId="{6F711843-6073-4412-A275-B3FC0B59A810}">
      <dsp:nvSpPr>
        <dsp:cNvPr id="0" name=""/>
        <dsp:cNvSpPr/>
      </dsp:nvSpPr>
      <dsp:spPr>
        <a:xfrm>
          <a:off x="0" y="3471862"/>
          <a:ext cx="5924550" cy="0"/>
        </a:xfrm>
        <a:prstGeom prst="line">
          <a:avLst/>
        </a:prstGeom>
        <a:gradFill rotWithShape="0">
          <a:gsLst>
            <a:gs pos="0">
              <a:schemeClr val="accent5">
                <a:hueOff val="-18429457"/>
                <a:satOff val="20625"/>
                <a:lumOff val="1177"/>
                <a:alphaOff val="0"/>
                <a:tint val="94000"/>
                <a:satMod val="100000"/>
                <a:lumMod val="104000"/>
              </a:schemeClr>
            </a:gs>
            <a:gs pos="69000">
              <a:schemeClr val="accent5">
                <a:hueOff val="-18429457"/>
                <a:satOff val="20625"/>
                <a:lumOff val="1177"/>
                <a:alphaOff val="0"/>
                <a:shade val="86000"/>
                <a:satMod val="130000"/>
                <a:lumMod val="102000"/>
              </a:schemeClr>
            </a:gs>
            <a:gs pos="100000">
              <a:schemeClr val="accent5">
                <a:hueOff val="-18429457"/>
                <a:satOff val="20625"/>
                <a:lumOff val="1177"/>
                <a:alphaOff val="0"/>
                <a:shade val="72000"/>
                <a:satMod val="130000"/>
                <a:lumMod val="100000"/>
              </a:schemeClr>
            </a:gs>
          </a:gsLst>
          <a:lin ang="5400000" scaled="0"/>
        </a:gradFill>
        <a:ln w="12700" cap="flat" cmpd="sng" algn="ctr">
          <a:solidFill>
            <a:schemeClr val="accent5">
              <a:hueOff val="-18429457"/>
              <a:satOff val="20625"/>
              <a:lumOff val="1177"/>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4B0D2160-30A0-4177-BC5A-CB88523B59D7}">
      <dsp:nvSpPr>
        <dsp:cNvPr id="0" name=""/>
        <dsp:cNvSpPr/>
      </dsp:nvSpPr>
      <dsp:spPr>
        <a:xfrm>
          <a:off x="0" y="3471862"/>
          <a:ext cx="5924550" cy="1157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And providing availability of food and restaurant timings.</a:t>
          </a:r>
        </a:p>
      </dsp:txBody>
      <dsp:txXfrm>
        <a:off x="0" y="3471862"/>
        <a:ext cx="5924550" cy="11572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7FF7B-8110-40DD-92EB-A64B6844E2F9}">
      <dsp:nvSpPr>
        <dsp:cNvPr id="0" name=""/>
        <dsp:cNvSpPr/>
      </dsp:nvSpPr>
      <dsp:spPr>
        <a:xfrm>
          <a:off x="0" y="3964"/>
          <a:ext cx="5924550" cy="57609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D6A0E0-51BB-4AC5-8147-F9484CE3E733}">
      <dsp:nvSpPr>
        <dsp:cNvPr id="0" name=""/>
        <dsp:cNvSpPr/>
      </dsp:nvSpPr>
      <dsp:spPr>
        <a:xfrm>
          <a:off x="174267" y="133584"/>
          <a:ext cx="317159" cy="3168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14F3A8-A0A9-4737-BC16-91ABC4CF4A0F}">
      <dsp:nvSpPr>
        <dsp:cNvPr id="0" name=""/>
        <dsp:cNvSpPr/>
      </dsp:nvSpPr>
      <dsp:spPr>
        <a:xfrm>
          <a:off x="665693" y="3964"/>
          <a:ext cx="5218870" cy="648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91" tIns="68591" rIns="68591" bIns="68591" numCol="1" spcCol="1270" anchor="ctr" anchorCtr="0">
          <a:noAutofit/>
        </a:bodyPr>
        <a:lstStyle/>
        <a:p>
          <a:pPr marL="0" lvl="0" indent="0" algn="l" defTabSz="622300">
            <a:lnSpc>
              <a:spcPct val="90000"/>
            </a:lnSpc>
            <a:spcBef>
              <a:spcPct val="0"/>
            </a:spcBef>
            <a:spcAft>
              <a:spcPct val="35000"/>
            </a:spcAft>
            <a:buNone/>
          </a:pPr>
          <a:r>
            <a:rPr lang="en-US" sz="1400" kern="1200"/>
            <a:t>Is each requirement bounded and unambiguous?</a:t>
          </a:r>
        </a:p>
      </dsp:txBody>
      <dsp:txXfrm>
        <a:off x="665693" y="3964"/>
        <a:ext cx="5218870" cy="648101"/>
      </dsp:txXfrm>
    </dsp:sp>
    <dsp:sp modelId="{8C7F4BFB-BB27-4D88-8494-6BC097D90394}">
      <dsp:nvSpPr>
        <dsp:cNvPr id="0" name=""/>
        <dsp:cNvSpPr/>
      </dsp:nvSpPr>
      <dsp:spPr>
        <a:xfrm>
          <a:off x="0" y="918415"/>
          <a:ext cx="5924550" cy="57609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BD1134-5610-429F-9237-34C9F84106E8}">
      <dsp:nvSpPr>
        <dsp:cNvPr id="0" name=""/>
        <dsp:cNvSpPr/>
      </dsp:nvSpPr>
      <dsp:spPr>
        <a:xfrm>
          <a:off x="174267" y="1048036"/>
          <a:ext cx="317159" cy="3168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255CD3-4C4C-4309-A562-E6DE69DF607A}">
      <dsp:nvSpPr>
        <dsp:cNvPr id="0" name=""/>
        <dsp:cNvSpPr/>
      </dsp:nvSpPr>
      <dsp:spPr>
        <a:xfrm>
          <a:off x="665693" y="814090"/>
          <a:ext cx="5218870" cy="856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91" tIns="68591" rIns="68591" bIns="68591" numCol="1" spcCol="1270" anchor="ctr" anchorCtr="0">
          <a:noAutofit/>
        </a:bodyPr>
        <a:lstStyle/>
        <a:p>
          <a:pPr marL="0" lvl="0" indent="0" algn="l" defTabSz="622300">
            <a:lnSpc>
              <a:spcPct val="90000"/>
            </a:lnSpc>
            <a:spcBef>
              <a:spcPct val="0"/>
            </a:spcBef>
            <a:spcAft>
              <a:spcPct val="35000"/>
            </a:spcAft>
            <a:buNone/>
          </a:pPr>
          <a:r>
            <a:rPr lang="en-US" sz="1400" kern="1200" dirty="0"/>
            <a:t>Is the requirement necessary or does it represent an add-on feature that may not be essential to the objective of the system?</a:t>
          </a:r>
        </a:p>
      </dsp:txBody>
      <dsp:txXfrm>
        <a:off x="665693" y="814090"/>
        <a:ext cx="5218870" cy="856751"/>
      </dsp:txXfrm>
    </dsp:sp>
    <dsp:sp modelId="{B884B9A5-D095-45D2-B099-DF4C9470D448}">
      <dsp:nvSpPr>
        <dsp:cNvPr id="0" name=""/>
        <dsp:cNvSpPr/>
      </dsp:nvSpPr>
      <dsp:spPr>
        <a:xfrm>
          <a:off x="0" y="1832867"/>
          <a:ext cx="5924550" cy="57609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D4018E-6729-4B53-ACF6-F9900CA96952}">
      <dsp:nvSpPr>
        <dsp:cNvPr id="0" name=""/>
        <dsp:cNvSpPr/>
      </dsp:nvSpPr>
      <dsp:spPr>
        <a:xfrm>
          <a:off x="174267" y="1962487"/>
          <a:ext cx="317159" cy="3168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92138-33C0-493D-8281-956559BCEB21}">
      <dsp:nvSpPr>
        <dsp:cNvPr id="0" name=""/>
        <dsp:cNvSpPr/>
      </dsp:nvSpPr>
      <dsp:spPr>
        <a:xfrm>
          <a:off x="665693" y="1832867"/>
          <a:ext cx="5218870" cy="648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91" tIns="68591" rIns="68591" bIns="68591" numCol="1" spcCol="1270" anchor="ctr" anchorCtr="0">
          <a:noAutofit/>
        </a:bodyPr>
        <a:lstStyle/>
        <a:p>
          <a:pPr marL="0" lvl="0" indent="0" algn="l" defTabSz="622300">
            <a:lnSpc>
              <a:spcPct val="90000"/>
            </a:lnSpc>
            <a:spcBef>
              <a:spcPct val="0"/>
            </a:spcBef>
            <a:spcAft>
              <a:spcPct val="35000"/>
            </a:spcAft>
            <a:buNone/>
          </a:pPr>
          <a:r>
            <a:rPr lang="en-US" sz="1400" kern="1200"/>
            <a:t>Is each requirement achievable in the technical environment that will house the system or product?</a:t>
          </a:r>
        </a:p>
      </dsp:txBody>
      <dsp:txXfrm>
        <a:off x="665693" y="1832867"/>
        <a:ext cx="5218870" cy="648101"/>
      </dsp:txXfrm>
    </dsp:sp>
    <dsp:sp modelId="{749E798C-FABE-47A7-A72B-171751C43E21}">
      <dsp:nvSpPr>
        <dsp:cNvPr id="0" name=""/>
        <dsp:cNvSpPr/>
      </dsp:nvSpPr>
      <dsp:spPr>
        <a:xfrm>
          <a:off x="0" y="2642994"/>
          <a:ext cx="5924550" cy="57609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166DCD-5C83-4190-9C1D-868ACEA2C49D}">
      <dsp:nvSpPr>
        <dsp:cNvPr id="0" name=""/>
        <dsp:cNvSpPr/>
      </dsp:nvSpPr>
      <dsp:spPr>
        <a:xfrm>
          <a:off x="174267" y="2772614"/>
          <a:ext cx="317159" cy="3168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54F563-DCD8-4954-A221-E230AB4B754A}">
      <dsp:nvSpPr>
        <dsp:cNvPr id="0" name=""/>
        <dsp:cNvSpPr/>
      </dsp:nvSpPr>
      <dsp:spPr>
        <a:xfrm>
          <a:off x="665693" y="2642994"/>
          <a:ext cx="5218870" cy="648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91" tIns="68591" rIns="68591" bIns="68591" numCol="1" spcCol="1270" anchor="ctr" anchorCtr="0">
          <a:noAutofit/>
        </a:bodyPr>
        <a:lstStyle/>
        <a:p>
          <a:pPr marL="0" lvl="0" indent="0" algn="l" defTabSz="622300">
            <a:lnSpc>
              <a:spcPct val="90000"/>
            </a:lnSpc>
            <a:spcBef>
              <a:spcPct val="0"/>
            </a:spcBef>
            <a:spcAft>
              <a:spcPct val="35000"/>
            </a:spcAft>
            <a:buNone/>
          </a:pPr>
          <a:r>
            <a:rPr lang="en-US" sz="1400" kern="1200"/>
            <a:t>Do any requirements conflict with other requirements?</a:t>
          </a:r>
        </a:p>
      </dsp:txBody>
      <dsp:txXfrm>
        <a:off x="665693" y="2642994"/>
        <a:ext cx="5218870" cy="648101"/>
      </dsp:txXfrm>
    </dsp:sp>
    <dsp:sp modelId="{5612C449-07C2-45EC-AA29-60F9B79166CC}">
      <dsp:nvSpPr>
        <dsp:cNvPr id="0" name=""/>
        <dsp:cNvSpPr/>
      </dsp:nvSpPr>
      <dsp:spPr>
        <a:xfrm>
          <a:off x="0" y="3453121"/>
          <a:ext cx="5924550" cy="57609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3C09D0-AC07-4CB2-95E1-2F4ED16840D7}">
      <dsp:nvSpPr>
        <dsp:cNvPr id="0" name=""/>
        <dsp:cNvSpPr/>
      </dsp:nvSpPr>
      <dsp:spPr>
        <a:xfrm>
          <a:off x="174267" y="3582741"/>
          <a:ext cx="317159" cy="3168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1C037A-6752-406A-91D8-8D0037AEC774}">
      <dsp:nvSpPr>
        <dsp:cNvPr id="0" name=""/>
        <dsp:cNvSpPr/>
      </dsp:nvSpPr>
      <dsp:spPr>
        <a:xfrm>
          <a:off x="665693" y="3453121"/>
          <a:ext cx="5218870" cy="648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91" tIns="68591" rIns="68591" bIns="68591" numCol="1" spcCol="1270" anchor="ctr" anchorCtr="0">
          <a:noAutofit/>
        </a:bodyPr>
        <a:lstStyle/>
        <a:p>
          <a:pPr marL="0" lvl="0" indent="0" algn="l" defTabSz="622300">
            <a:lnSpc>
              <a:spcPct val="90000"/>
            </a:lnSpc>
            <a:spcBef>
              <a:spcPct val="0"/>
            </a:spcBef>
            <a:spcAft>
              <a:spcPct val="35000"/>
            </a:spcAft>
            <a:buNone/>
          </a:pPr>
          <a:r>
            <a:rPr lang="en-US" sz="1400" kern="1200"/>
            <a:t>Does each requirement have attribution? That is, is a source (generally, a specific individual) noted for each requirement?</a:t>
          </a:r>
        </a:p>
      </dsp:txBody>
      <dsp:txXfrm>
        <a:off x="665693" y="3453121"/>
        <a:ext cx="5218870" cy="648101"/>
      </dsp:txXfrm>
    </dsp:sp>
    <dsp:sp modelId="{0A0B4869-7A71-4D95-AC4C-762CBEB23741}">
      <dsp:nvSpPr>
        <dsp:cNvPr id="0" name=""/>
        <dsp:cNvSpPr/>
      </dsp:nvSpPr>
      <dsp:spPr>
        <a:xfrm>
          <a:off x="0" y="4263248"/>
          <a:ext cx="5924550" cy="57609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3AC954-0EE2-45E5-90FB-32AFE4F62FCF}">
      <dsp:nvSpPr>
        <dsp:cNvPr id="0" name=""/>
        <dsp:cNvSpPr/>
      </dsp:nvSpPr>
      <dsp:spPr>
        <a:xfrm>
          <a:off x="174267" y="4392868"/>
          <a:ext cx="317159" cy="31684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48C6839-8C0E-405F-9806-175577FE6ACE}">
      <dsp:nvSpPr>
        <dsp:cNvPr id="0" name=""/>
        <dsp:cNvSpPr/>
      </dsp:nvSpPr>
      <dsp:spPr>
        <a:xfrm>
          <a:off x="665693" y="4263248"/>
          <a:ext cx="5218870" cy="648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91" tIns="68591" rIns="68591" bIns="68591" numCol="1" spcCol="1270" anchor="ctr" anchorCtr="0">
          <a:noAutofit/>
        </a:bodyPr>
        <a:lstStyle/>
        <a:p>
          <a:pPr marL="0" lvl="0" indent="0" algn="l" defTabSz="622300">
            <a:lnSpc>
              <a:spcPct val="90000"/>
            </a:lnSpc>
            <a:spcBef>
              <a:spcPct val="0"/>
            </a:spcBef>
            <a:spcAft>
              <a:spcPct val="35000"/>
            </a:spcAft>
            <a:buNone/>
          </a:pPr>
          <a:r>
            <a:rPr lang="en-US" sz="1400" kern="1200" dirty="0"/>
            <a:t>Is the specification structured in a way that leads to easy understanding, easy reference, and easy translation into more technical work products?</a:t>
          </a:r>
        </a:p>
      </dsp:txBody>
      <dsp:txXfrm>
        <a:off x="665693" y="4263248"/>
        <a:ext cx="5218870" cy="6481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xmlns="">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B44FB7-F6BF-49EB-B395-770330BDCCC6}" type="datetimeFigureOut">
              <a:rPr lang="en-US" smtClean="0"/>
              <a:pPr/>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05917-DCB8-44D2-B714-B1C6BDBAEDAC}" type="slidenum">
              <a:rPr lang="en-US" smtClean="0"/>
              <a:pPr/>
              <a:t>‹#›</a:t>
            </a:fld>
            <a:endParaRPr lang="en-US"/>
          </a:p>
        </p:txBody>
      </p:sp>
    </p:spTree>
    <p:extLst>
      <p:ext uri="{BB962C8B-B14F-4D97-AF65-F5344CB8AC3E}">
        <p14:creationId xmlns:p14="http://schemas.microsoft.com/office/powerpoint/2010/main" xmlns="" val="4275726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B44FB7-F6BF-49EB-B395-770330BDCCC6}" type="datetimeFigureOut">
              <a:rPr lang="en-US" smtClean="0"/>
              <a:pPr/>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05917-DCB8-44D2-B714-B1C6BDBAEDAC}" type="slidenum">
              <a:rPr lang="en-US" smtClean="0"/>
              <a:pPr/>
              <a:t>‹#›</a:t>
            </a:fld>
            <a:endParaRPr lang="en-US"/>
          </a:p>
        </p:txBody>
      </p:sp>
    </p:spTree>
    <p:extLst>
      <p:ext uri="{BB962C8B-B14F-4D97-AF65-F5344CB8AC3E}">
        <p14:creationId xmlns:p14="http://schemas.microsoft.com/office/powerpoint/2010/main" xmlns="" val="1510182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B44FB7-F6BF-49EB-B395-770330BDCCC6}" type="datetimeFigureOut">
              <a:rPr lang="en-US" smtClean="0"/>
              <a:pPr/>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05917-DCB8-44D2-B714-B1C6BDBAEDAC}" type="slidenum">
              <a:rPr lang="en-US" smtClean="0"/>
              <a:pPr/>
              <a:t>‹#›</a:t>
            </a:fld>
            <a:endParaRPr lang="en-US"/>
          </a:p>
        </p:txBody>
      </p:sp>
    </p:spTree>
    <p:extLst>
      <p:ext uri="{BB962C8B-B14F-4D97-AF65-F5344CB8AC3E}">
        <p14:creationId xmlns:p14="http://schemas.microsoft.com/office/powerpoint/2010/main" xmlns="" val="3919861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B44FB7-F6BF-49EB-B395-770330BDCCC6}" type="datetimeFigureOut">
              <a:rPr lang="en-US" smtClean="0"/>
              <a:pPr/>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05917-DCB8-44D2-B714-B1C6BDBAEDAC}" type="slidenum">
              <a:rPr lang="en-US" smtClean="0"/>
              <a:pPr/>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1801296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B44FB7-F6BF-49EB-B395-770330BDCCC6}" type="datetimeFigureOut">
              <a:rPr lang="en-US" smtClean="0"/>
              <a:pPr/>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05917-DCB8-44D2-B714-B1C6BDBAEDAC}" type="slidenum">
              <a:rPr lang="en-US" smtClean="0"/>
              <a:pPr/>
              <a:t>‹#›</a:t>
            </a:fld>
            <a:endParaRPr lang="en-US"/>
          </a:p>
        </p:txBody>
      </p:sp>
    </p:spTree>
    <p:extLst>
      <p:ext uri="{BB962C8B-B14F-4D97-AF65-F5344CB8AC3E}">
        <p14:creationId xmlns:p14="http://schemas.microsoft.com/office/powerpoint/2010/main" xmlns="" val="1271108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B44FB7-F6BF-49EB-B395-770330BDCCC6}" type="datetimeFigureOut">
              <a:rPr lang="en-US" smtClean="0"/>
              <a:pPr/>
              <a:t>9/11/2019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905917-DCB8-44D2-B714-B1C6BDBAEDAC}" type="slidenum">
              <a:rPr lang="en-US" smtClean="0"/>
              <a:pPr/>
              <a:t>‹#›</a:t>
            </a:fld>
            <a:endParaRPr lang="en-US"/>
          </a:p>
        </p:txBody>
      </p:sp>
    </p:spTree>
    <p:extLst>
      <p:ext uri="{BB962C8B-B14F-4D97-AF65-F5344CB8AC3E}">
        <p14:creationId xmlns:p14="http://schemas.microsoft.com/office/powerpoint/2010/main" xmlns="" val="1301566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B44FB7-F6BF-49EB-B395-770330BDCCC6}" type="datetimeFigureOut">
              <a:rPr lang="en-US" smtClean="0"/>
              <a:pPr/>
              <a:t>9/11/2019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905917-DCB8-44D2-B714-B1C6BDBAEDAC}" type="slidenum">
              <a:rPr lang="en-US" smtClean="0"/>
              <a:pPr/>
              <a:t>‹#›</a:t>
            </a:fld>
            <a:endParaRPr lang="en-US"/>
          </a:p>
        </p:txBody>
      </p:sp>
    </p:spTree>
    <p:extLst>
      <p:ext uri="{BB962C8B-B14F-4D97-AF65-F5344CB8AC3E}">
        <p14:creationId xmlns:p14="http://schemas.microsoft.com/office/powerpoint/2010/main" xmlns="" val="1189663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B44FB7-F6BF-49EB-B395-770330BDCCC6}" type="datetimeFigureOut">
              <a:rPr lang="en-US" smtClean="0"/>
              <a:pPr/>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05917-DCB8-44D2-B714-B1C6BDBAEDAC}" type="slidenum">
              <a:rPr lang="en-US" smtClean="0"/>
              <a:pPr/>
              <a:t>‹#›</a:t>
            </a:fld>
            <a:endParaRPr lang="en-US"/>
          </a:p>
        </p:txBody>
      </p:sp>
    </p:spTree>
    <p:extLst>
      <p:ext uri="{BB962C8B-B14F-4D97-AF65-F5344CB8AC3E}">
        <p14:creationId xmlns:p14="http://schemas.microsoft.com/office/powerpoint/2010/main" xmlns="" val="4054739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B44FB7-F6BF-49EB-B395-770330BDCCC6}" type="datetimeFigureOut">
              <a:rPr lang="en-US" smtClean="0"/>
              <a:pPr/>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05917-DCB8-44D2-B714-B1C6BDBAEDAC}" type="slidenum">
              <a:rPr lang="en-US" smtClean="0"/>
              <a:pPr/>
              <a:t>‹#›</a:t>
            </a:fld>
            <a:endParaRPr lang="en-US"/>
          </a:p>
        </p:txBody>
      </p:sp>
    </p:spTree>
    <p:extLst>
      <p:ext uri="{BB962C8B-B14F-4D97-AF65-F5344CB8AC3E}">
        <p14:creationId xmlns:p14="http://schemas.microsoft.com/office/powerpoint/2010/main" xmlns="" val="1579461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B44FB7-F6BF-49EB-B395-770330BDCCC6}" type="datetimeFigureOut">
              <a:rPr lang="en-US" smtClean="0"/>
              <a:pPr/>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05917-DCB8-44D2-B714-B1C6BDBAEDAC}" type="slidenum">
              <a:rPr lang="en-US" smtClean="0"/>
              <a:pPr/>
              <a:t>‹#›</a:t>
            </a:fld>
            <a:endParaRPr lang="en-US"/>
          </a:p>
        </p:txBody>
      </p:sp>
    </p:spTree>
    <p:extLst>
      <p:ext uri="{BB962C8B-B14F-4D97-AF65-F5344CB8AC3E}">
        <p14:creationId xmlns:p14="http://schemas.microsoft.com/office/powerpoint/2010/main" xmlns="" val="3531433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B44FB7-F6BF-49EB-B395-770330BDCCC6}" type="datetimeFigureOut">
              <a:rPr lang="en-US" smtClean="0"/>
              <a:pPr/>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05917-DCB8-44D2-B714-B1C6BDBAEDAC}" type="slidenum">
              <a:rPr lang="en-US" smtClean="0"/>
              <a:pPr/>
              <a:t>‹#›</a:t>
            </a:fld>
            <a:endParaRPr lang="en-US"/>
          </a:p>
        </p:txBody>
      </p:sp>
    </p:spTree>
    <p:extLst>
      <p:ext uri="{BB962C8B-B14F-4D97-AF65-F5344CB8AC3E}">
        <p14:creationId xmlns:p14="http://schemas.microsoft.com/office/powerpoint/2010/main" xmlns="" val="708297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B44FB7-F6BF-49EB-B395-770330BDCCC6}" type="datetimeFigureOut">
              <a:rPr lang="en-US" smtClean="0"/>
              <a:pPr/>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05917-DCB8-44D2-B714-B1C6BDBAEDAC}" type="slidenum">
              <a:rPr lang="en-US" smtClean="0"/>
              <a:pPr/>
              <a:t>‹#›</a:t>
            </a:fld>
            <a:endParaRPr lang="en-US"/>
          </a:p>
        </p:txBody>
      </p:sp>
    </p:spTree>
    <p:extLst>
      <p:ext uri="{BB962C8B-B14F-4D97-AF65-F5344CB8AC3E}">
        <p14:creationId xmlns:p14="http://schemas.microsoft.com/office/powerpoint/2010/main" xmlns="" val="927949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B44FB7-F6BF-49EB-B395-770330BDCCC6}" type="datetimeFigureOut">
              <a:rPr lang="en-US" smtClean="0"/>
              <a:pPr/>
              <a:t>9/11/2019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905917-DCB8-44D2-B714-B1C6BDBAEDAC}" type="slidenum">
              <a:rPr lang="en-US" smtClean="0"/>
              <a:pPr/>
              <a:t>‹#›</a:t>
            </a:fld>
            <a:endParaRPr lang="en-US"/>
          </a:p>
        </p:txBody>
      </p:sp>
    </p:spTree>
    <p:extLst>
      <p:ext uri="{BB962C8B-B14F-4D97-AF65-F5344CB8AC3E}">
        <p14:creationId xmlns:p14="http://schemas.microsoft.com/office/powerpoint/2010/main" xmlns="" val="1330251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B44FB7-F6BF-49EB-B395-770330BDCCC6}" type="datetimeFigureOut">
              <a:rPr lang="en-US" smtClean="0"/>
              <a:pPr/>
              <a:t>9/11/2019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905917-DCB8-44D2-B714-B1C6BDBAEDAC}" type="slidenum">
              <a:rPr lang="en-US" smtClean="0"/>
              <a:pPr/>
              <a:t>‹#›</a:t>
            </a:fld>
            <a:endParaRPr lang="en-US"/>
          </a:p>
        </p:txBody>
      </p:sp>
    </p:spTree>
    <p:extLst>
      <p:ext uri="{BB962C8B-B14F-4D97-AF65-F5344CB8AC3E}">
        <p14:creationId xmlns:p14="http://schemas.microsoft.com/office/powerpoint/2010/main" xmlns="" val="2315635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B44FB7-F6BF-49EB-B395-770330BDCCC6}" type="datetimeFigureOut">
              <a:rPr lang="en-US" smtClean="0"/>
              <a:pPr/>
              <a:t>9/11/2019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905917-DCB8-44D2-B714-B1C6BDBAEDAC}" type="slidenum">
              <a:rPr lang="en-US" smtClean="0"/>
              <a:pPr/>
              <a:t>‹#›</a:t>
            </a:fld>
            <a:endParaRPr lang="en-US"/>
          </a:p>
        </p:txBody>
      </p:sp>
    </p:spTree>
    <p:extLst>
      <p:ext uri="{BB962C8B-B14F-4D97-AF65-F5344CB8AC3E}">
        <p14:creationId xmlns:p14="http://schemas.microsoft.com/office/powerpoint/2010/main" xmlns="" val="2450228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B44FB7-F6BF-49EB-B395-770330BDCCC6}" type="datetimeFigureOut">
              <a:rPr lang="en-US" smtClean="0"/>
              <a:pPr/>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05917-DCB8-44D2-B714-B1C6BDBAEDAC}" type="slidenum">
              <a:rPr lang="en-US" smtClean="0"/>
              <a:pPr/>
              <a:t>‹#›</a:t>
            </a:fld>
            <a:endParaRPr lang="en-US"/>
          </a:p>
        </p:txBody>
      </p:sp>
    </p:spTree>
    <p:extLst>
      <p:ext uri="{BB962C8B-B14F-4D97-AF65-F5344CB8AC3E}">
        <p14:creationId xmlns:p14="http://schemas.microsoft.com/office/powerpoint/2010/main" xmlns="" val="3994832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B44FB7-F6BF-49EB-B395-770330BDCCC6}" type="datetimeFigureOut">
              <a:rPr lang="en-US" smtClean="0"/>
              <a:pPr/>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05917-DCB8-44D2-B714-B1C6BDBAEDAC}" type="slidenum">
              <a:rPr lang="en-US" smtClean="0"/>
              <a:pPr/>
              <a:t>‹#›</a:t>
            </a:fld>
            <a:endParaRPr lang="en-US"/>
          </a:p>
        </p:txBody>
      </p:sp>
    </p:spTree>
    <p:extLst>
      <p:ext uri="{BB962C8B-B14F-4D97-AF65-F5344CB8AC3E}">
        <p14:creationId xmlns:p14="http://schemas.microsoft.com/office/powerpoint/2010/main" xmlns="" val="2164528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9B44FB7-F6BF-49EB-B395-770330BDCCC6}" type="datetimeFigureOut">
              <a:rPr lang="en-US" smtClean="0"/>
              <a:pPr/>
              <a:t>9/11/2019</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F905917-DCB8-44D2-B714-B1C6BDBAEDAC}" type="slidenum">
              <a:rPr lang="en-US" smtClean="0"/>
              <a:pPr/>
              <a:t>‹#›</a:t>
            </a:fld>
            <a:endParaRPr lang="en-US"/>
          </a:p>
        </p:txBody>
      </p:sp>
    </p:spTree>
    <p:extLst>
      <p:ext uri="{BB962C8B-B14F-4D97-AF65-F5344CB8AC3E}">
        <p14:creationId xmlns:p14="http://schemas.microsoft.com/office/powerpoint/2010/main" xmlns="" val="20007552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2.sv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2.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2.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s://www.tutorialspoint.com/software_engineering/software_requirements.htm" TargetMode="External"/><Relationship Id="rId2" Type="http://schemas.openxmlformats.org/officeDocument/2006/relationships/hyperlink" Target="https://www.geeksforgeeks.org/software-engineering-requirements-engineering-proces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54.sv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lide1.jpeg"/>
          <p:cNvPicPr>
            <a:picLocks noChangeAspect="1"/>
          </p:cNvPicPr>
          <p:nvPr/>
        </p:nvPicPr>
        <p:blipFill>
          <a:blip r:embed="rId2"/>
          <a:stretch>
            <a:fillRect/>
          </a:stretch>
        </p:blipFill>
        <p:spPr>
          <a:xfrm>
            <a:off x="2131017" y="0"/>
            <a:ext cx="7929966"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3207D1-F66D-4E9A-B190-5517E32930DC}"/>
              </a:ext>
            </a:extLst>
          </p:cNvPr>
          <p:cNvSpPr>
            <a:spLocks noGrp="1"/>
          </p:cNvSpPr>
          <p:nvPr>
            <p:ph type="title"/>
          </p:nvPr>
        </p:nvSpPr>
        <p:spPr>
          <a:xfrm>
            <a:off x="752475" y="609600"/>
            <a:ext cx="3643150" cy="5603310"/>
          </a:xfrm>
        </p:spPr>
        <p:txBody>
          <a:bodyPr>
            <a:normAutofit/>
          </a:bodyPr>
          <a:lstStyle/>
          <a:p>
            <a:r>
              <a:rPr lang="en-US" sz="2600"/>
              <a:t>QUESTIONNAIRES</a:t>
            </a:r>
          </a:p>
        </p:txBody>
      </p:sp>
      <p:graphicFrame>
        <p:nvGraphicFramePr>
          <p:cNvPr id="20" name="Content Placeholder 2">
            <a:extLst>
              <a:ext uri="{FF2B5EF4-FFF2-40B4-BE49-F238E27FC236}">
                <a16:creationId xmlns:a16="http://schemas.microsoft.com/office/drawing/2014/main" xmlns="" id="{34964F09-1462-4D31-9846-404F92D493CA}"/>
              </a:ext>
            </a:extLst>
          </p:cNvPr>
          <p:cNvGraphicFramePr>
            <a:graphicFrameLocks noGrp="1"/>
          </p:cNvGraphicFramePr>
          <p:nvPr>
            <p:ph idx="1"/>
            <p:extLst>
              <p:ext uri="{D42A27DB-BD31-4B8C-83A1-F6EECF244321}">
                <p14:modId xmlns:p14="http://schemas.microsoft.com/office/powerpoint/2010/main" xmlns="" val="1360056125"/>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478002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EF5304-7EC9-441B-A4FD-7E95EA5D682A}"/>
              </a:ext>
            </a:extLst>
          </p:cNvPr>
          <p:cNvSpPr>
            <a:spLocks noGrp="1"/>
          </p:cNvSpPr>
          <p:nvPr>
            <p:ph type="title"/>
          </p:nvPr>
        </p:nvSpPr>
        <p:spPr>
          <a:xfrm>
            <a:off x="913795" y="609600"/>
            <a:ext cx="10353761" cy="1326321"/>
          </a:xfrm>
        </p:spPr>
        <p:txBody>
          <a:bodyPr>
            <a:normAutofit/>
          </a:bodyPr>
          <a:lstStyle/>
          <a:p>
            <a:r>
              <a:rPr lang="en-US"/>
              <a:t>QUESTIONNAIRES</a:t>
            </a:r>
            <a:endParaRPr lang="en-US" dirty="0"/>
          </a:p>
        </p:txBody>
      </p:sp>
      <p:sp>
        <p:nvSpPr>
          <p:cNvPr id="3" name="Content Placeholder 2">
            <a:extLst>
              <a:ext uri="{FF2B5EF4-FFF2-40B4-BE49-F238E27FC236}">
                <a16:creationId xmlns:a16="http://schemas.microsoft.com/office/drawing/2014/main" xmlns="" id="{D9E29F16-ED10-4182-8EA7-230CA2BEDFAB}"/>
              </a:ext>
            </a:extLst>
          </p:cNvPr>
          <p:cNvSpPr>
            <a:spLocks noGrp="1"/>
          </p:cNvSpPr>
          <p:nvPr>
            <p:ph idx="1"/>
          </p:nvPr>
        </p:nvSpPr>
        <p:spPr>
          <a:xfrm>
            <a:off x="913795" y="2096064"/>
            <a:ext cx="5016860" cy="3695136"/>
          </a:xfrm>
        </p:spPr>
        <p:txBody>
          <a:bodyPr>
            <a:normAutofit/>
          </a:bodyPr>
          <a:lstStyle/>
          <a:p>
            <a:pPr>
              <a:buNone/>
            </a:pPr>
            <a:r>
              <a:rPr lang="en-US" dirty="0"/>
              <a:t>RESTAURANT OWNER :</a:t>
            </a:r>
          </a:p>
          <a:p>
            <a:pPr lvl="1"/>
            <a:r>
              <a:rPr lang="en-US" dirty="0"/>
              <a:t>What are the peak hours for your restaurant ?</a:t>
            </a:r>
          </a:p>
          <a:p>
            <a:pPr lvl="1"/>
            <a:r>
              <a:rPr lang="en-US" dirty="0" smtClean="0"/>
              <a:t>Would you be interested in a software that would rank your food with other options around the campus?</a:t>
            </a:r>
            <a:endParaRPr lang="en-US" dirty="0"/>
          </a:p>
          <a:p>
            <a:pPr lvl="1"/>
            <a:r>
              <a:rPr lang="en-US" dirty="0"/>
              <a:t>If you had the app now, how would you use it’s features ?</a:t>
            </a:r>
          </a:p>
        </p:txBody>
      </p:sp>
      <p:pic>
        <p:nvPicPr>
          <p:cNvPr id="7" name="Graphic 6" descr="Fork and knife">
            <a:extLst>
              <a:ext uri="{FF2B5EF4-FFF2-40B4-BE49-F238E27FC236}">
                <a16:creationId xmlns:a16="http://schemas.microsoft.com/office/drawing/2014/main" xmlns="" id="{F238B043-A1E9-419D-8EDC-4DD776CA3F4F}"/>
              </a:ext>
            </a:extLst>
          </p:cNvPr>
          <p:cNvPicPr>
            <a:picLocks noChangeAspect="1"/>
          </p:cNvPicPr>
          <p:nvPr/>
        </p:nvPicPr>
        <p: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7027295" y="2210935"/>
            <a:ext cx="3493180" cy="349318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xmlns="" val="973421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BC052280-388E-4151-A1EB-5236D4FCCA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72504B1-4627-457E-A2E1-5FE4B6ED79CB}"/>
              </a:ext>
            </a:extLst>
          </p:cNvPr>
          <p:cNvSpPr>
            <a:spLocks noGrp="1"/>
          </p:cNvSpPr>
          <p:nvPr>
            <p:ph type="title"/>
          </p:nvPr>
        </p:nvSpPr>
        <p:spPr>
          <a:xfrm>
            <a:off x="913796" y="927100"/>
            <a:ext cx="3418766" cy="4616450"/>
          </a:xfrm>
        </p:spPr>
        <p:txBody>
          <a:bodyPr>
            <a:normAutofit/>
          </a:bodyPr>
          <a:lstStyle/>
          <a:p>
            <a:r>
              <a:rPr lang="en-US" sz="2900"/>
              <a:t>ASSOCIATION OF REQUIREMENTS</a:t>
            </a:r>
          </a:p>
        </p:txBody>
      </p:sp>
      <p:cxnSp>
        <p:nvCxnSpPr>
          <p:cNvPr id="10" name="Straight Connector 9">
            <a:extLst>
              <a:ext uri="{FF2B5EF4-FFF2-40B4-BE49-F238E27FC236}">
                <a16:creationId xmlns:a16="http://schemas.microsoft.com/office/drawing/2014/main" xmlns="" id="{744251C3-E720-4363-8AF0-20AD319374F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CB4F7848-98E2-4A13-90EC-6B4E72E011C4}"/>
              </a:ext>
            </a:extLst>
          </p:cNvPr>
          <p:cNvSpPr>
            <a:spLocks noGrp="1"/>
          </p:cNvSpPr>
          <p:nvPr>
            <p:ph idx="1"/>
          </p:nvPr>
        </p:nvSpPr>
        <p:spPr>
          <a:xfrm>
            <a:off x="4976031" y="1219743"/>
            <a:ext cx="6291528" cy="4616450"/>
          </a:xfrm>
        </p:spPr>
        <p:txBody>
          <a:bodyPr anchor="ctr">
            <a:normAutofit/>
          </a:bodyPr>
          <a:lstStyle/>
          <a:p>
            <a:pPr lvl="1"/>
            <a:r>
              <a:rPr lang="en-US" b="1" dirty="0"/>
              <a:t>Student</a:t>
            </a:r>
            <a:r>
              <a:rPr lang="en-US" dirty="0"/>
              <a:t>  : </a:t>
            </a:r>
          </a:p>
          <a:p>
            <a:pPr lvl="2"/>
            <a:r>
              <a:rPr lang="en-US" dirty="0"/>
              <a:t>Honest reviews about food items, Quality, Quantity, Waiting time, price, regular updates, food delivering rates.</a:t>
            </a:r>
          </a:p>
          <a:p>
            <a:pPr lvl="1"/>
            <a:r>
              <a:rPr lang="en-US" dirty="0"/>
              <a:t>Teachers : </a:t>
            </a:r>
          </a:p>
          <a:p>
            <a:pPr lvl="2"/>
            <a:r>
              <a:rPr lang="en-US" dirty="0"/>
              <a:t>Honest reviews about food items, Quality, Quantity, Waiting time, price, regular updates, food delivering rates.</a:t>
            </a:r>
          </a:p>
          <a:p>
            <a:pPr lvl="1"/>
            <a:r>
              <a:rPr lang="en-US" dirty="0"/>
              <a:t>Restaurant owners :</a:t>
            </a:r>
          </a:p>
          <a:p>
            <a:pPr lvl="2"/>
            <a:r>
              <a:rPr lang="en-US" dirty="0"/>
              <a:t> Feedback from customers, regular updates. </a:t>
            </a:r>
          </a:p>
        </p:txBody>
      </p:sp>
    </p:spTree>
    <p:extLst>
      <p:ext uri="{BB962C8B-B14F-4D97-AF65-F5344CB8AC3E}">
        <p14:creationId xmlns:p14="http://schemas.microsoft.com/office/powerpoint/2010/main" xmlns="" val="3843446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EA2E6F-85FC-4618-8080-B0918AE5C803}"/>
              </a:ext>
            </a:extLst>
          </p:cNvPr>
          <p:cNvSpPr>
            <a:spLocks noGrp="1"/>
          </p:cNvSpPr>
          <p:nvPr>
            <p:ph type="title"/>
          </p:nvPr>
        </p:nvSpPr>
        <p:spPr>
          <a:xfrm>
            <a:off x="913795" y="609600"/>
            <a:ext cx="10353761" cy="1326321"/>
          </a:xfrm>
        </p:spPr>
        <p:txBody>
          <a:bodyPr>
            <a:normAutofit/>
          </a:bodyPr>
          <a:lstStyle/>
          <a:p>
            <a:r>
              <a:rPr lang="en-US" dirty="0"/>
              <a:t>ELABORATION</a:t>
            </a:r>
          </a:p>
        </p:txBody>
      </p:sp>
      <p:graphicFrame>
        <p:nvGraphicFramePr>
          <p:cNvPr id="7" name="Content Placeholder 2">
            <a:extLst>
              <a:ext uri="{FF2B5EF4-FFF2-40B4-BE49-F238E27FC236}">
                <a16:creationId xmlns:a16="http://schemas.microsoft.com/office/drawing/2014/main" xmlns="" id="{BB30D82A-46F3-4A0C-AE3B-71A6975F669F}"/>
              </a:ext>
            </a:extLst>
          </p:cNvPr>
          <p:cNvGraphicFramePr>
            <a:graphicFrameLocks noGrp="1"/>
          </p:cNvGraphicFramePr>
          <p:nvPr>
            <p:ph idx="1"/>
            <p:extLst>
              <p:ext uri="{D42A27DB-BD31-4B8C-83A1-F6EECF244321}">
                <p14:modId xmlns:p14="http://schemas.microsoft.com/office/powerpoint/2010/main" xmlns="" val="3563485613"/>
              </p:ext>
            </p:extLst>
          </p:nvPr>
        </p:nvGraphicFramePr>
        <p:xfrm>
          <a:off x="914400" y="2257654"/>
          <a:ext cx="10353675"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4176531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82375D-F424-4AC2-AC23-A7D9A9E23962}"/>
              </a:ext>
            </a:extLst>
          </p:cNvPr>
          <p:cNvSpPr>
            <a:spLocks noGrp="1"/>
          </p:cNvSpPr>
          <p:nvPr>
            <p:ph type="title"/>
          </p:nvPr>
        </p:nvSpPr>
        <p:spPr>
          <a:xfrm>
            <a:off x="752475" y="609600"/>
            <a:ext cx="3643150" cy="5603310"/>
          </a:xfrm>
        </p:spPr>
        <p:txBody>
          <a:bodyPr>
            <a:normAutofit/>
          </a:bodyPr>
          <a:lstStyle/>
          <a:p>
            <a:r>
              <a:rPr lang="en-US" dirty="0"/>
              <a:t>Refined model</a:t>
            </a:r>
          </a:p>
        </p:txBody>
      </p:sp>
      <p:graphicFrame>
        <p:nvGraphicFramePr>
          <p:cNvPr id="5" name="Content Placeholder 2">
            <a:extLst>
              <a:ext uri="{FF2B5EF4-FFF2-40B4-BE49-F238E27FC236}">
                <a16:creationId xmlns:a16="http://schemas.microsoft.com/office/drawing/2014/main" xmlns="" id="{230F2086-986F-4EA6-A923-DEC57B64419E}"/>
              </a:ext>
            </a:extLst>
          </p:cNvPr>
          <p:cNvGraphicFramePr>
            <a:graphicFrameLocks noGrp="1"/>
          </p:cNvGraphicFramePr>
          <p:nvPr>
            <p:ph idx="1"/>
            <p:extLst>
              <p:ext uri="{D42A27DB-BD31-4B8C-83A1-F6EECF244321}">
                <p14:modId xmlns:p14="http://schemas.microsoft.com/office/powerpoint/2010/main" xmlns="" val="1056304218"/>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05723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82375D-F424-4AC2-AC23-A7D9A9E23962}"/>
              </a:ext>
            </a:extLst>
          </p:cNvPr>
          <p:cNvSpPr>
            <a:spLocks noGrp="1"/>
          </p:cNvSpPr>
          <p:nvPr>
            <p:ph type="title"/>
          </p:nvPr>
        </p:nvSpPr>
        <p:spPr>
          <a:xfrm>
            <a:off x="752475" y="609600"/>
            <a:ext cx="3643150" cy="5603310"/>
          </a:xfrm>
        </p:spPr>
        <p:txBody>
          <a:bodyPr>
            <a:normAutofit/>
          </a:bodyPr>
          <a:lstStyle/>
          <a:p>
            <a:r>
              <a:rPr lang="en-US" dirty="0"/>
              <a:t>Refined model</a:t>
            </a:r>
          </a:p>
        </p:txBody>
      </p:sp>
      <p:graphicFrame>
        <p:nvGraphicFramePr>
          <p:cNvPr id="5" name="Content Placeholder 2">
            <a:extLst>
              <a:ext uri="{FF2B5EF4-FFF2-40B4-BE49-F238E27FC236}">
                <a16:creationId xmlns:a16="http://schemas.microsoft.com/office/drawing/2014/main" xmlns="" id="{230F2086-986F-4EA6-A923-DEC57B64419E}"/>
              </a:ext>
            </a:extLst>
          </p:cNvPr>
          <p:cNvGraphicFramePr>
            <a:graphicFrameLocks noGrp="1"/>
          </p:cNvGraphicFramePr>
          <p:nvPr>
            <p:ph idx="1"/>
            <p:extLst>
              <p:ext uri="{D42A27DB-BD31-4B8C-83A1-F6EECF244321}">
                <p14:modId xmlns:p14="http://schemas.microsoft.com/office/powerpoint/2010/main" xmlns="" val="1056304218"/>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05723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806" y="514814"/>
            <a:ext cx="10367564" cy="819355"/>
          </a:xfrm>
        </p:spPr>
        <p:txBody>
          <a:bodyPr/>
          <a:lstStyle/>
          <a:p>
            <a:r>
              <a:rPr lang="en-US" dirty="0" smtClean="0"/>
              <a:t>Actors and roles</a:t>
            </a:r>
            <a:endParaRPr lang="en-US" dirty="0"/>
          </a:p>
        </p:txBody>
      </p:sp>
      <p:sp>
        <p:nvSpPr>
          <p:cNvPr id="4" name="Text Placeholder 3"/>
          <p:cNvSpPr>
            <a:spLocks noGrp="1"/>
          </p:cNvSpPr>
          <p:nvPr>
            <p:ph type="body" sz="half" idx="2"/>
          </p:nvPr>
        </p:nvSpPr>
        <p:spPr>
          <a:xfrm>
            <a:off x="1020121" y="1355436"/>
            <a:ext cx="10365998" cy="682472"/>
          </a:xfrm>
        </p:spPr>
        <p:txBody>
          <a:bodyPr/>
          <a:lstStyle/>
          <a:p>
            <a:r>
              <a:rPr lang="en-US" dirty="0" smtClean="0"/>
              <a:t>The ER Diagram can be visualized as follows</a:t>
            </a:r>
            <a:endParaRPr lang="en-US" dirty="0"/>
          </a:p>
        </p:txBody>
      </p:sp>
      <p:pic>
        <p:nvPicPr>
          <p:cNvPr id="5" name="Content Placeholder 4" descr="A close up of a map&#10;&#10;Description automatically generated">
            <a:extLst>
              <a:ext uri="{FF2B5EF4-FFF2-40B4-BE49-F238E27FC236}">
                <a16:creationId xmlns:a16="http://schemas.microsoft.com/office/drawing/2014/main" xmlns="" id="{11955BA7-8F25-4C60-8FC9-B5F2F3FC300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52171" y="2142656"/>
            <a:ext cx="8828166" cy="3928534"/>
          </a:xfrm>
          <a:prstGeom prst="rect">
            <a:avLst/>
          </a:prstGeo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DCAAC2-FFD6-4E20-BFED-5626C6F4B90C}"/>
              </a:ext>
            </a:extLst>
          </p:cNvPr>
          <p:cNvSpPr>
            <a:spLocks noGrp="1"/>
          </p:cNvSpPr>
          <p:nvPr>
            <p:ph type="title"/>
          </p:nvPr>
        </p:nvSpPr>
        <p:spPr>
          <a:xfrm>
            <a:off x="913795" y="609600"/>
            <a:ext cx="10353761" cy="1326321"/>
          </a:xfrm>
        </p:spPr>
        <p:txBody>
          <a:bodyPr>
            <a:normAutofit/>
          </a:bodyPr>
          <a:lstStyle/>
          <a:p>
            <a:r>
              <a:rPr lang="en-US" dirty="0"/>
              <a:t>actors and roles</a:t>
            </a:r>
          </a:p>
        </p:txBody>
      </p:sp>
      <p:sp>
        <p:nvSpPr>
          <p:cNvPr id="3" name="Content Placeholder 2">
            <a:extLst>
              <a:ext uri="{FF2B5EF4-FFF2-40B4-BE49-F238E27FC236}">
                <a16:creationId xmlns:a16="http://schemas.microsoft.com/office/drawing/2014/main" xmlns="" id="{15ADFEA2-923D-4742-98E1-183F6B4573A3}"/>
              </a:ext>
            </a:extLst>
          </p:cNvPr>
          <p:cNvSpPr>
            <a:spLocks noGrp="1"/>
          </p:cNvSpPr>
          <p:nvPr>
            <p:ph idx="1"/>
          </p:nvPr>
        </p:nvSpPr>
        <p:spPr>
          <a:xfrm>
            <a:off x="913795" y="2096064"/>
            <a:ext cx="5016860" cy="3695136"/>
          </a:xfrm>
        </p:spPr>
        <p:txBody>
          <a:bodyPr>
            <a:noAutofit/>
          </a:bodyPr>
          <a:lstStyle/>
          <a:p>
            <a:pPr>
              <a:lnSpc>
                <a:spcPct val="110000"/>
              </a:lnSpc>
              <a:buNone/>
            </a:pPr>
            <a:r>
              <a:rPr lang="en-US" dirty="0" smtClean="0"/>
              <a:t>    Customer :  Different </a:t>
            </a:r>
            <a:r>
              <a:rPr lang="en-US" dirty="0"/>
              <a:t>customers including </a:t>
            </a:r>
            <a:r>
              <a:rPr lang="en-US" dirty="0" smtClean="0"/>
              <a:t>their category (</a:t>
            </a:r>
            <a:r>
              <a:rPr lang="en-US" dirty="0" err="1"/>
              <a:t>freshers</a:t>
            </a:r>
            <a:r>
              <a:rPr lang="en-US" dirty="0"/>
              <a:t>, veterans, People Nearby).</a:t>
            </a:r>
          </a:p>
          <a:p>
            <a:pPr lvl="2">
              <a:lnSpc>
                <a:spcPct val="110000"/>
              </a:lnSpc>
            </a:pPr>
            <a:r>
              <a:rPr lang="en-US" sz="2000" dirty="0" err="1"/>
              <a:t>Freshers</a:t>
            </a:r>
            <a:r>
              <a:rPr lang="en-US" sz="2000" dirty="0"/>
              <a:t> :  would need recommendations.</a:t>
            </a:r>
          </a:p>
          <a:p>
            <a:pPr lvl="2">
              <a:lnSpc>
                <a:spcPct val="110000"/>
              </a:lnSpc>
            </a:pPr>
            <a:r>
              <a:rPr lang="en-US" sz="2000" dirty="0"/>
              <a:t>Veterans : can only rate food and get recommendations. </a:t>
            </a:r>
          </a:p>
          <a:p>
            <a:pPr lvl="2">
              <a:lnSpc>
                <a:spcPct val="110000"/>
              </a:lnSpc>
            </a:pPr>
            <a:r>
              <a:rPr lang="en-US" sz="2000" dirty="0"/>
              <a:t>People nearby : will include people opting for the service situated outside the college in the nearby areas.</a:t>
            </a:r>
          </a:p>
        </p:txBody>
      </p:sp>
      <p:pic>
        <p:nvPicPr>
          <p:cNvPr id="7" name="Graphic 6" descr="Group">
            <a:extLst>
              <a:ext uri="{FF2B5EF4-FFF2-40B4-BE49-F238E27FC236}">
                <a16:creationId xmlns:a16="http://schemas.microsoft.com/office/drawing/2014/main" xmlns="" id="{7F0B832D-A601-4094-86DC-23215FA8FA75}"/>
              </a:ext>
            </a:extLst>
          </p:cNvPr>
          <p:cNvPicPr>
            <a:picLocks noChangeAspect="1"/>
          </p:cNvPicPr>
          <p:nvPr/>
        </p:nvPicPr>
        <p: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7027295" y="2210935"/>
            <a:ext cx="3493180" cy="349318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xmlns="" val="2843627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BC052280-388E-4151-A1EB-5236D4FCCA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6524BE1-51A9-47D4-8E46-76AF4B372B01}"/>
              </a:ext>
            </a:extLst>
          </p:cNvPr>
          <p:cNvSpPr>
            <a:spLocks noGrp="1"/>
          </p:cNvSpPr>
          <p:nvPr>
            <p:ph type="title"/>
          </p:nvPr>
        </p:nvSpPr>
        <p:spPr>
          <a:xfrm>
            <a:off x="913796" y="927100"/>
            <a:ext cx="3418766" cy="4616450"/>
          </a:xfrm>
        </p:spPr>
        <p:txBody>
          <a:bodyPr>
            <a:normAutofit/>
          </a:bodyPr>
          <a:lstStyle/>
          <a:p>
            <a:r>
              <a:rPr lang="en-US" dirty="0"/>
              <a:t>ACTORS AND ROLES</a:t>
            </a:r>
          </a:p>
        </p:txBody>
      </p:sp>
      <p:cxnSp>
        <p:nvCxnSpPr>
          <p:cNvPr id="10" name="Straight Connector 9">
            <a:extLst>
              <a:ext uri="{FF2B5EF4-FFF2-40B4-BE49-F238E27FC236}">
                <a16:creationId xmlns:a16="http://schemas.microsoft.com/office/drawing/2014/main" xmlns="" id="{744251C3-E720-4363-8AF0-20AD319374F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5EF16C95-14FF-4076-9787-2FAA31BD9EA6}"/>
              </a:ext>
            </a:extLst>
          </p:cNvPr>
          <p:cNvSpPr>
            <a:spLocks noGrp="1"/>
          </p:cNvSpPr>
          <p:nvPr>
            <p:ph idx="1"/>
          </p:nvPr>
        </p:nvSpPr>
        <p:spPr>
          <a:xfrm>
            <a:off x="4976029" y="1173567"/>
            <a:ext cx="6291528" cy="4616450"/>
          </a:xfrm>
        </p:spPr>
        <p:txBody>
          <a:bodyPr anchor="ctr">
            <a:normAutofit/>
          </a:bodyPr>
          <a:lstStyle/>
          <a:p>
            <a:pPr>
              <a:buNone/>
            </a:pPr>
            <a:r>
              <a:rPr lang="en-US" dirty="0" smtClean="0"/>
              <a:t>	Food </a:t>
            </a:r>
            <a:r>
              <a:rPr lang="en-US" dirty="0"/>
              <a:t>:  </a:t>
            </a:r>
            <a:r>
              <a:rPr lang="en-US" dirty="0" smtClean="0"/>
              <a:t>This </a:t>
            </a:r>
            <a:r>
              <a:rPr lang="en-US" dirty="0"/>
              <a:t>entity would have all information about the food items including its ratings, vicinity dynamically with the customer's location),price ,discount, picture(blob), and the number of friend who like that item.</a:t>
            </a:r>
          </a:p>
          <a:p>
            <a:pPr>
              <a:buNone/>
            </a:pPr>
            <a:r>
              <a:rPr lang="en-US" dirty="0" smtClean="0"/>
              <a:t>	Shop </a:t>
            </a:r>
            <a:r>
              <a:rPr lang="en-US" dirty="0"/>
              <a:t>:  </a:t>
            </a:r>
            <a:r>
              <a:rPr lang="en-US" dirty="0" smtClean="0"/>
              <a:t>This </a:t>
            </a:r>
            <a:r>
              <a:rPr lang="en-US" dirty="0"/>
              <a:t>entity will contain all the information regarding the shop, its contact, </a:t>
            </a:r>
            <a:r>
              <a:rPr lang="en-US" dirty="0" smtClean="0"/>
              <a:t> delivery options, its </a:t>
            </a:r>
            <a:r>
              <a:rPr lang="en-US" dirty="0"/>
              <a:t>location and the general popularity. </a:t>
            </a:r>
          </a:p>
          <a:p>
            <a:endParaRPr lang="en-US" dirty="0"/>
          </a:p>
        </p:txBody>
      </p:sp>
    </p:spTree>
    <p:extLst>
      <p:ext uri="{BB962C8B-B14F-4D97-AF65-F5344CB8AC3E}">
        <p14:creationId xmlns:p14="http://schemas.microsoft.com/office/powerpoint/2010/main" xmlns="" val="1526030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BC052280-388E-4151-A1EB-5236D4FCCA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B179617-153A-4B6A-AEA0-0EBCEE4562BC}"/>
              </a:ext>
            </a:extLst>
          </p:cNvPr>
          <p:cNvSpPr>
            <a:spLocks noGrp="1"/>
          </p:cNvSpPr>
          <p:nvPr>
            <p:ph type="title"/>
          </p:nvPr>
        </p:nvSpPr>
        <p:spPr>
          <a:xfrm>
            <a:off x="913796" y="927100"/>
            <a:ext cx="3418766" cy="4616450"/>
          </a:xfrm>
        </p:spPr>
        <p:txBody>
          <a:bodyPr>
            <a:normAutofit/>
          </a:bodyPr>
          <a:lstStyle/>
          <a:p>
            <a:r>
              <a:rPr lang="en-US" dirty="0"/>
              <a:t>ACTORS AND ROLES</a:t>
            </a:r>
          </a:p>
        </p:txBody>
      </p:sp>
      <p:cxnSp>
        <p:nvCxnSpPr>
          <p:cNvPr id="10" name="Straight Connector 9">
            <a:extLst>
              <a:ext uri="{FF2B5EF4-FFF2-40B4-BE49-F238E27FC236}">
                <a16:creationId xmlns:a16="http://schemas.microsoft.com/office/drawing/2014/main" xmlns="" id="{744251C3-E720-4363-8AF0-20AD319374F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B571421B-A5B9-4B79-8F16-F9B69C8D3DC2}"/>
              </a:ext>
            </a:extLst>
          </p:cNvPr>
          <p:cNvSpPr>
            <a:spLocks noGrp="1"/>
          </p:cNvSpPr>
          <p:nvPr>
            <p:ph idx="1"/>
          </p:nvPr>
        </p:nvSpPr>
        <p:spPr>
          <a:xfrm>
            <a:off x="4976029" y="971549"/>
            <a:ext cx="6291528" cy="4616450"/>
          </a:xfrm>
        </p:spPr>
        <p:txBody>
          <a:bodyPr anchor="ctr">
            <a:normAutofit/>
          </a:bodyPr>
          <a:lstStyle/>
          <a:p>
            <a:pPr>
              <a:buNone/>
            </a:pPr>
            <a:r>
              <a:rPr lang="en-US" dirty="0"/>
              <a:t>The relationships :</a:t>
            </a:r>
          </a:p>
          <a:p>
            <a:pPr lvl="1"/>
            <a:r>
              <a:rPr lang="en-US" dirty="0"/>
              <a:t>Interested In : This is a relationship existing between Customers and Shops.</a:t>
            </a:r>
          </a:p>
          <a:p>
            <a:pPr lvl="1"/>
            <a:r>
              <a:rPr lang="en-US" dirty="0"/>
              <a:t> Interested In: This is relationship connecting the customers and the food items. </a:t>
            </a:r>
          </a:p>
          <a:p>
            <a:pPr lvl="1"/>
            <a:r>
              <a:rPr lang="en-US" dirty="0"/>
              <a:t>Found In : This relation links the different food items to the shops they are found in.</a:t>
            </a:r>
          </a:p>
          <a:p>
            <a:pPr lvl="1"/>
            <a:r>
              <a:rPr lang="en-US" dirty="0"/>
              <a:t> Sale On : This relation lets shops to provide different kinds of discounts on food items.</a:t>
            </a:r>
          </a:p>
          <a:p>
            <a:pPr lvl="1"/>
            <a:r>
              <a:rPr lang="en-US" dirty="0"/>
              <a:t>Friends of : This is a self relationship on customers keeping a track of their friend circles.</a:t>
            </a:r>
          </a:p>
          <a:p>
            <a:pPr lvl="1"/>
            <a:r>
              <a:rPr lang="en-US" dirty="0"/>
              <a:t>Rate : This relation allows customers to rate .</a:t>
            </a:r>
          </a:p>
        </p:txBody>
      </p:sp>
    </p:spTree>
    <p:extLst>
      <p:ext uri="{BB962C8B-B14F-4D97-AF65-F5344CB8AC3E}">
        <p14:creationId xmlns:p14="http://schemas.microsoft.com/office/powerpoint/2010/main" xmlns="" val="1954093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51" name="Rectangle 41">
            <a:extLst>
              <a:ext uri="{FF2B5EF4-FFF2-40B4-BE49-F238E27FC236}">
                <a16:creationId xmlns:a16="http://schemas.microsoft.com/office/drawing/2014/main" xmlns="" id="{46DBB1A9-22FF-46E7-97B9-AE54774753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BCB52C9-6993-46F7-9F0F-315AD2D306DD}"/>
              </a:ext>
            </a:extLst>
          </p:cNvPr>
          <p:cNvSpPr>
            <a:spLocks noGrp="1"/>
          </p:cNvSpPr>
          <p:nvPr>
            <p:ph type="ctrTitle"/>
          </p:nvPr>
        </p:nvSpPr>
        <p:spPr>
          <a:xfrm>
            <a:off x="1282703" y="1289888"/>
            <a:ext cx="5286909" cy="4278224"/>
          </a:xfrm>
        </p:spPr>
        <p:txBody>
          <a:bodyPr vert="horz" lIns="91440" tIns="45720" rIns="91440" bIns="45720" rtlCol="0" anchor="ctr">
            <a:normAutofit/>
          </a:bodyPr>
          <a:lstStyle/>
          <a:p>
            <a:pPr algn="r"/>
            <a:r>
              <a:rPr lang="en-US" sz="5400"/>
              <a:t>INCEPTION</a:t>
            </a:r>
            <a:endParaRPr lang="en-US" sz="5400" dirty="0"/>
          </a:p>
        </p:txBody>
      </p:sp>
      <p:sp>
        <p:nvSpPr>
          <p:cNvPr id="3" name="Subtitle 2">
            <a:extLst>
              <a:ext uri="{FF2B5EF4-FFF2-40B4-BE49-F238E27FC236}">
                <a16:creationId xmlns:a16="http://schemas.microsoft.com/office/drawing/2014/main" xmlns="" id="{3D96C535-4043-4188-8E45-10EBF6FFECD5}"/>
              </a:ext>
            </a:extLst>
          </p:cNvPr>
          <p:cNvSpPr>
            <a:spLocks noGrp="1"/>
          </p:cNvSpPr>
          <p:nvPr>
            <p:ph type="subTitle" idx="1"/>
          </p:nvPr>
        </p:nvSpPr>
        <p:spPr>
          <a:xfrm>
            <a:off x="7527811" y="1411633"/>
            <a:ext cx="3364449" cy="4766254"/>
          </a:xfrm>
        </p:spPr>
        <p:txBody>
          <a:bodyPr vert="horz" lIns="91440" tIns="45720" rIns="91440" bIns="45720" rtlCol="0" anchor="ctr">
            <a:normAutofit/>
          </a:bodyPr>
          <a:lstStyle/>
          <a:p>
            <a:pPr marL="342900" indent="-228600" algn="l">
              <a:lnSpc>
                <a:spcPct val="110000"/>
              </a:lnSpc>
              <a:buFont typeface="Arial" panose="020B0604020202020204" pitchFamily="34" charset="0"/>
              <a:buChar char="•"/>
            </a:pPr>
            <a:r>
              <a:rPr lang="en-US" sz="2000"/>
              <a:t>MOTIVATION FOR IDEA</a:t>
            </a:r>
          </a:p>
          <a:p>
            <a:pPr marL="342900" indent="-228600" algn="l">
              <a:lnSpc>
                <a:spcPct val="110000"/>
              </a:lnSpc>
              <a:buFont typeface="Arial" panose="020B0604020202020204" pitchFamily="34" charset="0"/>
              <a:buChar char="•"/>
            </a:pPr>
            <a:r>
              <a:rPr lang="en-US" sz="2000"/>
              <a:t>PERSONAL EXPERIENCES</a:t>
            </a:r>
          </a:p>
          <a:p>
            <a:pPr marL="342900" indent="-228600" algn="l">
              <a:lnSpc>
                <a:spcPct val="110000"/>
              </a:lnSpc>
              <a:buFont typeface="Arial" panose="020B0604020202020204" pitchFamily="34" charset="0"/>
              <a:buChar char="•"/>
            </a:pPr>
            <a:r>
              <a:rPr lang="en-US" sz="2000"/>
              <a:t>STAKEHOLDERS EXPERIENCES</a:t>
            </a:r>
          </a:p>
          <a:p>
            <a:pPr marL="342900" indent="-228600" algn="l">
              <a:lnSpc>
                <a:spcPct val="110000"/>
              </a:lnSpc>
              <a:buFont typeface="Arial" panose="020B0604020202020204" pitchFamily="34" charset="0"/>
              <a:buChar char="•"/>
            </a:pPr>
            <a:r>
              <a:rPr lang="en-US" sz="2000"/>
              <a:t>UNDERSTANDING THE PROBLEM</a:t>
            </a:r>
          </a:p>
          <a:p>
            <a:pPr marL="342900" indent="-228600" algn="l">
              <a:lnSpc>
                <a:spcPct val="110000"/>
              </a:lnSpc>
              <a:buFont typeface="Arial" panose="020B0604020202020204" pitchFamily="34" charset="0"/>
              <a:buChar char="•"/>
            </a:pPr>
            <a:r>
              <a:rPr lang="en-US" sz="2000"/>
              <a:t>DIFFERENCE FROM EXISTING ONES</a:t>
            </a:r>
          </a:p>
          <a:p>
            <a:pPr marL="342900" indent="-228600" algn="l">
              <a:lnSpc>
                <a:spcPct val="110000"/>
              </a:lnSpc>
              <a:buFont typeface="Arial" panose="020B0604020202020204" pitchFamily="34" charset="0"/>
              <a:buChar char="•"/>
            </a:pPr>
            <a:endParaRPr lang="en-US" sz="2000"/>
          </a:p>
          <a:p>
            <a:pPr marL="342900" indent="-228600" algn="l">
              <a:lnSpc>
                <a:spcPct val="110000"/>
              </a:lnSpc>
              <a:buFont typeface="Arial" panose="020B0604020202020204" pitchFamily="34" charset="0"/>
              <a:buChar char="•"/>
            </a:pPr>
            <a:endParaRPr lang="en-US" sz="2000" dirty="0"/>
          </a:p>
        </p:txBody>
      </p:sp>
      <p:cxnSp>
        <p:nvCxnSpPr>
          <p:cNvPr id="52" name="Straight Connector 43">
            <a:extLst>
              <a:ext uri="{FF2B5EF4-FFF2-40B4-BE49-F238E27FC236}">
                <a16:creationId xmlns:a16="http://schemas.microsoft.com/office/drawing/2014/main" xmlns="" id="{3A1AAD47-56AD-4EE6-A88C-981D060DC2D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527811" y="2473325"/>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06339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AD9B2-CAD6-49BC-9BD4-081C6C60989E}"/>
              </a:ext>
            </a:extLst>
          </p:cNvPr>
          <p:cNvSpPr>
            <a:spLocks noGrp="1"/>
          </p:cNvSpPr>
          <p:nvPr>
            <p:ph type="title"/>
          </p:nvPr>
        </p:nvSpPr>
        <p:spPr>
          <a:xfrm>
            <a:off x="913795" y="609600"/>
            <a:ext cx="10353761" cy="1326321"/>
          </a:xfrm>
        </p:spPr>
        <p:txBody>
          <a:bodyPr>
            <a:normAutofit/>
          </a:bodyPr>
          <a:lstStyle/>
          <a:p>
            <a:r>
              <a:rPr lang="en-US" dirty="0"/>
              <a:t>negotiation</a:t>
            </a:r>
          </a:p>
        </p:txBody>
      </p:sp>
      <p:sp>
        <p:nvSpPr>
          <p:cNvPr id="12" name="Content Placeholder 2">
            <a:extLst>
              <a:ext uri="{FF2B5EF4-FFF2-40B4-BE49-F238E27FC236}">
                <a16:creationId xmlns:a16="http://schemas.microsoft.com/office/drawing/2014/main" xmlns="" id="{04B3F0A2-FBC6-4EB4-BC9A-2360D0F55030}"/>
              </a:ext>
            </a:extLst>
          </p:cNvPr>
          <p:cNvSpPr>
            <a:spLocks noGrp="1"/>
          </p:cNvSpPr>
          <p:nvPr>
            <p:ph idx="1"/>
          </p:nvPr>
        </p:nvSpPr>
        <p:spPr>
          <a:xfrm>
            <a:off x="903162" y="2085432"/>
            <a:ext cx="5016860" cy="3695136"/>
          </a:xfrm>
        </p:spPr>
        <p:txBody>
          <a:bodyPr>
            <a:noAutofit/>
          </a:bodyPr>
          <a:lstStyle/>
          <a:p>
            <a:pPr>
              <a:lnSpc>
                <a:spcPct val="110000"/>
              </a:lnSpc>
            </a:pPr>
            <a:r>
              <a:rPr lang="en-US" dirty="0">
                <a:effectLst/>
              </a:rPr>
              <a:t>Due to scope and feasibility issues, we had to cut down a few requirements that we had in our mind.</a:t>
            </a:r>
          </a:p>
          <a:p>
            <a:pPr>
              <a:lnSpc>
                <a:spcPct val="110000"/>
              </a:lnSpc>
            </a:pPr>
            <a:r>
              <a:rPr lang="en-US" dirty="0">
                <a:effectLst/>
              </a:rPr>
              <a:t>We got some suggestions and feedbacks by talking back to the stakeholders. </a:t>
            </a:r>
          </a:p>
          <a:p>
            <a:pPr>
              <a:lnSpc>
                <a:spcPct val="110000"/>
              </a:lnSpc>
            </a:pPr>
            <a:endParaRPr lang="en-US" sz="2000" dirty="0">
              <a:effectLst/>
            </a:endParaRPr>
          </a:p>
          <a:p>
            <a:pPr marL="0" indent="0">
              <a:lnSpc>
                <a:spcPct val="110000"/>
              </a:lnSpc>
              <a:buNone/>
            </a:pPr>
            <a:endParaRPr lang="en-US" dirty="0">
              <a:effectLst/>
            </a:endParaRPr>
          </a:p>
          <a:p>
            <a:pPr>
              <a:lnSpc>
                <a:spcPct val="110000"/>
              </a:lnSpc>
            </a:pPr>
            <a:endParaRPr lang="en-US" dirty="0"/>
          </a:p>
        </p:txBody>
      </p:sp>
      <p:pic>
        <p:nvPicPr>
          <p:cNvPr id="7" name="Graphic 6" descr="Blog">
            <a:extLst>
              <a:ext uri="{FF2B5EF4-FFF2-40B4-BE49-F238E27FC236}">
                <a16:creationId xmlns:a16="http://schemas.microsoft.com/office/drawing/2014/main" xmlns="" id="{94BE0284-89FA-4EA3-B2C1-A19594AC9555}"/>
              </a:ext>
            </a:extLst>
          </p:cNvPr>
          <p:cNvPicPr>
            <a:picLocks noChangeAspect="1"/>
          </p:cNvPicPr>
          <p:nvPr/>
        </p:nvPicPr>
        <p: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7027295" y="2210935"/>
            <a:ext cx="3493180" cy="349318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xmlns="" val="3236493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AD9B2-CAD6-49BC-9BD4-081C6C60989E}"/>
              </a:ext>
            </a:extLst>
          </p:cNvPr>
          <p:cNvSpPr>
            <a:spLocks noGrp="1"/>
          </p:cNvSpPr>
          <p:nvPr>
            <p:ph type="title"/>
          </p:nvPr>
        </p:nvSpPr>
        <p:spPr>
          <a:xfrm>
            <a:off x="913795" y="609600"/>
            <a:ext cx="10353761" cy="1326321"/>
          </a:xfrm>
        </p:spPr>
        <p:txBody>
          <a:bodyPr>
            <a:normAutofit/>
          </a:bodyPr>
          <a:lstStyle/>
          <a:p>
            <a:r>
              <a:rPr lang="en-US" dirty="0"/>
              <a:t>negotiation</a:t>
            </a:r>
          </a:p>
        </p:txBody>
      </p:sp>
      <p:sp>
        <p:nvSpPr>
          <p:cNvPr id="12" name="Content Placeholder 2">
            <a:extLst>
              <a:ext uri="{FF2B5EF4-FFF2-40B4-BE49-F238E27FC236}">
                <a16:creationId xmlns:a16="http://schemas.microsoft.com/office/drawing/2014/main" xmlns="" id="{04B3F0A2-FBC6-4EB4-BC9A-2360D0F55030}"/>
              </a:ext>
            </a:extLst>
          </p:cNvPr>
          <p:cNvSpPr>
            <a:spLocks noGrp="1"/>
          </p:cNvSpPr>
          <p:nvPr>
            <p:ph idx="1"/>
          </p:nvPr>
        </p:nvSpPr>
        <p:spPr>
          <a:xfrm>
            <a:off x="913795" y="1766455"/>
            <a:ext cx="5016860" cy="3695136"/>
          </a:xfrm>
        </p:spPr>
        <p:txBody>
          <a:bodyPr>
            <a:noAutofit/>
          </a:bodyPr>
          <a:lstStyle/>
          <a:p>
            <a:pPr>
              <a:lnSpc>
                <a:spcPct val="110000"/>
              </a:lnSpc>
            </a:pPr>
            <a:r>
              <a:rPr lang="en-US" dirty="0" smtClean="0">
                <a:effectLst/>
              </a:rPr>
              <a:t>Problems with implementing machine learning in the project currently :</a:t>
            </a:r>
          </a:p>
          <a:p>
            <a:pPr lvl="1">
              <a:lnSpc>
                <a:spcPct val="110000"/>
              </a:lnSpc>
            </a:pPr>
            <a:r>
              <a:rPr lang="en-US" sz="2000" dirty="0" smtClean="0">
                <a:effectLst/>
              </a:rPr>
              <a:t>Lack of quality data</a:t>
            </a:r>
          </a:p>
          <a:p>
            <a:pPr lvl="1">
              <a:lnSpc>
                <a:spcPct val="110000"/>
              </a:lnSpc>
            </a:pPr>
            <a:r>
              <a:rPr lang="en-US" sz="2000" dirty="0" smtClean="0">
                <a:effectLst/>
              </a:rPr>
              <a:t>Inadequate infrastructure</a:t>
            </a:r>
          </a:p>
          <a:p>
            <a:pPr lvl="1">
              <a:lnSpc>
                <a:spcPct val="110000"/>
              </a:lnSpc>
            </a:pPr>
            <a:r>
              <a:rPr lang="en-US" sz="2000" dirty="0" smtClean="0">
                <a:effectLst/>
              </a:rPr>
              <a:t>Implementation issues</a:t>
            </a:r>
          </a:p>
          <a:p>
            <a:pPr lvl="1">
              <a:lnSpc>
                <a:spcPct val="110000"/>
              </a:lnSpc>
            </a:pPr>
            <a:r>
              <a:rPr lang="en-US" sz="2000" dirty="0" smtClean="0">
                <a:effectLst/>
              </a:rPr>
              <a:t>Lack of skilled resources</a:t>
            </a:r>
            <a:endParaRPr lang="en-US" dirty="0" smtClean="0"/>
          </a:p>
          <a:p>
            <a:pPr>
              <a:lnSpc>
                <a:spcPct val="110000"/>
              </a:lnSpc>
            </a:pPr>
            <a:r>
              <a:rPr lang="en-US" sz="2000" dirty="0" smtClean="0">
                <a:effectLst/>
              </a:rPr>
              <a:t>For the first iteration we have to consider only those restaurants around campus, rather than all of Mysore due to scalability constraints.</a:t>
            </a:r>
            <a:endParaRPr lang="en-US" sz="2000" dirty="0">
              <a:effectLst/>
            </a:endParaRPr>
          </a:p>
          <a:p>
            <a:pPr marL="0" indent="0">
              <a:lnSpc>
                <a:spcPct val="110000"/>
              </a:lnSpc>
              <a:buNone/>
            </a:pPr>
            <a:endParaRPr lang="en-US" dirty="0">
              <a:effectLst/>
            </a:endParaRPr>
          </a:p>
          <a:p>
            <a:pPr>
              <a:lnSpc>
                <a:spcPct val="110000"/>
              </a:lnSpc>
            </a:pPr>
            <a:endParaRPr lang="en-US" dirty="0"/>
          </a:p>
        </p:txBody>
      </p:sp>
      <p:pic>
        <p:nvPicPr>
          <p:cNvPr id="7" name="Graphic 6" descr="Blog">
            <a:extLst>
              <a:ext uri="{FF2B5EF4-FFF2-40B4-BE49-F238E27FC236}">
                <a16:creationId xmlns:a16="http://schemas.microsoft.com/office/drawing/2014/main" xmlns="" id="{94BE0284-89FA-4EA3-B2C1-A19594AC9555}"/>
              </a:ext>
            </a:extLst>
          </p:cNvPr>
          <p:cNvPicPr>
            <a:picLocks noChangeAspect="1"/>
          </p:cNvPicPr>
          <p:nvPr/>
        </p:nvPicPr>
        <p: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7027295" y="2210935"/>
            <a:ext cx="3493180" cy="349318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xmlns="" val="3236493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Specifications</a:t>
            </a:r>
            <a:endParaRPr lang="en-US" dirty="0"/>
          </a:p>
        </p:txBody>
      </p:sp>
      <p:sp>
        <p:nvSpPr>
          <p:cNvPr id="3" name="Content Placeholder 2"/>
          <p:cNvSpPr>
            <a:spLocks noGrp="1"/>
          </p:cNvSpPr>
          <p:nvPr>
            <p:ph idx="1"/>
          </p:nvPr>
        </p:nvSpPr>
        <p:spPr/>
        <p:txBody>
          <a:bodyPr/>
          <a:lstStyle/>
          <a:p>
            <a:pPr lvl="1">
              <a:lnSpc>
                <a:spcPct val="110000"/>
              </a:lnSpc>
            </a:pPr>
            <a:r>
              <a:rPr lang="en-US" sz="2000" dirty="0" smtClean="0">
                <a:effectLst/>
              </a:rPr>
              <a:t>Platform : The software will be built on the Android Platform.  To use our application user should have a smart phone.</a:t>
            </a:r>
          </a:p>
          <a:p>
            <a:pPr lvl="1">
              <a:lnSpc>
                <a:spcPct val="110000"/>
              </a:lnSpc>
            </a:pPr>
            <a:r>
              <a:rPr lang="en-US" sz="2000" dirty="0" smtClean="0">
                <a:effectLst/>
              </a:rPr>
              <a:t>Input :  Preference in the form of selection among two restaurants for common dishes. Updates to information on the menu.</a:t>
            </a:r>
          </a:p>
          <a:p>
            <a:pPr lvl="1">
              <a:lnSpc>
                <a:spcPct val="110000"/>
              </a:lnSpc>
            </a:pPr>
            <a:r>
              <a:rPr lang="en-US" sz="2000" dirty="0" smtClean="0">
                <a:effectLst/>
              </a:rPr>
              <a:t>Output :  Rankings for food.  Menu of the restaurants, along with other information like quality, quantity, price and so on.   Timings, ambience and other factors of the restaurant.</a:t>
            </a:r>
            <a:r>
              <a:rPr lang="en-US" sz="2000" dirty="0" smtClean="0"/>
              <a:t/>
            </a:r>
            <a:br>
              <a:rPr lang="en-US" sz="2000" dirty="0" smtClean="0"/>
            </a:br>
            <a:endParaRPr lang="en-US" sz="2000"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00372E-8B6C-44A8-B3BB-00D4B54EF3EC}"/>
              </a:ext>
            </a:extLst>
          </p:cNvPr>
          <p:cNvSpPr>
            <a:spLocks noGrp="1"/>
          </p:cNvSpPr>
          <p:nvPr>
            <p:ph type="title"/>
          </p:nvPr>
        </p:nvSpPr>
        <p:spPr>
          <a:xfrm>
            <a:off x="752475" y="609600"/>
            <a:ext cx="3643150" cy="5603310"/>
          </a:xfrm>
        </p:spPr>
        <p:txBody>
          <a:bodyPr>
            <a:normAutofit/>
          </a:bodyPr>
          <a:lstStyle/>
          <a:p>
            <a:r>
              <a:rPr lang="en-US" dirty="0"/>
              <a:t>VALIDATION</a:t>
            </a:r>
          </a:p>
        </p:txBody>
      </p:sp>
      <p:graphicFrame>
        <p:nvGraphicFramePr>
          <p:cNvPr id="18" name="Content Placeholder 2">
            <a:extLst>
              <a:ext uri="{FF2B5EF4-FFF2-40B4-BE49-F238E27FC236}">
                <a16:creationId xmlns:a16="http://schemas.microsoft.com/office/drawing/2014/main" xmlns="" id="{1B9E2E83-6D71-4D33-B28A-9DFE3D6C1361}"/>
              </a:ext>
            </a:extLst>
          </p:cNvPr>
          <p:cNvGraphicFramePr>
            <a:graphicFrameLocks noGrp="1"/>
          </p:cNvGraphicFramePr>
          <p:nvPr>
            <p:ph idx="1"/>
            <p:extLst>
              <p:ext uri="{D42A27DB-BD31-4B8C-83A1-F6EECF244321}">
                <p14:modId xmlns:p14="http://schemas.microsoft.com/office/powerpoint/2010/main" xmlns="" val="1209984874"/>
              </p:ext>
            </p:extLst>
          </p:nvPr>
        </p:nvGraphicFramePr>
        <p:xfrm>
          <a:off x="5127625" y="1114425"/>
          <a:ext cx="5924550" cy="49153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606734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C654FD-06FB-4833-86EC-D6913E626165}"/>
              </a:ext>
            </a:extLst>
          </p:cNvPr>
          <p:cNvSpPr>
            <a:spLocks noGrp="1"/>
          </p:cNvSpPr>
          <p:nvPr>
            <p:ph type="title"/>
          </p:nvPr>
        </p:nvSpPr>
        <p:spPr>
          <a:xfrm>
            <a:off x="913795" y="609600"/>
            <a:ext cx="10353761" cy="1326321"/>
          </a:xfrm>
        </p:spPr>
        <p:txBody>
          <a:bodyPr>
            <a:normAutofit/>
          </a:bodyPr>
          <a:lstStyle/>
          <a:p>
            <a:r>
              <a:rPr lang="en-US" dirty="0" err="1" smtClean="0"/>
              <a:t>REQUIREment</a:t>
            </a:r>
            <a:r>
              <a:rPr lang="en-US" dirty="0" smtClean="0"/>
              <a:t> </a:t>
            </a:r>
            <a:r>
              <a:rPr lang="en-US" dirty="0"/>
              <a:t>MANAGEMENT</a:t>
            </a:r>
          </a:p>
        </p:txBody>
      </p:sp>
      <p:sp>
        <p:nvSpPr>
          <p:cNvPr id="8" name="Content Placeholder 2">
            <a:extLst>
              <a:ext uri="{FF2B5EF4-FFF2-40B4-BE49-F238E27FC236}">
                <a16:creationId xmlns:a16="http://schemas.microsoft.com/office/drawing/2014/main" xmlns="" id="{3DC28BDE-FEE3-440E-874F-0437DD13DC9D}"/>
              </a:ext>
            </a:extLst>
          </p:cNvPr>
          <p:cNvSpPr>
            <a:spLocks noGrp="1"/>
          </p:cNvSpPr>
          <p:nvPr>
            <p:ph idx="1"/>
          </p:nvPr>
        </p:nvSpPr>
        <p:spPr>
          <a:xfrm>
            <a:off x="913795" y="2096064"/>
            <a:ext cx="5016860" cy="3695136"/>
          </a:xfrm>
        </p:spPr>
        <p:txBody>
          <a:bodyPr>
            <a:normAutofit/>
          </a:bodyPr>
          <a:lstStyle/>
          <a:p>
            <a:r>
              <a:rPr lang="en-US" dirty="0">
                <a:effectLst/>
              </a:rPr>
              <a:t>Requirement Management can be deﬁned as a process of eliciting, documenting, organizing, and controlling changes to the requirements.</a:t>
            </a:r>
          </a:p>
          <a:p>
            <a:r>
              <a:rPr lang="en-US" dirty="0"/>
              <a:t>We will keep updating additional features as per customer feedbacks and try to make the user interface simple and easier to access.</a:t>
            </a:r>
          </a:p>
        </p:txBody>
      </p:sp>
      <p:pic>
        <p:nvPicPr>
          <p:cNvPr id="7" name="Graphic 6" descr="Gears">
            <a:extLst>
              <a:ext uri="{FF2B5EF4-FFF2-40B4-BE49-F238E27FC236}">
                <a16:creationId xmlns:a16="http://schemas.microsoft.com/office/drawing/2014/main" xmlns="" id="{B870ABD1-F34B-45A7-9FDC-22ADDC7D6984}"/>
              </a:ext>
            </a:extLst>
          </p:cNvPr>
          <p:cNvPicPr>
            <a:picLocks noChangeAspect="1"/>
          </p:cNvPicPr>
          <p:nvPr/>
        </p:nvPicPr>
        <p: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7027295" y="2210935"/>
            <a:ext cx="3493180" cy="349318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xmlns="" val="523823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and responsibilities</a:t>
            </a:r>
            <a:endParaRPr lang="en-US" dirty="0"/>
          </a:p>
        </p:txBody>
      </p:sp>
      <p:sp>
        <p:nvSpPr>
          <p:cNvPr id="3" name="Content Placeholder 2"/>
          <p:cNvSpPr>
            <a:spLocks noGrp="1"/>
          </p:cNvSpPr>
          <p:nvPr>
            <p:ph idx="1"/>
          </p:nvPr>
        </p:nvSpPr>
        <p:spPr/>
        <p:txBody>
          <a:bodyPr/>
          <a:lstStyle/>
          <a:p>
            <a:r>
              <a:rPr lang="en-US" dirty="0" err="1" smtClean="0"/>
              <a:t>Eeshaan</a:t>
            </a:r>
            <a:r>
              <a:rPr lang="en-US" dirty="0" smtClean="0"/>
              <a:t> </a:t>
            </a:r>
            <a:r>
              <a:rPr lang="en-US" dirty="0" err="1" smtClean="0"/>
              <a:t>Achar</a:t>
            </a:r>
            <a:r>
              <a:rPr lang="en-US" dirty="0" smtClean="0"/>
              <a:t> : Project Leader, Backend Developer</a:t>
            </a:r>
          </a:p>
          <a:p>
            <a:r>
              <a:rPr lang="en-US" dirty="0" err="1" smtClean="0"/>
              <a:t>Navneet</a:t>
            </a:r>
            <a:r>
              <a:rPr lang="en-US" dirty="0" smtClean="0"/>
              <a:t> G </a:t>
            </a:r>
            <a:r>
              <a:rPr lang="en-US" dirty="0" err="1" smtClean="0"/>
              <a:t>Hosmane</a:t>
            </a:r>
            <a:r>
              <a:rPr lang="en-US" dirty="0" smtClean="0"/>
              <a:t> : Lead Developer, Tester</a:t>
            </a:r>
          </a:p>
          <a:p>
            <a:r>
              <a:rPr lang="en-US" dirty="0" err="1" smtClean="0"/>
              <a:t>Adishi</a:t>
            </a:r>
            <a:r>
              <a:rPr lang="en-US" dirty="0" smtClean="0"/>
              <a:t> </a:t>
            </a:r>
            <a:r>
              <a:rPr lang="en-US" dirty="0" err="1" smtClean="0"/>
              <a:t>Jha</a:t>
            </a:r>
            <a:r>
              <a:rPr lang="en-US" dirty="0" smtClean="0"/>
              <a:t> : Backend Developer, Tester</a:t>
            </a:r>
          </a:p>
          <a:p>
            <a:r>
              <a:rPr lang="en-US" dirty="0" err="1" smtClean="0"/>
              <a:t>Anirudh</a:t>
            </a:r>
            <a:r>
              <a:rPr lang="en-US" dirty="0" smtClean="0"/>
              <a:t> D </a:t>
            </a:r>
            <a:r>
              <a:rPr lang="en-US" dirty="0" err="1" smtClean="0"/>
              <a:t>Pai</a:t>
            </a:r>
            <a:r>
              <a:rPr lang="en-US" dirty="0" smtClean="0"/>
              <a:t> : Business Analyst, Frontend Developer</a:t>
            </a:r>
          </a:p>
          <a:p>
            <a:r>
              <a:rPr lang="en-US" dirty="0" err="1" smtClean="0"/>
              <a:t>Donapati</a:t>
            </a:r>
            <a:r>
              <a:rPr lang="en-US" dirty="0" smtClean="0"/>
              <a:t> </a:t>
            </a:r>
            <a:r>
              <a:rPr lang="en-US" dirty="0" err="1" smtClean="0"/>
              <a:t>Venkata</a:t>
            </a:r>
            <a:r>
              <a:rPr lang="en-US" dirty="0" smtClean="0"/>
              <a:t> </a:t>
            </a:r>
            <a:r>
              <a:rPr lang="en-US" dirty="0" err="1" smtClean="0"/>
              <a:t>Sreekar</a:t>
            </a:r>
            <a:r>
              <a:rPr lang="en-US" dirty="0" smtClean="0"/>
              <a:t> Reddy : Business Analyst, Frontend Developer</a:t>
            </a:r>
          </a:p>
          <a:p>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lide26.1.jpeg"/>
          <p:cNvPicPr>
            <a:picLocks noChangeAspect="1"/>
          </p:cNvPicPr>
          <p:nvPr/>
        </p:nvPicPr>
        <p:blipFill>
          <a:blip r:embed="rId2"/>
          <a:stretch>
            <a:fillRect/>
          </a:stretch>
        </p:blipFill>
        <p:spPr>
          <a:xfrm>
            <a:off x="1706880" y="137160"/>
            <a:ext cx="8778240" cy="658368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704214"/>
            <a:ext cx="10353761" cy="1326321"/>
          </a:xfrm>
        </p:spPr>
        <p:txBody>
          <a:bodyPr/>
          <a:lstStyle/>
          <a:p>
            <a:r>
              <a:rPr lang="en-US" dirty="0" smtClean="0"/>
              <a:t>Behind The Scenes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lide27.jpeg"/>
          <p:cNvPicPr>
            <a:picLocks noChangeAspect="1"/>
          </p:cNvPicPr>
          <p:nvPr/>
        </p:nvPicPr>
        <p:blipFill>
          <a:blip r:embed="rId2"/>
          <a:stretch>
            <a:fillRect/>
          </a:stretch>
        </p:blipFill>
        <p:spPr>
          <a:xfrm>
            <a:off x="1524000" y="0"/>
            <a:ext cx="9144000" cy="68580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lide28.jpeg"/>
          <p:cNvPicPr>
            <a:picLocks noChangeAspect="1"/>
          </p:cNvPicPr>
          <p:nvPr/>
        </p:nvPicPr>
        <p:blipFill>
          <a:blip r:embed="rId2"/>
          <a:stretch>
            <a:fillRect/>
          </a:stretch>
        </p:blipFill>
        <p:spPr>
          <a:xfrm>
            <a:off x="1524000" y="0"/>
            <a:ext cx="9144000"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278FDC-AABA-4B32-BD1D-0F7E8D0CFA28}"/>
              </a:ext>
            </a:extLst>
          </p:cNvPr>
          <p:cNvSpPr>
            <a:spLocks noGrp="1"/>
          </p:cNvSpPr>
          <p:nvPr>
            <p:ph type="title"/>
          </p:nvPr>
        </p:nvSpPr>
        <p:spPr>
          <a:xfrm>
            <a:off x="752475" y="609600"/>
            <a:ext cx="3643150" cy="5603310"/>
          </a:xfrm>
        </p:spPr>
        <p:txBody>
          <a:bodyPr>
            <a:normAutofit/>
          </a:bodyPr>
          <a:lstStyle/>
          <a:p>
            <a:r>
              <a:rPr lang="en-US" dirty="0"/>
              <a:t>MOTIVATION FOR IDEA</a:t>
            </a:r>
          </a:p>
        </p:txBody>
      </p:sp>
      <p:graphicFrame>
        <p:nvGraphicFramePr>
          <p:cNvPr id="5" name="Content Placeholder 2">
            <a:extLst>
              <a:ext uri="{FF2B5EF4-FFF2-40B4-BE49-F238E27FC236}">
                <a16:creationId xmlns:a16="http://schemas.microsoft.com/office/drawing/2014/main" xmlns="" id="{0010BA05-6939-47F1-9AF3-40B4B8C588C3}"/>
              </a:ext>
            </a:extLst>
          </p:cNvPr>
          <p:cNvGraphicFramePr>
            <a:graphicFrameLocks noGrp="1"/>
          </p:cNvGraphicFramePr>
          <p:nvPr>
            <p:ph idx="1"/>
            <p:extLst>
              <p:ext uri="{D42A27DB-BD31-4B8C-83A1-F6EECF244321}">
                <p14:modId xmlns:p14="http://schemas.microsoft.com/office/powerpoint/2010/main" xmlns="" val="315231599"/>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3351728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IMG_20190907_105216.jpg"/>
          <p:cNvPicPr>
            <a:picLocks noChangeAspect="1"/>
          </p:cNvPicPr>
          <p:nvPr/>
        </p:nvPicPr>
        <p:blipFill>
          <a:blip r:embed="rId2" cstate="print"/>
          <a:stretch>
            <a:fillRect/>
          </a:stretch>
        </p:blipFill>
        <p:spPr>
          <a:xfrm>
            <a:off x="1524000" y="0"/>
            <a:ext cx="9144000" cy="68580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IMG_20190907_104452.jpg"/>
          <p:cNvPicPr>
            <a:picLocks noChangeAspect="1"/>
          </p:cNvPicPr>
          <p:nvPr/>
        </p:nvPicPr>
        <p:blipFill>
          <a:blip r:embed="rId2" cstate="print"/>
          <a:stretch>
            <a:fillRect/>
          </a:stretch>
        </p:blipFill>
        <p:spPr>
          <a:xfrm>
            <a:off x="1524000" y="0"/>
            <a:ext cx="9144000" cy="68580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lide31.jpeg"/>
          <p:cNvPicPr>
            <a:picLocks noChangeAspect="1"/>
          </p:cNvPicPr>
          <p:nvPr/>
        </p:nvPicPr>
        <p:blipFill>
          <a:blip r:embed="rId2"/>
          <a:stretch>
            <a:fillRect/>
          </a:stretch>
        </p:blipFill>
        <p:spPr>
          <a:xfrm>
            <a:off x="3524250" y="0"/>
            <a:ext cx="5143500" cy="68580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lide32.jpeg"/>
          <p:cNvPicPr>
            <a:picLocks noChangeAspect="1"/>
          </p:cNvPicPr>
          <p:nvPr/>
        </p:nvPicPr>
        <p:blipFill>
          <a:blip r:embed="rId2"/>
          <a:stretch>
            <a:fillRect/>
          </a:stretch>
        </p:blipFill>
        <p:spPr>
          <a:xfrm>
            <a:off x="1706880" y="137160"/>
            <a:ext cx="8778240" cy="658368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lvl="0"/>
            <a:r>
              <a:rPr lang="en-US" dirty="0" smtClean="0"/>
              <a:t>Roger S Pressman: Software Engineering - A Practitioners approach, 8th edition, McGraw-Hill Publication, 2015. </a:t>
            </a:r>
          </a:p>
          <a:p>
            <a:pPr lvl="0"/>
            <a:r>
              <a:rPr lang="en-US" dirty="0" smtClean="0">
                <a:hlinkClick r:id="rId2"/>
              </a:rPr>
              <a:t>https://www.geeksforgeeks.org/software-engineering-requirements-engineering-process/</a:t>
            </a:r>
            <a:endParaRPr lang="en-US" dirty="0" smtClean="0"/>
          </a:p>
          <a:p>
            <a:pPr lvl="0"/>
            <a:r>
              <a:rPr lang="en-US" dirty="0" smtClean="0">
                <a:hlinkClick r:id="rId3"/>
              </a:rPr>
              <a:t>https://www.tutorialspoint.com/software_engineering/software_requirements.htm</a:t>
            </a:r>
            <a:endParaRPr lang="en-US" dirty="0" smtClean="0"/>
          </a:p>
          <a:p>
            <a:pPr lvl="0"/>
            <a:r>
              <a:rPr lang="en-US" dirty="0" smtClean="0"/>
              <a:t>Seniors, CSE, JSS S&amp;T University</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71A9D4-0AE2-49F5-8412-B3D50E5D023B}"/>
              </a:ext>
            </a:extLst>
          </p:cNvPr>
          <p:cNvSpPr>
            <a:spLocks noGrp="1"/>
          </p:cNvSpPr>
          <p:nvPr>
            <p:ph type="title"/>
          </p:nvPr>
        </p:nvSpPr>
        <p:spPr>
          <a:xfrm>
            <a:off x="913794" y="4819137"/>
            <a:ext cx="10353761" cy="940354"/>
          </a:xfrm>
        </p:spPr>
        <p:txBody>
          <a:bodyPr vert="horz" lIns="91440" tIns="45720" rIns="91440" bIns="45720" rtlCol="0" anchor="b">
            <a:normAutofit/>
          </a:bodyPr>
          <a:lstStyle/>
          <a:p>
            <a:r>
              <a:rPr lang="en-US" sz="3600" dirty="0"/>
              <a:t>THANK YOU</a:t>
            </a:r>
          </a:p>
        </p:txBody>
      </p:sp>
      <p:pic>
        <p:nvPicPr>
          <p:cNvPr id="6" name="Graphic 5" descr="Smiling Face with No Fill">
            <a:extLst>
              <a:ext uri="{FF2B5EF4-FFF2-40B4-BE49-F238E27FC236}">
                <a16:creationId xmlns:a16="http://schemas.microsoft.com/office/drawing/2014/main" xmlns="" id="{5B3886A7-5B2A-4DBE-8286-FB18781A4732}"/>
              </a:ext>
            </a:extLst>
          </p:cNvPr>
          <p:cNvPicPr>
            <a:picLocks noChangeAspect="1"/>
          </p:cNvPicPr>
          <p:nvPr/>
        </p:nvPicPr>
        <p: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4131733" y="1098509"/>
            <a:ext cx="3806319" cy="3491212"/>
          </a:xfrm>
          <a:prstGeom prst="rect">
            <a:avLst/>
          </a:prstGeom>
        </p:spPr>
      </p:pic>
    </p:spTree>
    <p:extLst>
      <p:ext uri="{BB962C8B-B14F-4D97-AF65-F5344CB8AC3E}">
        <p14:creationId xmlns:p14="http://schemas.microsoft.com/office/powerpoint/2010/main" xmlns="" val="34171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xmlns="" id="{BC052280-388E-4151-A1EB-5236D4FCCA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EE9F74-A51C-4DCF-A643-ACA6450BE5D7}"/>
              </a:ext>
            </a:extLst>
          </p:cNvPr>
          <p:cNvSpPr>
            <a:spLocks noGrp="1"/>
          </p:cNvSpPr>
          <p:nvPr>
            <p:ph type="title"/>
          </p:nvPr>
        </p:nvSpPr>
        <p:spPr>
          <a:xfrm>
            <a:off x="913796" y="927100"/>
            <a:ext cx="3418766" cy="4616450"/>
          </a:xfrm>
        </p:spPr>
        <p:txBody>
          <a:bodyPr>
            <a:normAutofit/>
          </a:bodyPr>
          <a:lstStyle/>
          <a:p>
            <a:r>
              <a:rPr lang="en-US" sz="3100"/>
              <a:t>Personal experiences</a:t>
            </a:r>
            <a:endParaRPr lang="en-US" sz="3100" dirty="0"/>
          </a:p>
        </p:txBody>
      </p:sp>
      <p:cxnSp>
        <p:nvCxnSpPr>
          <p:cNvPr id="34" name="Straight Connector 33">
            <a:extLst>
              <a:ext uri="{FF2B5EF4-FFF2-40B4-BE49-F238E27FC236}">
                <a16:creationId xmlns:a16="http://schemas.microsoft.com/office/drawing/2014/main" xmlns="" id="{744251C3-E720-4363-8AF0-20AD319374F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EF4125B9-83BD-41DE-A06E-9B3C2171A351}"/>
              </a:ext>
            </a:extLst>
          </p:cNvPr>
          <p:cNvSpPr>
            <a:spLocks noGrp="1"/>
          </p:cNvSpPr>
          <p:nvPr>
            <p:ph idx="1"/>
          </p:nvPr>
        </p:nvSpPr>
        <p:spPr>
          <a:xfrm>
            <a:off x="4976029" y="971549"/>
            <a:ext cx="6291528" cy="4616450"/>
          </a:xfrm>
        </p:spPr>
        <p:txBody>
          <a:bodyPr anchor="ctr">
            <a:normAutofit/>
          </a:bodyPr>
          <a:lstStyle/>
          <a:p>
            <a:r>
              <a:rPr lang="en-US" dirty="0"/>
              <a:t>As a student coming from north India, one of our team members Adishi had difficulty in finding the right cuisine around the college.</a:t>
            </a:r>
          </a:p>
          <a:p>
            <a:r>
              <a:rPr lang="en-US" dirty="0">
                <a:effectLst/>
              </a:rPr>
              <a:t>As a fresher, it can be overwhelming to find so many dining options in the College, whether it tastes good, if it’s delicious, if it’s expensive and so on.</a:t>
            </a:r>
            <a:endParaRPr lang="en-US" dirty="0"/>
          </a:p>
        </p:txBody>
      </p:sp>
    </p:spTree>
    <p:extLst>
      <p:ext uri="{BB962C8B-B14F-4D97-AF65-F5344CB8AC3E}">
        <p14:creationId xmlns:p14="http://schemas.microsoft.com/office/powerpoint/2010/main" xmlns="" val="1833799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BC052280-388E-4151-A1EB-5236D4FCCA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159CAB6-1699-43A3-8A57-0C2489BBB26D}"/>
              </a:ext>
            </a:extLst>
          </p:cNvPr>
          <p:cNvSpPr>
            <a:spLocks noGrp="1"/>
          </p:cNvSpPr>
          <p:nvPr>
            <p:ph type="title"/>
          </p:nvPr>
        </p:nvSpPr>
        <p:spPr>
          <a:xfrm>
            <a:off x="913796" y="927100"/>
            <a:ext cx="3418766" cy="4616450"/>
          </a:xfrm>
        </p:spPr>
        <p:txBody>
          <a:bodyPr>
            <a:normAutofit/>
          </a:bodyPr>
          <a:lstStyle/>
          <a:p>
            <a:r>
              <a:rPr lang="en-US" sz="2600" dirty="0" smtClean="0"/>
              <a:t>A fresher’s perspective</a:t>
            </a:r>
            <a:endParaRPr lang="en-US" sz="2600" dirty="0"/>
          </a:p>
        </p:txBody>
      </p:sp>
      <p:cxnSp>
        <p:nvCxnSpPr>
          <p:cNvPr id="10" name="Straight Connector 9">
            <a:extLst>
              <a:ext uri="{FF2B5EF4-FFF2-40B4-BE49-F238E27FC236}">
                <a16:creationId xmlns:a16="http://schemas.microsoft.com/office/drawing/2014/main" xmlns="" id="{744251C3-E720-4363-8AF0-20AD319374F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6BC3C4BF-18B7-46A7-AF9C-815B804C2679}"/>
              </a:ext>
            </a:extLst>
          </p:cNvPr>
          <p:cNvSpPr>
            <a:spLocks noGrp="1"/>
          </p:cNvSpPr>
          <p:nvPr>
            <p:ph idx="1"/>
          </p:nvPr>
        </p:nvSpPr>
        <p:spPr>
          <a:xfrm>
            <a:off x="4976029" y="971549"/>
            <a:ext cx="6291528" cy="4616450"/>
          </a:xfrm>
        </p:spPr>
        <p:txBody>
          <a:bodyPr anchor="ctr">
            <a:normAutofit/>
          </a:bodyPr>
          <a:lstStyle/>
          <a:p>
            <a:pPr>
              <a:buNone/>
            </a:pPr>
            <a:r>
              <a:rPr lang="en-US" dirty="0" smtClean="0">
                <a:effectLst/>
              </a:rPr>
              <a:t>	</a:t>
            </a:r>
            <a:r>
              <a:rPr lang="en-US" dirty="0" err="1" smtClean="0">
                <a:effectLst/>
              </a:rPr>
              <a:t>Vaibhav</a:t>
            </a:r>
            <a:r>
              <a:rPr lang="en-US" dirty="0" smtClean="0">
                <a:effectLst/>
              </a:rPr>
              <a:t> </a:t>
            </a:r>
            <a:r>
              <a:rPr lang="en-US" dirty="0">
                <a:effectLst/>
              </a:rPr>
              <a:t>(EEE ,1</a:t>
            </a:r>
            <a:r>
              <a:rPr lang="en-US" baseline="30000" dirty="0">
                <a:effectLst/>
              </a:rPr>
              <a:t>st</a:t>
            </a:r>
            <a:r>
              <a:rPr lang="en-US" dirty="0">
                <a:effectLst/>
              </a:rPr>
              <a:t> semester</a:t>
            </a:r>
            <a:r>
              <a:rPr lang="en-US" dirty="0" smtClean="0">
                <a:effectLst/>
              </a:rPr>
              <a:t>), a </a:t>
            </a:r>
            <a:r>
              <a:rPr lang="en-US" dirty="0">
                <a:effectLst/>
              </a:rPr>
              <a:t>student of </a:t>
            </a:r>
            <a:r>
              <a:rPr lang="en-US" dirty="0" smtClean="0">
                <a:effectLst/>
              </a:rPr>
              <a:t>SJCE lived with one of the team members for a brief period until he got into hostel. During this time he told that he was quite confused with regard to the food options available around the campus.</a:t>
            </a:r>
            <a:endParaRPr lang="en-US" dirty="0">
              <a:effectLst/>
            </a:endParaRPr>
          </a:p>
          <a:p>
            <a:endParaRPr lang="en-US" dirty="0">
              <a:effectLst/>
            </a:endParaRPr>
          </a:p>
        </p:txBody>
      </p:sp>
    </p:spTree>
    <p:extLst>
      <p:ext uri="{BB962C8B-B14F-4D97-AF65-F5344CB8AC3E}">
        <p14:creationId xmlns:p14="http://schemas.microsoft.com/office/powerpoint/2010/main" xmlns="" val="4106234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BC052280-388E-4151-A1EB-5236D4FCCA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EF4D86A-04FB-4C79-BE5B-56E35370309F}"/>
              </a:ext>
            </a:extLst>
          </p:cNvPr>
          <p:cNvSpPr>
            <a:spLocks noGrp="1"/>
          </p:cNvSpPr>
          <p:nvPr>
            <p:ph type="title"/>
          </p:nvPr>
        </p:nvSpPr>
        <p:spPr>
          <a:xfrm>
            <a:off x="913796" y="927100"/>
            <a:ext cx="3418766" cy="4616450"/>
          </a:xfrm>
        </p:spPr>
        <p:txBody>
          <a:bodyPr>
            <a:normAutofit/>
          </a:bodyPr>
          <a:lstStyle/>
          <a:p>
            <a:r>
              <a:rPr lang="en-US" sz="2600"/>
              <a:t>Understanding the problem</a:t>
            </a:r>
          </a:p>
        </p:txBody>
      </p:sp>
      <p:cxnSp>
        <p:nvCxnSpPr>
          <p:cNvPr id="10" name="Straight Connector 9">
            <a:extLst>
              <a:ext uri="{FF2B5EF4-FFF2-40B4-BE49-F238E27FC236}">
                <a16:creationId xmlns:a16="http://schemas.microsoft.com/office/drawing/2014/main" xmlns="" id="{744251C3-E720-4363-8AF0-20AD319374F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5EA73E96-12F8-4413-9A08-9EC8E7A72175}"/>
              </a:ext>
            </a:extLst>
          </p:cNvPr>
          <p:cNvSpPr>
            <a:spLocks noGrp="1"/>
          </p:cNvSpPr>
          <p:nvPr>
            <p:ph idx="1"/>
          </p:nvPr>
        </p:nvSpPr>
        <p:spPr>
          <a:xfrm>
            <a:off x="4976029" y="971549"/>
            <a:ext cx="6291528" cy="4616450"/>
          </a:xfrm>
        </p:spPr>
        <p:txBody>
          <a:bodyPr anchor="ctr">
            <a:normAutofit/>
          </a:bodyPr>
          <a:lstStyle/>
          <a:p>
            <a:pPr lvl="1"/>
            <a:r>
              <a:rPr lang="en-US" sz="2000" dirty="0">
                <a:effectLst/>
              </a:rPr>
              <a:t> As a fresher who is just getting used to the hostile environment of the hostel, not being able to enjoy the tastes of their hometown can seriously suppress their spirits.</a:t>
            </a:r>
          </a:p>
          <a:p>
            <a:pPr lvl="1"/>
            <a:r>
              <a:rPr lang="en-US" sz="2000" dirty="0">
                <a:effectLst/>
              </a:rPr>
              <a:t>Therefore, it would be very useful to them if there was an easy way for them to know what foods are being served, where and for how much so that they can try them out and feel at home, at least in terms of food.</a:t>
            </a:r>
            <a:endParaRPr lang="en-US" sz="2000" dirty="0"/>
          </a:p>
        </p:txBody>
      </p:sp>
    </p:spTree>
    <p:extLst>
      <p:ext uri="{BB962C8B-B14F-4D97-AF65-F5344CB8AC3E}">
        <p14:creationId xmlns:p14="http://schemas.microsoft.com/office/powerpoint/2010/main" xmlns="" val="2234788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98712D-6E0A-4923-86FC-3C507A49909E}"/>
              </a:ext>
            </a:extLst>
          </p:cNvPr>
          <p:cNvSpPr>
            <a:spLocks noGrp="1"/>
          </p:cNvSpPr>
          <p:nvPr>
            <p:ph type="title"/>
          </p:nvPr>
        </p:nvSpPr>
        <p:spPr>
          <a:xfrm>
            <a:off x="752475" y="609600"/>
            <a:ext cx="4375150" cy="5603310"/>
          </a:xfrm>
        </p:spPr>
        <p:txBody>
          <a:bodyPr>
            <a:normAutofit/>
          </a:bodyPr>
          <a:lstStyle/>
          <a:p>
            <a:r>
              <a:rPr lang="en-US" dirty="0"/>
              <a:t>Differences from existing ones</a:t>
            </a:r>
          </a:p>
        </p:txBody>
      </p:sp>
      <p:graphicFrame>
        <p:nvGraphicFramePr>
          <p:cNvPr id="7" name="Content Placeholder 2">
            <a:extLst>
              <a:ext uri="{FF2B5EF4-FFF2-40B4-BE49-F238E27FC236}">
                <a16:creationId xmlns:a16="http://schemas.microsoft.com/office/drawing/2014/main" xmlns="" id="{0DA47B6B-9DA8-45AE-9F0E-CD3B132ECAE8}"/>
              </a:ext>
            </a:extLst>
          </p:cNvPr>
          <p:cNvGraphicFramePr>
            <a:graphicFrameLocks noGrp="1"/>
          </p:cNvGraphicFramePr>
          <p:nvPr>
            <p:ph idx="1"/>
            <p:extLst>
              <p:ext uri="{D42A27DB-BD31-4B8C-83A1-F6EECF244321}">
                <p14:modId xmlns:p14="http://schemas.microsoft.com/office/powerpoint/2010/main" xmlns="" val="1973009301"/>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611386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4185F7-50CE-4A90-BF18-56279E8C074E}"/>
              </a:ext>
            </a:extLst>
          </p:cNvPr>
          <p:cNvSpPr>
            <a:spLocks noGrp="1"/>
          </p:cNvSpPr>
          <p:nvPr>
            <p:ph type="title"/>
          </p:nvPr>
        </p:nvSpPr>
        <p:spPr>
          <a:xfrm>
            <a:off x="752475" y="609600"/>
            <a:ext cx="3643150" cy="5603310"/>
          </a:xfrm>
        </p:spPr>
        <p:txBody>
          <a:bodyPr>
            <a:normAutofit/>
          </a:bodyPr>
          <a:lstStyle/>
          <a:p>
            <a:r>
              <a:rPr lang="en-US" dirty="0"/>
              <a:t>ELICITATION</a:t>
            </a:r>
          </a:p>
        </p:txBody>
      </p:sp>
      <p:graphicFrame>
        <p:nvGraphicFramePr>
          <p:cNvPr id="5" name="Content Placeholder 2">
            <a:extLst>
              <a:ext uri="{FF2B5EF4-FFF2-40B4-BE49-F238E27FC236}">
                <a16:creationId xmlns:a16="http://schemas.microsoft.com/office/drawing/2014/main" xmlns="" id="{758BE4CE-6ABC-4B3A-8792-52B9D108EA35}"/>
              </a:ext>
            </a:extLst>
          </p:cNvPr>
          <p:cNvGraphicFramePr>
            <a:graphicFrameLocks noGrp="1"/>
          </p:cNvGraphicFramePr>
          <p:nvPr>
            <p:ph idx="1"/>
            <p:extLst>
              <p:ext uri="{D42A27DB-BD31-4B8C-83A1-F6EECF244321}">
                <p14:modId xmlns:p14="http://schemas.microsoft.com/office/powerpoint/2010/main" xmlns="" val="1927735145"/>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847264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BC052280-388E-4151-A1EB-5236D4FCCA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9D1CA0A-D02E-44B0-8C08-BB2154F0DE1E}"/>
              </a:ext>
            </a:extLst>
          </p:cNvPr>
          <p:cNvSpPr>
            <a:spLocks noGrp="1"/>
          </p:cNvSpPr>
          <p:nvPr>
            <p:ph type="title"/>
          </p:nvPr>
        </p:nvSpPr>
        <p:spPr>
          <a:xfrm>
            <a:off x="913796" y="927100"/>
            <a:ext cx="3418766" cy="4616450"/>
          </a:xfrm>
        </p:spPr>
        <p:txBody>
          <a:bodyPr>
            <a:normAutofit/>
          </a:bodyPr>
          <a:lstStyle/>
          <a:p>
            <a:r>
              <a:rPr lang="en-US" sz="2600"/>
              <a:t>STAKEHOLDERS</a:t>
            </a:r>
          </a:p>
        </p:txBody>
      </p:sp>
      <p:cxnSp>
        <p:nvCxnSpPr>
          <p:cNvPr id="12" name="Straight Connector 9">
            <a:extLst>
              <a:ext uri="{FF2B5EF4-FFF2-40B4-BE49-F238E27FC236}">
                <a16:creationId xmlns:a16="http://schemas.microsoft.com/office/drawing/2014/main" xmlns="" id="{744251C3-E720-4363-8AF0-20AD319374F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xmlns="" id="{3A91C1C7-109F-4BF3-9473-35EEA3F803FD}"/>
              </a:ext>
            </a:extLst>
          </p:cNvPr>
          <p:cNvSpPr>
            <a:spLocks noGrp="1"/>
          </p:cNvSpPr>
          <p:nvPr>
            <p:ph idx="1"/>
          </p:nvPr>
        </p:nvSpPr>
        <p:spPr>
          <a:xfrm>
            <a:off x="4986676" y="1904484"/>
            <a:ext cx="6291528" cy="4616450"/>
          </a:xfrm>
        </p:spPr>
        <p:txBody>
          <a:bodyPr anchor="ctr">
            <a:normAutofit/>
          </a:bodyPr>
          <a:lstStyle/>
          <a:p>
            <a:r>
              <a:rPr lang="en-US" dirty="0"/>
              <a:t>STUDENTS :</a:t>
            </a:r>
          </a:p>
          <a:p>
            <a:pPr lvl="1"/>
            <a:r>
              <a:rPr lang="en-US" dirty="0"/>
              <a:t>Vaibhav ( EEE,  1</a:t>
            </a:r>
            <a:r>
              <a:rPr lang="en-US" baseline="30000" dirty="0"/>
              <a:t>st</a:t>
            </a:r>
            <a:r>
              <a:rPr lang="en-US" dirty="0"/>
              <a:t>  Sem ) </a:t>
            </a:r>
          </a:p>
          <a:p>
            <a:pPr lvl="1"/>
            <a:r>
              <a:rPr lang="en-US" dirty="0"/>
              <a:t>Narayan Bhat ( CSE, 3</a:t>
            </a:r>
            <a:r>
              <a:rPr lang="en-US" baseline="30000" dirty="0"/>
              <a:t>rd</a:t>
            </a:r>
            <a:r>
              <a:rPr lang="en-US" dirty="0"/>
              <a:t> Sem )</a:t>
            </a:r>
          </a:p>
          <a:p>
            <a:pPr lvl="1"/>
            <a:r>
              <a:rPr lang="en-US" dirty="0"/>
              <a:t>Manjari Ranjan ( CSE, 5</a:t>
            </a:r>
            <a:r>
              <a:rPr lang="en-US" baseline="30000" dirty="0"/>
              <a:t>th</a:t>
            </a:r>
            <a:r>
              <a:rPr lang="en-US" dirty="0"/>
              <a:t> Sem )</a:t>
            </a:r>
          </a:p>
          <a:p>
            <a:pPr lvl="1"/>
            <a:r>
              <a:rPr lang="en-US" dirty="0"/>
              <a:t>Arunima Rashmi Giri ( CSE,  7</a:t>
            </a:r>
            <a:r>
              <a:rPr lang="en-US" baseline="30000" dirty="0"/>
              <a:t>th</a:t>
            </a:r>
            <a:r>
              <a:rPr lang="en-US" dirty="0"/>
              <a:t> Sem )</a:t>
            </a:r>
          </a:p>
          <a:p>
            <a:r>
              <a:rPr lang="en-US" dirty="0"/>
              <a:t>LECTURERS :</a:t>
            </a:r>
          </a:p>
          <a:p>
            <a:pPr lvl="1"/>
            <a:r>
              <a:rPr lang="en-US" dirty="0"/>
              <a:t>Bindya Ma'am</a:t>
            </a:r>
          </a:p>
          <a:p>
            <a:pPr lvl="1"/>
            <a:r>
              <a:rPr lang="en-US" dirty="0"/>
              <a:t>Ashritha Ma’am</a:t>
            </a:r>
          </a:p>
          <a:p>
            <a:pPr marL="0" indent="0">
              <a:buNone/>
            </a:pPr>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xmlns="" val="4474452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xmlns=""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otalTime>121</TotalTime>
  <Words>1106</Words>
  <Application>Microsoft Office PowerPoint</Application>
  <PresentationFormat>Custom</PresentationFormat>
  <Paragraphs>138</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Damask</vt:lpstr>
      <vt:lpstr>Slide 1</vt:lpstr>
      <vt:lpstr>INCEPTION</vt:lpstr>
      <vt:lpstr>MOTIVATION FOR IDEA</vt:lpstr>
      <vt:lpstr>Personal experiences</vt:lpstr>
      <vt:lpstr>A fresher’s perspective</vt:lpstr>
      <vt:lpstr>Understanding the problem</vt:lpstr>
      <vt:lpstr>Differences from existing ones</vt:lpstr>
      <vt:lpstr>ELICITATION</vt:lpstr>
      <vt:lpstr>STAKEHOLDERS</vt:lpstr>
      <vt:lpstr>QUESTIONNAIRES</vt:lpstr>
      <vt:lpstr>QUESTIONNAIRES</vt:lpstr>
      <vt:lpstr>ASSOCIATION OF REQUIREMENTS</vt:lpstr>
      <vt:lpstr>ELABORATION</vt:lpstr>
      <vt:lpstr>Refined model</vt:lpstr>
      <vt:lpstr>Refined model</vt:lpstr>
      <vt:lpstr>Actors and roles</vt:lpstr>
      <vt:lpstr>actors and roles</vt:lpstr>
      <vt:lpstr>ACTORS AND ROLES</vt:lpstr>
      <vt:lpstr>ACTORS AND ROLES</vt:lpstr>
      <vt:lpstr>negotiation</vt:lpstr>
      <vt:lpstr>negotiation</vt:lpstr>
      <vt:lpstr>Specifications</vt:lpstr>
      <vt:lpstr>VALIDATION</vt:lpstr>
      <vt:lpstr>REQUIREment MANAGEMENT</vt:lpstr>
      <vt:lpstr>Roles and responsibilities</vt:lpstr>
      <vt:lpstr>Slide 26</vt:lpstr>
      <vt:lpstr>Behind The Scenes</vt:lpstr>
      <vt:lpstr>Slide 28</vt:lpstr>
      <vt:lpstr>Slide 29</vt:lpstr>
      <vt:lpstr>Slide 30</vt:lpstr>
      <vt:lpstr>Slide 31</vt:lpstr>
      <vt:lpstr>Slide 32</vt:lpstr>
      <vt:lpstr>Slide 33</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SJCE FOODIE</dc:title>
  <dc:creator>Jyothsna</dc:creator>
  <cp:lastModifiedBy>Eeshaan Achar</cp:lastModifiedBy>
  <cp:revision>16</cp:revision>
  <dcterms:created xsi:type="dcterms:W3CDTF">2019-09-10T12:06:01Z</dcterms:created>
  <dcterms:modified xsi:type="dcterms:W3CDTF">2019-09-11T04:50:22Z</dcterms:modified>
</cp:coreProperties>
</file>