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7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40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87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35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1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2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9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4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9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3DF205-8CEC-464F-BE0B-147443952C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C614A7-BF1E-4111-B8CA-557EB6F0071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7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13292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Bookman Old Style" panose="02050604050505020204" pitchFamily="18" charset="0"/>
              </a:rPr>
              <a:t>Employee Asset Management System</a:t>
            </a:r>
            <a:endParaRPr lang="en-IN" sz="7200" b="1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Internship project demo</a:t>
            </a:r>
            <a:endParaRPr lang="en-IN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39284" y="579012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Eesha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Beladi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0250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Introduction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3154"/>
            <a:ext cx="10058400" cy="4023360"/>
          </a:xfrm>
        </p:spPr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Project : </a:t>
            </a:r>
          </a:p>
          <a:p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Employee Asset Management System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Objective </a:t>
            </a:r>
            <a:r>
              <a:rPr lang="en-US" dirty="0">
                <a:latin typeface="Bookman Old Style" panose="02050604050505020204" pitchFamily="18" charset="0"/>
              </a:rPr>
              <a:t>: </a:t>
            </a:r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treamline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the management of IT assets within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organization, including allocation, </a:t>
            </a:r>
            <a:r>
              <a:rPr lang="en-US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deallocation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, and approval processes.</a:t>
            </a:r>
            <a:endParaRPr lang="en-US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dirty="0" smtClean="0"/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2955"/>
            <a:ext cx="10058400" cy="1450757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Tools </a:t>
            </a:r>
            <a:r>
              <a:rPr lang="en-IN" dirty="0" smtClean="0">
                <a:latin typeface="Bookman Old Style" panose="02050604050505020204" pitchFamily="18" charset="0"/>
              </a:rPr>
              <a:t>&amp; </a:t>
            </a:r>
            <a:r>
              <a:rPr lang="en-IN" dirty="0">
                <a:latin typeface="Bookman Old Style" panose="02050604050505020204" pitchFamily="18" charset="0"/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4916"/>
            <a:ext cx="10058400" cy="4023360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Version Control: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Git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Front End :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Angular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18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(HTML, CSS, Bootstrap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Back </a:t>
            </a:r>
            <a:r>
              <a:rPr lang="en-IN" dirty="0">
                <a:latin typeface="Bookman Old Style" panose="02050604050505020204" pitchFamily="18" charset="0"/>
              </a:rPr>
              <a:t>End: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ASP.NET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Core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Web API 8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Database</a:t>
            </a:r>
            <a:r>
              <a:rPr lang="en-IN" dirty="0">
                <a:latin typeface="Bookman Old Style" panose="02050604050505020204" pitchFamily="18" charset="0"/>
              </a:rPr>
              <a:t>: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Microsoft SQL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Server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ORM </a:t>
            </a:r>
            <a:r>
              <a:rPr lang="en-IN" dirty="0">
                <a:latin typeface="Bookman Old Style" panose="02050604050505020204" pitchFamily="18" charset="0"/>
              </a:rPr>
              <a:t>Tool: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Entity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Framework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Server </a:t>
            </a:r>
            <a:r>
              <a:rPr lang="en-IN" dirty="0">
                <a:latin typeface="Bookman Old Style" panose="02050604050505020204" pitchFamily="18" charset="0"/>
              </a:rPr>
              <a:t>Management: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SQL Server Management Studio (SSMS)</a:t>
            </a:r>
          </a:p>
        </p:txBody>
      </p:sp>
    </p:spTree>
    <p:extLst>
      <p:ext uri="{BB962C8B-B14F-4D97-AF65-F5344CB8AC3E}">
        <p14:creationId xmlns:p14="http://schemas.microsoft.com/office/powerpoint/2010/main" val="4321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Project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7621"/>
            <a:ext cx="10058400" cy="402336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User Roles</a:t>
            </a:r>
            <a:r>
              <a:rPr lang="en-US" dirty="0" smtClean="0">
                <a:latin typeface="Bookman Old Style" panose="02050604050505020204" pitchFamily="18" charset="0"/>
              </a:rPr>
              <a:t>: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Admin, IT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Infrastructure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Users, Manager, Employee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Main </a:t>
            </a:r>
            <a:r>
              <a:rPr lang="en-US" dirty="0" smtClean="0">
                <a:latin typeface="Bookman Old Style" panose="02050604050505020204" pitchFamily="18" charset="0"/>
              </a:rPr>
              <a:t>Features :</a:t>
            </a:r>
          </a:p>
          <a:p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Maintain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IT asset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information/inventory.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Maintain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employees, employee asset, asset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allocation and </a:t>
            </a:r>
            <a:r>
              <a:rPr lang="en-US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deallocation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details.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Regulate employee asset requests.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Implement authorization and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authentication.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Generate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reports.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Authentication and Authorization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5" t="21207" r="40326" b="27072"/>
          <a:stretch/>
        </p:blipFill>
        <p:spPr>
          <a:xfrm>
            <a:off x="1097280" y="1955408"/>
            <a:ext cx="3277772" cy="4247005"/>
          </a:xfrm>
        </p:spPr>
      </p:pic>
      <p:sp>
        <p:nvSpPr>
          <p:cNvPr id="6" name="TextBox 5"/>
          <p:cNvSpPr txBox="1"/>
          <p:nvPr/>
        </p:nvSpPr>
        <p:spPr>
          <a:xfrm>
            <a:off x="5287143" y="3913338"/>
            <a:ext cx="5868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Authentication</a:t>
            </a:r>
            <a:r>
              <a:rPr lang="en-IN" sz="2000" dirty="0" smtClean="0">
                <a:latin typeface="Bookman Old Style" panose="02050604050505020204" pitchFamily="18" charset="0"/>
              </a:rPr>
              <a:t> : </a:t>
            </a:r>
            <a:r>
              <a:rPr lang="en-US" sz="2000" dirty="0">
                <a:latin typeface="Bookman Old Style" panose="02050604050505020204" pitchFamily="18" charset="0"/>
              </a:rPr>
              <a:t>B</a:t>
            </a:r>
            <a:r>
              <a:rPr lang="en-US" sz="2000" dirty="0" smtClean="0">
                <a:latin typeface="Bookman Old Style" panose="02050604050505020204" pitchFamily="18" charset="0"/>
              </a:rPr>
              <a:t>asic authentication, with credentials encoded in base64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Authorization</a:t>
            </a:r>
            <a:r>
              <a:rPr lang="en-IN" sz="2000" dirty="0" smtClean="0">
                <a:latin typeface="Bookman Old Style" panose="02050604050505020204" pitchFamily="18" charset="0"/>
              </a:rPr>
              <a:t> : Role based authorization in ba</a:t>
            </a:r>
            <a:r>
              <a:rPr lang="en-IN" sz="2000" dirty="0" smtClean="0">
                <a:latin typeface="Bookman Old Style" panose="02050604050505020204" pitchFamily="18" charset="0"/>
              </a:rPr>
              <a:t>ckend. 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t="32792" r="63501" b="53211"/>
          <a:stretch/>
        </p:blipFill>
        <p:spPr>
          <a:xfrm>
            <a:off x="5800297" y="2074458"/>
            <a:ext cx="4585649" cy="13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20" y="189914"/>
            <a:ext cx="6784256" cy="1450757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Dashboard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4" r="85288" b="49036"/>
          <a:stretch/>
        </p:blipFill>
        <p:spPr>
          <a:xfrm>
            <a:off x="439957" y="3718638"/>
            <a:ext cx="1782240" cy="24055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" t="16389" r="85595" b="29381"/>
          <a:stretch/>
        </p:blipFill>
        <p:spPr>
          <a:xfrm>
            <a:off x="9608235" y="2014761"/>
            <a:ext cx="1885070" cy="4109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15893" r="86154" b="55749"/>
          <a:stretch/>
        </p:blipFill>
        <p:spPr>
          <a:xfrm>
            <a:off x="3416998" y="3981392"/>
            <a:ext cx="1804481" cy="2142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t="15891" r="85734" b="40824"/>
          <a:stretch/>
        </p:blipFill>
        <p:spPr>
          <a:xfrm>
            <a:off x="6431072" y="2700646"/>
            <a:ext cx="1967570" cy="34235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010" y="3099427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EMPLOYEE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0583" y="3499537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MANAGER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0704" y="2125656"/>
            <a:ext cx="340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IT INFRASTRUCTURE USER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56884" y="1442357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ADMIN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Website Pages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3155"/>
            <a:ext cx="10058400" cy="402336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IT Infrastructure and Admin pages: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Asset Management: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Can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manage all IT assets, including laptops, monitors, mice, keyboards,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etc.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Requests </a:t>
            </a:r>
            <a:r>
              <a:rPr lang="en-US" dirty="0">
                <a:latin typeface="Bookman Old Style" panose="02050604050505020204" pitchFamily="18" charset="0"/>
              </a:rPr>
              <a:t>Management: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view and manage all asset requests made by employees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Asset </a:t>
            </a:r>
            <a:r>
              <a:rPr lang="en-US" dirty="0">
                <a:latin typeface="Bookman Old Style" panose="02050604050505020204" pitchFamily="18" charset="0"/>
              </a:rPr>
              <a:t>Allocation Management: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Can allocate and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deallocate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assets to employees and track the history of asset allocations.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Inventory Management: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maintain an up-to-date inventory of all assets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Website Pages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4916"/>
            <a:ext cx="10058400" cy="4023360"/>
          </a:xfrm>
        </p:spPr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Admin-Specific Management: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  </a:t>
            </a:r>
            <a:r>
              <a:rPr lang="en-US" dirty="0">
                <a:latin typeface="Bookman Old Style" panose="02050604050505020204" pitchFamily="18" charset="0"/>
              </a:rPr>
              <a:t>Employee Management: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Admins can add, update, or remove employee details.</a:t>
            </a:r>
          </a:p>
          <a:p>
            <a:pPr marL="201168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Roles Management: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Admins can manage user roles and assign specific permissions to different roles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  <a:p>
            <a:pPr marL="201168" lvl="1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b="1" dirty="0" smtClean="0">
                <a:latin typeface="Bookman Old Style" panose="02050604050505020204" pitchFamily="18" charset="0"/>
              </a:rPr>
              <a:t>Manager-Specific </a:t>
            </a:r>
            <a:r>
              <a:rPr lang="en-US" b="1" dirty="0">
                <a:latin typeface="Bookman Old Style" panose="02050604050505020204" pitchFamily="18" charset="0"/>
              </a:rPr>
              <a:t>Management: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  </a:t>
            </a:r>
            <a:r>
              <a:rPr lang="en-US" dirty="0" smtClean="0">
                <a:latin typeface="Bookman Old Style" panose="02050604050505020204" pitchFamily="18" charset="0"/>
              </a:rPr>
              <a:t>Requests Management:</a:t>
            </a:r>
            <a:endParaRPr lang="en-US" dirty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Managers can view employee asset requests, approve or reject them.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201168" lvl="1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201168" lvl="1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705" y="2265526"/>
            <a:ext cx="4539247" cy="145075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Bookman Old Style" panose="02050604050505020204" pitchFamily="18" charset="0"/>
              </a:rPr>
              <a:t>THANK YOU</a:t>
            </a:r>
            <a:endParaRPr lang="en-IN" sz="5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</TotalTime>
  <Words>292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Retrospect</vt:lpstr>
      <vt:lpstr>Employee Asset Management System</vt:lpstr>
      <vt:lpstr>Introduction</vt:lpstr>
      <vt:lpstr>Tools &amp; Technologies</vt:lpstr>
      <vt:lpstr>Project Scenario</vt:lpstr>
      <vt:lpstr>Authentication and Authorization</vt:lpstr>
      <vt:lpstr>Dashboard Overview</vt:lpstr>
      <vt:lpstr>Website Pages Overview</vt:lpstr>
      <vt:lpstr>Website Pages Overview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Asset Management System</dc:title>
  <dc:creator>ADMIN</dc:creator>
  <cp:lastModifiedBy>ADMIN</cp:lastModifiedBy>
  <cp:revision>10</cp:revision>
  <dcterms:created xsi:type="dcterms:W3CDTF">2024-07-14T19:12:41Z</dcterms:created>
  <dcterms:modified xsi:type="dcterms:W3CDTF">2024-07-15T05:28:05Z</dcterms:modified>
</cp:coreProperties>
</file>