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8" r:id="rId6"/>
    <p:sldId id="259" r:id="rId7"/>
    <p:sldId id="260" r:id="rId8"/>
    <p:sldId id="261" r:id="rId9"/>
    <p:sldId id="263" r:id="rId10"/>
    <p:sldId id="264" r:id="rId11"/>
    <p:sldId id="265" r:id="rId12"/>
    <p:sldId id="262" r:id="rId13"/>
    <p:sldId id="266" r:id="rId14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7" y="935673"/>
            <a:ext cx="10943167" cy="1082675"/>
          </a:xfrm>
        </p:spPr>
        <p:txBody>
          <a:bodyPr/>
          <a:p>
            <a:pPr algn="ctr"/>
            <a:r>
              <a:rPr lang="en-IN" altLang="en-US" sz="4400" b="1"/>
              <a:t>Linked List</a:t>
            </a:r>
            <a:endParaRPr lang="en-IN" altLang="en-US" sz="44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Lets practice at Hackerrank!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IN" altLang="en-US" sz="2000"/>
              <a:t>Q1. Insert a node at the head</a:t>
            </a:r>
            <a:endParaRPr lang="en-IN" altLang="en-US" sz="2000"/>
          </a:p>
          <a:p>
            <a:pPr marL="0" indent="0">
              <a:buNone/>
            </a:pPr>
            <a:r>
              <a:rPr lang="en-IN" altLang="en-US" sz="2000">
                <a:solidFill>
                  <a:srgbClr val="0070C0"/>
                </a:solidFill>
              </a:rPr>
              <a:t>https://www.hackerrank.com/challenges/insert-a-node-at-the-head-of-a-linked-list/problem</a:t>
            </a:r>
            <a:endParaRPr lang="en-IN" altLang="en-US" sz="2000"/>
          </a:p>
          <a:p>
            <a:pPr marL="0" indent="0">
              <a:buNone/>
            </a:pPr>
            <a:endParaRPr lang="en-IN" altLang="en-US" sz="2000"/>
          </a:p>
          <a:p>
            <a:pPr marL="0" indent="0">
              <a:buNone/>
            </a:pPr>
            <a:r>
              <a:rPr lang="en-IN" altLang="en-US" sz="2000"/>
              <a:t>Q2. Insert a node at ith position</a:t>
            </a:r>
            <a:endParaRPr lang="en-IN" altLang="en-US" sz="2000"/>
          </a:p>
          <a:p>
            <a:pPr marL="0" indent="0">
              <a:buNone/>
            </a:pPr>
            <a:r>
              <a:rPr lang="en-IN" altLang="en-US" sz="2000">
                <a:solidFill>
                  <a:srgbClr val="0070C0"/>
                </a:solidFill>
              </a:rPr>
              <a:t>https://www.hackerrank.com/challenges/insert-a-node-at-a-specific-position-in-a-linked-list/problem</a:t>
            </a:r>
            <a:endParaRPr lang="en-IN" altLang="en-US" sz="2000"/>
          </a:p>
          <a:p>
            <a:pPr marL="0" indent="0">
              <a:buNone/>
            </a:pPr>
            <a:endParaRPr lang="en-IN" altLang="en-US" sz="2000"/>
          </a:p>
          <a:p>
            <a:pPr marL="0" indent="0">
              <a:buNone/>
            </a:pPr>
            <a:r>
              <a:rPr lang="en-IN" altLang="en-US" sz="2000"/>
              <a:t>Q3. Print in reverse</a:t>
            </a:r>
            <a:endParaRPr lang="en-IN" altLang="en-US" sz="2000"/>
          </a:p>
          <a:p>
            <a:pPr marL="0" indent="0">
              <a:buNone/>
            </a:pPr>
            <a:r>
              <a:rPr lang="en-IN" altLang="en-US" sz="2000">
                <a:solidFill>
                  <a:srgbClr val="0070C0"/>
                </a:solidFill>
              </a:rPr>
              <a:t>https://www.hackerrank.com/challenges/print-the-elements-of-a-linked-list-in-reverse/problem</a:t>
            </a:r>
            <a:endParaRPr lang="en-IN" altLang="en-US" sz="20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Questions.....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IN" altLang="en-US" sz="2000"/>
              <a:t>Q1.</a:t>
            </a:r>
            <a:r>
              <a:rPr lang="en-US" sz="2000"/>
              <a:t>Given a linked list, find and return the midpoint. If the length of linked list is even, return the first mid point.</a:t>
            </a: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IN" altLang="en-US" sz="2000"/>
              <a:t>Q2.Given a linked list, reverse it iteratively.</a:t>
            </a:r>
            <a:endParaRPr lang="en-IN" altLang="en-US" sz="2000"/>
          </a:p>
          <a:p>
            <a:pPr marL="0" indent="0">
              <a:buNone/>
            </a:pPr>
            <a:endParaRPr lang="en-IN" altLang="en-US" sz="2000"/>
          </a:p>
          <a:p>
            <a:pPr marL="0" indent="0">
              <a:buNone/>
            </a:pPr>
            <a:r>
              <a:rPr lang="en-IN" altLang="en-US" sz="2000"/>
              <a:t>Q3.Given a linked list, i &amp; j, swap the nodes that are present at i &amp; j position in the LL. You need to swap the entire nodes, not just the data.</a:t>
            </a:r>
            <a:endParaRPr lang="en-IN" altLang="en-US" sz="2000"/>
          </a:p>
          <a:p>
            <a:pPr marL="0" indent="0">
              <a:buNone/>
            </a:pPr>
            <a:endParaRPr lang="en-IN" altLang="en-US" sz="2000"/>
          </a:p>
          <a:p>
            <a:pPr marL="0" indent="0">
              <a:buNone/>
            </a:pPr>
            <a:r>
              <a:rPr lang="en-IN" altLang="en-US" sz="2000"/>
              <a:t>Q4.Given a linked list and an integer n you need to find and return index where n is present in the LL. Do this iteratively.</a:t>
            </a:r>
            <a:endParaRPr lang="en-IN" altLang="en-US" sz="2000"/>
          </a:p>
          <a:p>
            <a:pPr marL="0" indent="0">
              <a:buNone/>
            </a:pPr>
            <a:r>
              <a:rPr lang="en-IN" altLang="en-US" sz="2000"/>
              <a:t>Return -1 if n is not present in the LL.</a:t>
            </a:r>
            <a:endParaRPr lang="en-IN" altLang="en-US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IN" altLang="en-US" sz="2000"/>
              <a:t>Q5. Check if a given linked list is palindrome or not. Return true or false.</a:t>
            </a:r>
            <a:endParaRPr lang="en-IN" altLang="en-US" sz="2000"/>
          </a:p>
          <a:p>
            <a:pPr marL="0" indent="0">
              <a:buNone/>
            </a:pPr>
            <a:endParaRPr lang="en-IN" altLang="en-US" sz="2000"/>
          </a:p>
          <a:p>
            <a:pPr marL="0" indent="0">
              <a:buNone/>
            </a:pPr>
            <a:r>
              <a:rPr lang="en-IN" altLang="en-US" sz="2000"/>
              <a:t>Q6. Given a linked list, reverse it using recursion.</a:t>
            </a:r>
            <a:endParaRPr lang="en-IN" altLang="en-US" sz="2000"/>
          </a:p>
          <a:p>
            <a:pPr marL="0" indent="0">
              <a:buNone/>
            </a:pPr>
            <a:endParaRPr lang="en-IN" altLang="en-US" sz="2000"/>
          </a:p>
          <a:p>
            <a:pPr marL="0" indent="0">
              <a:buNone/>
            </a:pPr>
            <a:r>
              <a:rPr lang="en-IN" altLang="en-US" sz="2000"/>
              <a:t>Q7. Given a large number represented in the form of a linked list. Write code to increment the number by 1 in-place(i.e. without using extra space).</a:t>
            </a:r>
            <a:endParaRPr lang="en-IN" altLang="en-US" sz="2000"/>
          </a:p>
          <a:p>
            <a:pPr marL="0" indent="0">
              <a:buNone/>
            </a:pPr>
            <a:endParaRPr lang="en-IN" altLang="en-US" sz="2000"/>
          </a:p>
          <a:p>
            <a:pPr marL="0" indent="0">
              <a:buNone/>
            </a:pPr>
            <a:r>
              <a:rPr lang="en-IN" altLang="en-US" sz="2000"/>
              <a:t>Q8. Given a linked list and two integers M and N. Traverse the linked list such that you retain M nodes then delete next N nodes, continue the same until end of the linked list. That is, in the given linked list you need to delete N nodes after every M nodes.</a:t>
            </a:r>
            <a:endParaRPr lang="en-IN" alt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118725" cy="2514600"/>
          </a:xfrm>
        </p:spPr>
        <p:txBody>
          <a:bodyPr/>
          <a:p>
            <a:r>
              <a:rPr lang="en-US"/>
              <a:t>Linked List is a sequence of links which contains items. Each link contains a connection to another link.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rcRect l="25472" t="46960" r="23019" b="32201"/>
          <a:stretch>
            <a:fillRect/>
          </a:stretch>
        </p:blipFill>
        <p:spPr>
          <a:xfrm>
            <a:off x="1053465" y="3114675"/>
            <a:ext cx="9230995" cy="21005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789285" cy="2382520"/>
          </a:xfrm>
        </p:spPr>
        <p:txBody>
          <a:bodyPr/>
          <a:p>
            <a:r>
              <a:rPr lang="en-US"/>
              <a:t>A node is a collection of two sub-elements or parts. A data part that stores the element and a next part that stores the link to the next node.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rcRect l="19811" t="31195" r="43019" b="29853"/>
          <a:stretch>
            <a:fillRect/>
          </a:stretch>
        </p:blipFill>
        <p:spPr>
          <a:xfrm>
            <a:off x="1162050" y="2878455"/>
            <a:ext cx="5521960" cy="32556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947545" y="307340"/>
            <a:ext cx="7776845" cy="58388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1940"/>
            <a:ext cx="10972800" cy="582613"/>
          </a:xfrm>
        </p:spPr>
        <p:txBody>
          <a:bodyPr/>
          <a:p>
            <a:r>
              <a:rPr lang="en-US"/>
              <a:t>Types of Linked List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Simple Linked List − Item navigation is forward only.</a:t>
            </a:r>
            <a:endParaRPr lang="en-US"/>
          </a:p>
          <a:p>
            <a:endParaRPr lang="en-US"/>
          </a:p>
          <a:p>
            <a:r>
              <a:rPr lang="en-US"/>
              <a:t>Doubly Linked List − Items can be navigated forward and backward.</a:t>
            </a:r>
            <a:endParaRPr lang="en-US"/>
          </a:p>
          <a:p>
            <a:endParaRPr lang="en-US"/>
          </a:p>
          <a:p>
            <a:r>
              <a:rPr lang="en-US"/>
              <a:t>Circular Linked List − Last item contains link of the first element as next and the first element has a link to the last element as previous.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42900"/>
            <a:ext cx="10972800" cy="582613"/>
          </a:xfrm>
        </p:spPr>
        <p:txBody>
          <a:bodyPr/>
          <a:p>
            <a:r>
              <a:rPr lang="en-US"/>
              <a:t>Basic Operations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lnSpc>
                <a:spcPct val="100000"/>
              </a:lnSpc>
              <a:buNone/>
            </a:pPr>
            <a:r>
              <a:rPr lang="en-US"/>
              <a:t>Following are the basic operations supported by a list.</a:t>
            </a:r>
            <a:endParaRPr lang="en-US"/>
          </a:p>
          <a:p>
            <a:pPr marL="0" indent="0">
              <a:lnSpc>
                <a:spcPct val="100000"/>
              </a:lnSpc>
              <a:buNone/>
            </a:pPr>
            <a:endParaRPr lang="en-US"/>
          </a:p>
          <a:p>
            <a:pPr>
              <a:lnSpc>
                <a:spcPct val="100000"/>
              </a:lnSpc>
            </a:pPr>
            <a:r>
              <a:rPr lang="en-US"/>
              <a:t>Insertion − Adds an element at the beginning of the list.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/>
              <a:t>Deletion − Deletes an element at the beginning of the list.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/>
              <a:t>Display − Displays the complete list.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/>
              <a:t>Search − Searches an element using the given key.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/>
              <a:t>Delete − Deletes an element using the given key.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Insertion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1800"/>
              <a:t>node</a:t>
            </a:r>
            <a:r>
              <a:rPr lang="en-IN" altLang="en-US" sz="1800"/>
              <a:t>*</a:t>
            </a:r>
            <a:r>
              <a:rPr lang="en-US" sz="1800"/>
              <a:t> addNode(node</a:t>
            </a:r>
            <a:r>
              <a:rPr lang="en-IN" altLang="en-US" sz="1800"/>
              <a:t>*</a:t>
            </a:r>
            <a:r>
              <a:rPr lang="en-US" sz="1800"/>
              <a:t>head, int value){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   node </a:t>
            </a:r>
            <a:r>
              <a:rPr lang="en-IN" altLang="en-US" sz="1800"/>
              <a:t>*</a:t>
            </a:r>
            <a:r>
              <a:rPr lang="en-US" sz="1800"/>
              <a:t>p;// declare two nodes temp and p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   </a:t>
            </a:r>
            <a:r>
              <a:rPr lang="en-IN" altLang="en-US" sz="1800"/>
              <a:t>node*</a:t>
            </a:r>
            <a:r>
              <a:rPr lang="en-US" sz="1800"/>
              <a:t>temp = </a:t>
            </a:r>
            <a:r>
              <a:rPr lang="en-IN" altLang="en-US" sz="1800"/>
              <a:t>new node</a:t>
            </a:r>
            <a:r>
              <a:rPr lang="en-US" sz="1800"/>
              <a:t>;//createNode will return a new node with data = value and next pointing to NULL.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   temp-&gt;data = value; // add element's value to data part of node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   if(head == NULL){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       head = temp;     //when linked list is empty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   }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   else{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       p  = head;//assign head to p 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       while(p-&gt;next != NULL){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           p = p-&gt;next;//traverse the list until p is the last node.The last node always points to NULL.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       }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       p-&gt;next = temp;//Point the previous last node to the new node created.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   }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   return head;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}</a:t>
            </a:r>
            <a:endParaRPr lang="en-US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Deletion of ith node</a:t>
            </a:r>
            <a:endParaRPr lang="en-IN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056640" y="864870"/>
            <a:ext cx="10657205" cy="5908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Node* deleteNode(Node* head, int i){</a:t>
            </a:r>
            <a:endParaRPr lang="en-US"/>
          </a:p>
          <a:p>
            <a:r>
              <a:rPr lang="en-US"/>
              <a:t>	if(i == 0){</a:t>
            </a:r>
            <a:endParaRPr lang="en-US"/>
          </a:p>
          <a:p>
            <a:r>
              <a:rPr lang="en-US"/>
              <a:t>		Node* newHead = head-&gt;next;</a:t>
            </a:r>
            <a:endParaRPr lang="en-US"/>
          </a:p>
          <a:p>
            <a:r>
              <a:rPr lang="en-US"/>
              <a:t>		delete head;</a:t>
            </a:r>
            <a:endParaRPr lang="en-US"/>
          </a:p>
          <a:p>
            <a:r>
              <a:rPr lang="en-US"/>
              <a:t>		return newHead;</a:t>
            </a:r>
            <a:endParaRPr lang="en-US"/>
          </a:p>
          <a:p>
            <a:r>
              <a:rPr lang="en-US"/>
              <a:t>	}else{</a:t>
            </a:r>
            <a:endParaRPr lang="en-US"/>
          </a:p>
          <a:p>
            <a:r>
              <a:rPr lang="en-US"/>
              <a:t>		int count = 0;</a:t>
            </a:r>
            <a:endParaRPr lang="en-US"/>
          </a:p>
          <a:p>
            <a:r>
              <a:rPr lang="en-US"/>
              <a:t>		Node* temp = head;</a:t>
            </a:r>
            <a:endParaRPr lang="en-US"/>
          </a:p>
          <a:p>
            <a:r>
              <a:rPr lang="en-US"/>
              <a:t>		while(count &lt; i-1 &amp;&amp; temp != NULL){</a:t>
            </a:r>
            <a:endParaRPr lang="en-US"/>
          </a:p>
          <a:p>
            <a:r>
              <a:rPr lang="en-US"/>
              <a:t>			count++;</a:t>
            </a:r>
            <a:endParaRPr lang="en-US"/>
          </a:p>
          <a:p>
            <a:r>
              <a:rPr lang="en-US"/>
              <a:t>			temp = temp-&gt;next;</a:t>
            </a:r>
            <a:endParaRPr lang="en-US"/>
          </a:p>
          <a:p>
            <a:r>
              <a:rPr lang="en-US"/>
              <a:t>		}</a:t>
            </a:r>
            <a:endParaRPr lang="en-US"/>
          </a:p>
          <a:p>
            <a:r>
              <a:rPr lang="en-US"/>
              <a:t>		// temp should point to i -1 th Node. Make sure temp and temp-&gt;next are != NULL</a:t>
            </a:r>
            <a:endParaRPr lang="en-US"/>
          </a:p>
          <a:p>
            <a:r>
              <a:rPr lang="en-US"/>
              <a:t>		if(temp != NULL &amp;&amp; temp-&gt;next != NULL){</a:t>
            </a:r>
            <a:endParaRPr lang="en-US"/>
          </a:p>
          <a:p>
            <a:r>
              <a:rPr lang="en-US"/>
              <a:t>			Node* nodeToDelete = temp-&gt;next;</a:t>
            </a:r>
            <a:endParaRPr lang="en-US"/>
          </a:p>
          <a:p>
            <a:r>
              <a:rPr lang="en-US"/>
              <a:t>			temp-&gt;next = nodeToDelete-&gt;next;</a:t>
            </a:r>
            <a:endParaRPr lang="en-US"/>
          </a:p>
          <a:p>
            <a:r>
              <a:rPr lang="en-US"/>
              <a:t>			delete nodeToDelete;</a:t>
            </a:r>
            <a:endParaRPr lang="en-US"/>
          </a:p>
          <a:p>
            <a:r>
              <a:rPr lang="en-US"/>
              <a:t>		}</a:t>
            </a:r>
            <a:endParaRPr lang="en-US"/>
          </a:p>
          <a:p>
            <a:r>
              <a:rPr lang="en-US"/>
              <a:t>		return head;</a:t>
            </a:r>
            <a:endParaRPr lang="en-US"/>
          </a:p>
          <a:p>
            <a:r>
              <a:rPr lang="en-US"/>
              <a:t>	}</a:t>
            </a:r>
            <a:endParaRPr lang="en-US"/>
          </a:p>
          <a:p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Printing elements of a linked list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603750"/>
          </a:xfrm>
        </p:spPr>
        <p:txBody>
          <a:bodyPr/>
          <a:p>
            <a:pPr marL="0" indent="0">
              <a:buNone/>
            </a:pPr>
            <a:r>
              <a:rPr lang="en-US" sz="1800"/>
              <a:t>void print(Node* head){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	Node* temp = head;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	while(temp != NULL){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		cout &lt;&lt; temp-&gt;data &lt;&lt; " ";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		temp =  temp-&gt;next;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	}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	cout &lt;&lt; endl;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}</a:t>
            </a:r>
            <a:endParaRPr lang="en-US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3542</Words>
  <Application>WPS Presentation</Application>
  <PresentationFormat>Widescreen</PresentationFormat>
  <Paragraphs>108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Orange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</dc:title>
  <dc:creator>Admin</dc:creator>
  <cp:lastModifiedBy>Admin</cp:lastModifiedBy>
  <cp:revision>1</cp:revision>
  <dcterms:created xsi:type="dcterms:W3CDTF">2018-10-29T19:23:37Z</dcterms:created>
  <dcterms:modified xsi:type="dcterms:W3CDTF">2018-10-29T19:23:37Z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1033-10.2.0.7516</vt:lpwstr>
  </property>
</Properties>
</file>