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F4B5909-32FB-49E9-8F35-62DF3F168AAA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B95776-01EF-4887-AB08-5DB85C9C9917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Practice after you go home!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93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5. Given </a:t>
            </a:r>
            <a:r>
              <a:rPr lang="en-IN" dirty="0">
                <a:latin typeface="Arial" pitchFamily="34" charset="0"/>
                <a:cs typeface="Arial" pitchFamily="34" charset="0"/>
              </a:rPr>
              <a:t>a sequence, find the length of the longest palindromic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subsequence </a:t>
            </a:r>
            <a:r>
              <a:rPr lang="en-IN" dirty="0">
                <a:latin typeface="Arial" pitchFamily="34" charset="0"/>
                <a:cs typeface="Arial" pitchFamily="34" charset="0"/>
              </a:rPr>
              <a:t>in it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4896544" cy="224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14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FIBONACCI SERIES (RECURSIVE)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fib(</a:t>
            </a:r>
            <a:r>
              <a:rPr lang="en-IN" dirty="0" err="1"/>
              <a:t>int</a:t>
            </a:r>
            <a:r>
              <a:rPr lang="en-IN" dirty="0"/>
              <a:t> n) </a:t>
            </a:r>
          </a:p>
          <a:p>
            <a:pPr marL="0" indent="0" fontAlgn="base">
              <a:buNone/>
            </a:pPr>
            <a:r>
              <a:rPr lang="en-IN" dirty="0" smtClean="0"/>
              <a:t>{ 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  if (n &lt;= 1) </a:t>
            </a:r>
          </a:p>
          <a:p>
            <a:pPr marL="0" indent="0" fontAlgn="base">
              <a:buNone/>
            </a:pPr>
            <a:r>
              <a:rPr lang="en-IN" dirty="0"/>
              <a:t>        return n; </a:t>
            </a:r>
          </a:p>
          <a:p>
            <a:pPr marL="0" indent="0" fontAlgn="base">
              <a:buNone/>
            </a:pPr>
            <a:r>
              <a:rPr lang="en-IN" dirty="0"/>
              <a:t>    return fib(n-1) + fib(n-2); </a:t>
            </a:r>
          </a:p>
          <a:p>
            <a:pPr marL="0" indent="0" fontAlgn="base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72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T(n</a:t>
            </a:r>
            <a:r>
              <a:rPr lang="en-IN" dirty="0"/>
              <a:t>) = T(n-1) + T(n-2) </a:t>
            </a:r>
            <a:endParaRPr lang="en-IN" dirty="0" smtClean="0"/>
          </a:p>
          <a:p>
            <a:r>
              <a:rPr lang="en-IN" dirty="0" smtClean="0"/>
              <a:t>It is exponential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5062408" cy="36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fib(</a:t>
            </a:r>
            <a:r>
              <a:rPr lang="en-IN" dirty="0" err="1"/>
              <a:t>int</a:t>
            </a:r>
            <a:r>
              <a:rPr lang="en-IN" dirty="0"/>
              <a:t> n) </a:t>
            </a:r>
          </a:p>
          <a:p>
            <a:pPr marL="0" indent="0" fontAlgn="base">
              <a:buNone/>
            </a:pPr>
            <a:r>
              <a:rPr lang="en-IN" dirty="0"/>
              <a:t>{ </a:t>
            </a:r>
          </a:p>
          <a:p>
            <a:pPr marL="0" indent="0" fontAlgn="base">
              <a:buNone/>
            </a:pPr>
            <a:r>
              <a:rPr lang="en-IN" dirty="0"/>
              <a:t>  /* Declare an array to store Fibonacci numbers. */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  <a:r>
              <a:rPr lang="en-IN" dirty="0" err="1"/>
              <a:t>int</a:t>
            </a:r>
            <a:r>
              <a:rPr lang="en-IN" dirty="0"/>
              <a:t> f[n+2];   // 1 extra to handle case, n = 0 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  <a:r>
              <a:rPr lang="en-IN" dirty="0" err="1"/>
              <a:t>int</a:t>
            </a:r>
            <a:r>
              <a:rPr lang="en-IN" dirty="0"/>
              <a:t> i; 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/* 0th and 1st number of the series are 0 and 1*/</a:t>
            </a:r>
          </a:p>
          <a:p>
            <a:pPr marL="0" indent="0" fontAlgn="base">
              <a:buNone/>
            </a:pPr>
            <a:r>
              <a:rPr lang="en-IN" dirty="0"/>
              <a:t>  f[0] = 0; </a:t>
            </a:r>
          </a:p>
          <a:p>
            <a:pPr marL="0" indent="0" fontAlgn="base">
              <a:buNone/>
            </a:pPr>
            <a:r>
              <a:rPr lang="en-IN" dirty="0"/>
              <a:t>  f[1] = 1; 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for (i = 2; i &lt;= n; i++) </a:t>
            </a:r>
          </a:p>
          <a:p>
            <a:pPr marL="0" indent="0" fontAlgn="base">
              <a:buNone/>
            </a:pPr>
            <a:r>
              <a:rPr lang="en-IN" dirty="0"/>
              <a:t>  { </a:t>
            </a:r>
          </a:p>
          <a:p>
            <a:pPr marL="0" indent="0" fontAlgn="base">
              <a:buNone/>
            </a:pPr>
            <a:r>
              <a:rPr lang="en-IN" dirty="0"/>
              <a:t>      /* Add the previous 2 numbers in the series </a:t>
            </a:r>
          </a:p>
          <a:p>
            <a:pPr marL="0" indent="0" fontAlgn="base">
              <a:buNone/>
            </a:pPr>
            <a:r>
              <a:rPr lang="en-IN" dirty="0"/>
              <a:t>         and store it */</a:t>
            </a:r>
          </a:p>
          <a:p>
            <a:pPr marL="0" indent="0" fontAlgn="base">
              <a:buNone/>
            </a:pPr>
            <a:r>
              <a:rPr lang="en-IN" dirty="0"/>
              <a:t>      f[i] = f[i-1] + f[i-2]; </a:t>
            </a:r>
          </a:p>
          <a:p>
            <a:pPr marL="0" indent="0" fontAlgn="base">
              <a:buNone/>
            </a:pPr>
            <a:r>
              <a:rPr lang="en-IN" dirty="0"/>
              <a:t>  } 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return f[n]; </a:t>
            </a:r>
          </a:p>
          <a:p>
            <a:pPr marL="0" indent="0" fontAlgn="base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613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Dynamic Programming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488832" cy="4752528"/>
          </a:xfrm>
        </p:spPr>
      </p:pic>
    </p:spTree>
    <p:extLst>
      <p:ext uri="{BB962C8B-B14F-4D97-AF65-F5344CB8AC3E}">
        <p14:creationId xmlns:p14="http://schemas.microsoft.com/office/powerpoint/2010/main" val="9493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700808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Questions?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56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Remember!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461708" cy="3311103"/>
          </a:xfrm>
        </p:spPr>
      </p:pic>
    </p:spTree>
    <p:extLst>
      <p:ext uri="{BB962C8B-B14F-4D97-AF65-F5344CB8AC3E}">
        <p14:creationId xmlns:p14="http://schemas.microsoft.com/office/powerpoint/2010/main" val="395331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 smtClean="0"/>
              <a:t>1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 Given </a:t>
            </a:r>
            <a:r>
              <a:rPr lang="en-IN" dirty="0">
                <a:latin typeface="Arial" pitchFamily="34" charset="0"/>
                <a:cs typeface="Arial" pitchFamily="34" charset="0"/>
              </a:rPr>
              <a:t>a value N, if we want to make change for N cents, and we have infinite supply of each of S = { S1, S2, .. 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</a:t>
            </a:r>
            <a:r>
              <a:rPr lang="en-IN" dirty="0">
                <a:latin typeface="Arial" pitchFamily="34" charset="0"/>
                <a:cs typeface="Arial" pitchFamily="34" charset="0"/>
              </a:rPr>
              <a:t>} valued coins, how many ways can we make the change? The order of coins doesn’t matter.</a:t>
            </a:r>
          </a:p>
          <a:p>
            <a:pPr marL="0" indent="0" fontAlgn="base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IN" dirty="0">
                <a:latin typeface="Arial" pitchFamily="34" charset="0"/>
                <a:cs typeface="Arial" pitchFamily="34" charset="0"/>
              </a:rPr>
              <a:t>example, for N = 4 and S = {1,2,3}, there are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four </a:t>
            </a:r>
            <a:r>
              <a:rPr lang="en-IN" dirty="0">
                <a:latin typeface="Arial" pitchFamily="34" charset="0"/>
                <a:cs typeface="Arial" pitchFamily="34" charset="0"/>
              </a:rPr>
              <a:t>solutions: {1,1,1,1},{1,1,2},{2,2},{1,3}. So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output </a:t>
            </a:r>
            <a:r>
              <a:rPr lang="en-IN" dirty="0">
                <a:latin typeface="Arial" pitchFamily="34" charset="0"/>
                <a:cs typeface="Arial" pitchFamily="34" charset="0"/>
              </a:rPr>
              <a:t>should be 4. For N = 10 and S = {2, 5, 3,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6</a:t>
            </a:r>
            <a:r>
              <a:rPr lang="en-IN" dirty="0">
                <a:latin typeface="Arial" pitchFamily="34" charset="0"/>
                <a:cs typeface="Arial" pitchFamily="34" charset="0"/>
              </a:rPr>
              <a:t>}, there are five solutions: {2,2,2,2,2}, {2,2,3,3},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{</a:t>
            </a:r>
            <a:r>
              <a:rPr lang="en-IN" dirty="0">
                <a:latin typeface="Arial" pitchFamily="34" charset="0"/>
                <a:cs typeface="Arial" pitchFamily="34" charset="0"/>
              </a:rPr>
              <a:t>2,2,6}, {2,3,5} and {5,5}. So the output should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be </a:t>
            </a:r>
            <a:r>
              <a:rPr lang="en-IN" dirty="0">
                <a:latin typeface="Arial" pitchFamily="34" charset="0"/>
                <a:cs typeface="Arial" pitchFamily="34" charset="0"/>
              </a:rPr>
              <a:t>5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6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IN" dirty="0">
                <a:latin typeface="Arial" pitchFamily="34" charset="0"/>
                <a:cs typeface="Arial" pitchFamily="34" charset="0"/>
              </a:rPr>
              <a:t>Given two sequences, find the length of longest subsequence present in both of them. 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For example: LCS </a:t>
            </a:r>
            <a:r>
              <a:rPr lang="en-IN" dirty="0">
                <a:latin typeface="Arial" pitchFamily="34" charset="0"/>
                <a:cs typeface="Arial" pitchFamily="34" charset="0"/>
              </a:rPr>
              <a:t>for input Sequences “ABCDGH” and “AEDFHR” is “ADH” of length 3.</a:t>
            </a:r>
            <a:r>
              <a:rPr lang="en-IN" dirty="0">
                <a:latin typeface="Arial" pitchFamily="34" charset="0"/>
                <a:cs typeface="Arial" pitchFamily="34" charset="0"/>
              </a:rPr>
              <a:t/>
            </a:r>
            <a:br>
              <a:rPr lang="en-IN" dirty="0">
                <a:latin typeface="Arial" pitchFamily="34" charset="0"/>
                <a:cs typeface="Arial" pitchFamily="34" charset="0"/>
              </a:rPr>
            </a:br>
            <a:r>
              <a:rPr lang="en-IN" dirty="0">
                <a:latin typeface="Arial" pitchFamily="34" charset="0"/>
                <a:cs typeface="Arial" pitchFamily="34" charset="0"/>
              </a:rPr>
              <a:t>LCS for input Sequences “AGGTAB” and “GXTXAYB” is “GTAB” of length 4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3. Find LCS for three strings.</a:t>
            </a:r>
          </a:p>
          <a:p>
            <a:pPr marL="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4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dirty="0">
                <a:latin typeface="Arial" pitchFamily="34" charset="0"/>
                <a:cs typeface="Arial" pitchFamily="34" charset="0"/>
              </a:rPr>
              <a:t>Given two strings ‘X’ and ‘Y’, find the length of the longest common substring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Input : X = "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zxabcdezy</a:t>
            </a:r>
            <a:r>
              <a:rPr lang="en-IN" dirty="0">
                <a:latin typeface="Arial" pitchFamily="34" charset="0"/>
                <a:cs typeface="Arial" pitchFamily="34" charset="0"/>
              </a:rPr>
              <a:t>", y = "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yzabcdezx</a:t>
            </a:r>
            <a:r>
              <a:rPr lang="en-IN" dirty="0">
                <a:latin typeface="Arial" pitchFamily="34" charset="0"/>
                <a:cs typeface="Arial" pitchFamily="34" charset="0"/>
              </a:rPr>
              <a:t>" Output : 6 The longest common substring is "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abcdez</a:t>
            </a:r>
            <a:r>
              <a:rPr lang="en-IN" dirty="0">
                <a:latin typeface="Arial" pitchFamily="34" charset="0"/>
                <a:cs typeface="Arial" pitchFamily="34" charset="0"/>
              </a:rPr>
              <a:t>" and is of length 6.</a:t>
            </a:r>
          </a:p>
        </p:txBody>
      </p:sp>
    </p:spTree>
    <p:extLst>
      <p:ext uri="{BB962C8B-B14F-4D97-AF65-F5344CB8AC3E}">
        <p14:creationId xmlns:p14="http://schemas.microsoft.com/office/powerpoint/2010/main" val="308074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852</TotalTime>
  <Words>138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Dynamic Programming</vt:lpstr>
      <vt:lpstr>FIBONACCI SERIES (RECURSIVE)</vt:lpstr>
      <vt:lpstr>Time Complexity</vt:lpstr>
      <vt:lpstr>Use Dynamic Programming</vt:lpstr>
      <vt:lpstr>When to use Dynamic Programming</vt:lpstr>
      <vt:lpstr>PowerPoint Presentation</vt:lpstr>
      <vt:lpstr>Remember!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Lenovo</dc:creator>
  <cp:lastModifiedBy>Lenovo</cp:lastModifiedBy>
  <cp:revision>12</cp:revision>
  <dcterms:created xsi:type="dcterms:W3CDTF">2019-01-10T15:57:18Z</dcterms:created>
  <dcterms:modified xsi:type="dcterms:W3CDTF">2019-01-11T06:09:27Z</dcterms:modified>
</cp:coreProperties>
</file>