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23" r:id="rId7"/>
    <p:sldId id="324" r:id="rId8"/>
    <p:sldId id="325" r:id="rId9"/>
    <p:sldId id="282" r:id="rId10"/>
    <p:sldId id="326" r:id="rId11"/>
    <p:sldId id="327" r:id="rId12"/>
    <p:sldId id="318" r:id="rId13"/>
    <p:sldId id="328" r:id="rId14"/>
    <p:sldId id="329" r:id="rId15"/>
    <p:sldId id="330" r:id="rId16"/>
    <p:sldId id="331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67" y="7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8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6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3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5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3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980B-41A0-021C-9A7D-4AB83D135E98}"/>
              </a:ext>
            </a:extLst>
          </p:cNvPr>
          <p:cNvSpPr txBox="1"/>
          <p:nvPr/>
        </p:nvSpPr>
        <p:spPr>
          <a:xfrm>
            <a:off x="4379495" y="3657600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KARUTURI EESHIKA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0978" y="994164"/>
            <a:ext cx="9095874" cy="4185072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Key Press Handling: Function: </a:t>
            </a:r>
            <a:r>
              <a:rPr lang="en-US" i="1" dirty="0" err="1"/>
              <a:t>on_press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Captures and logs the pressed keys.</a:t>
            </a:r>
          </a:p>
          <a:p>
            <a:r>
              <a:rPr lang="en-US" b="1" dirty="0"/>
              <a:t>	Details: </a:t>
            </a:r>
            <a:r>
              <a:rPr lang="en-US" dirty="0"/>
              <a:t>Appends key press events to a list and updates the JSON log file.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Key Release Handling: Function: </a:t>
            </a:r>
            <a:r>
              <a:rPr lang="en-US" i="1" dirty="0" err="1"/>
              <a:t>on_release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Captures and logs the released keys.</a:t>
            </a:r>
          </a:p>
          <a:p>
            <a:r>
              <a:rPr lang="en-US" dirty="0"/>
              <a:t>	</a:t>
            </a:r>
            <a:r>
              <a:rPr lang="en-US" b="1" dirty="0"/>
              <a:t>Details: </a:t>
            </a:r>
            <a:r>
              <a:rPr lang="en-US" dirty="0"/>
              <a:t>Appends key release events to a list, updates the JSON log file, and 	accumulates keys for the text log.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	Text Logging: </a:t>
            </a:r>
            <a:r>
              <a:rPr lang="en-US" i="1" dirty="0" err="1"/>
              <a:t>generate_text_log</a:t>
            </a:r>
            <a:r>
              <a:rPr lang="en-US" i="1" dirty="0"/>
              <a:t>(key)</a:t>
            </a:r>
          </a:p>
          <a:p>
            <a:r>
              <a:rPr lang="en-US" b="1" dirty="0"/>
              <a:t>	Description: </a:t>
            </a:r>
            <a:r>
              <a:rPr lang="en-US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JSON Logging</a:t>
            </a:r>
            <a:r>
              <a:rPr lang="en-US" dirty="0"/>
              <a:t>: </a:t>
            </a:r>
            <a:r>
              <a:rPr lang="en-US" i="1" dirty="0" err="1"/>
              <a:t>generate_json_file</a:t>
            </a:r>
            <a:r>
              <a:rPr lang="en-US" i="1" dirty="0"/>
              <a:t>(</a:t>
            </a:r>
            <a:r>
              <a:rPr lang="en-US" i="1" dirty="0" err="1"/>
              <a:t>keys_used</a:t>
            </a:r>
            <a:r>
              <a:rPr lang="en-US" i="1" dirty="0"/>
              <a:t>)</a:t>
            </a:r>
          </a:p>
          <a:p>
            <a:r>
              <a:rPr lang="en-US" b="1" dirty="0"/>
              <a:t>	Description: </a:t>
            </a:r>
            <a:r>
              <a:rPr lang="en-US" dirty="0"/>
              <a:t>Dumps the list of key events to </a:t>
            </a:r>
            <a:r>
              <a:rPr lang="en-US" dirty="0" err="1"/>
              <a:t>key_log.json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0978" y="994164"/>
            <a:ext cx="9095874" cy="418507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+mj-lt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>
                <a:solidFill>
                  <a:schemeClr val="tx1"/>
                </a:solidFill>
              </a:rPr>
              <a:t>Tkinter</a:t>
            </a:r>
            <a:r>
              <a:rPr lang="en-IN" sz="2800" b="1" dirty="0">
                <a:solidFill>
                  <a:schemeClr val="tx1"/>
                </a:solidFill>
              </a:rPr>
              <a:t> Framework: </a:t>
            </a:r>
            <a:r>
              <a:rPr lang="en-IN" sz="2800" dirty="0">
                <a:solidFill>
                  <a:schemeClr val="tx1"/>
                </a:solidFill>
              </a:rPr>
              <a:t>Utilizes </a:t>
            </a:r>
            <a:r>
              <a:rPr lang="en-IN" sz="2800" dirty="0" err="1">
                <a:solidFill>
                  <a:schemeClr val="tx1"/>
                </a:solidFill>
              </a:rPr>
              <a:t>tkinter</a:t>
            </a:r>
            <a:r>
              <a:rPr lang="en-IN" sz="2800" dirty="0">
                <a:solidFill>
                  <a:schemeClr val="tx1"/>
                </a:solidFill>
              </a:rPr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1"/>
                </a:solidFill>
              </a:rPr>
              <a:t>User Interaction:</a:t>
            </a:r>
          </a:p>
          <a:p>
            <a:pPr lvl="1"/>
            <a:r>
              <a:rPr lang="en-IN" sz="2800" dirty="0">
                <a:solidFill>
                  <a:schemeClr val="tx1"/>
                </a:solidFill>
              </a:rPr>
              <a:t>	Start Button: Initiates the keylogger.</a:t>
            </a:r>
          </a:p>
          <a:p>
            <a:pPr lvl="1"/>
            <a:r>
              <a:rPr lang="en-IN" sz="2800" dirty="0">
                <a:solidFill>
                  <a:schemeClr val="tx1"/>
                </a:solidFill>
              </a:rPr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1"/>
                </a:solidFill>
              </a:rPr>
              <a:t>Status Updates: </a:t>
            </a:r>
            <a:r>
              <a:rPr lang="en-IN" sz="2800" dirty="0">
                <a:solidFill>
                  <a:schemeClr val="tx1"/>
                </a:solidFill>
              </a:rPr>
              <a:t>Provides real-time feedback on the status </a:t>
            </a:r>
          </a:p>
          <a:p>
            <a:pPr lvl="1"/>
            <a:r>
              <a:rPr lang="en-IN" sz="2800" dirty="0">
                <a:solidFill>
                  <a:schemeClr val="tx1"/>
                </a:solidFill>
              </a:rPr>
              <a:t>	of the keylogger (running/stopped).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3343" y="1059276"/>
            <a:ext cx="4337895" cy="2551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26" y="1059276"/>
            <a:ext cx="4633959" cy="263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3" y="4052637"/>
            <a:ext cx="2762145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790" y="4223735"/>
            <a:ext cx="8074487" cy="12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8" y="0"/>
            <a:ext cx="7965461" cy="9941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C15528-4E45-9A89-367E-A0EE3067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4597" y="3053399"/>
            <a:ext cx="7965460" cy="34976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Emphasized the ethical use of keyloggers and the importance of implementing security measures to protect against malicious use.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D9BC4-B86A-4F74-4432-67BBE6ACDE58}"/>
              </a:ext>
            </a:extLst>
          </p:cNvPr>
          <p:cNvSpPr txBox="1"/>
          <p:nvPr/>
        </p:nvSpPr>
        <p:spPr>
          <a:xfrm>
            <a:off x="3288631" y="1057273"/>
            <a:ext cx="8137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 </a:t>
            </a:r>
          </a:p>
        </p:txBody>
      </p:sp>
    </p:spTree>
    <p:extLst>
      <p:ext uri="{BB962C8B-B14F-4D97-AF65-F5344CB8AC3E}">
        <p14:creationId xmlns:p14="http://schemas.microsoft.com/office/powerpoint/2010/main" val="349057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Karuturi</a:t>
            </a:r>
            <a:r>
              <a:rPr lang="en-US" dirty="0"/>
              <a:t> </a:t>
            </a:r>
            <a:r>
              <a:rPr lang="en-US" dirty="0" err="1"/>
              <a:t>Eeshika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KEY 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Understanding and Mitigating </a:t>
            </a:r>
            <a:r>
              <a:rPr lang="en-US" dirty="0" err="1"/>
              <a:t>Kelogging</a:t>
            </a:r>
            <a:r>
              <a:rPr lang="en-US" dirty="0"/>
              <a:t> Threats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314317"/>
            <a:ext cx="6583680" cy="431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Solution and Value Proposition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1538907"/>
            <a:ext cx="7993015" cy="43164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7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3" y="1538907"/>
            <a:ext cx="7993015" cy="43164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692943"/>
            <a:ext cx="7965461" cy="994164"/>
          </a:xfrm>
        </p:spPr>
        <p:txBody>
          <a:bodyPr/>
          <a:lstStyle/>
          <a:p>
            <a:r>
              <a:rPr lang="en-US" dirty="0"/>
              <a:t>Solution and its 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979985"/>
            <a:ext cx="7965460" cy="3263582"/>
          </a:xfrm>
        </p:spPr>
        <p:txBody>
          <a:bodyPr>
            <a:noAutofit/>
          </a:bodyPr>
          <a:lstStyle/>
          <a:p>
            <a:r>
              <a:rPr lang="en-IN" sz="22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2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692943"/>
            <a:ext cx="7965461" cy="994164"/>
          </a:xfrm>
        </p:spPr>
        <p:txBody>
          <a:bodyPr/>
          <a:lstStyle/>
          <a:p>
            <a:r>
              <a:rPr lang="en-US" dirty="0"/>
              <a:t>Solution and its 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5357" y="1922851"/>
            <a:ext cx="9095874" cy="418507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Modular Design: </a:t>
            </a:r>
            <a:r>
              <a:rPr lang="en-US" sz="2400" dirty="0">
                <a:solidFill>
                  <a:schemeClr val="tx1"/>
                </a:solidFill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 Handling: </a:t>
            </a:r>
            <a:r>
              <a:rPr lang="en-US" sz="2400" dirty="0">
                <a:solidFill>
                  <a:schemeClr val="tx1"/>
                </a:solidFill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</a:rPr>
              <a:t>pynput</a:t>
            </a:r>
            <a:r>
              <a:rPr lang="en-US" sz="2400" dirty="0">
                <a:solidFill>
                  <a:schemeClr val="tx1"/>
                </a:solidFill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Data Logging: </a:t>
            </a:r>
            <a:r>
              <a:rPr lang="en-US" sz="2400" dirty="0">
                <a:solidFill>
                  <a:schemeClr val="tx1"/>
                </a:solidFill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omputers Photos, Download The BEST Free Computers Stock ...">
            <a:extLst>
              <a:ext uri="{FF2B5EF4-FFF2-40B4-BE49-F238E27FC236}">
                <a16:creationId xmlns:a16="http://schemas.microsoft.com/office/drawing/2014/main" id="{44642659-5C7B-3193-A5FF-44C02749351C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r="1270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{5A42278B-9A28-4D69-B4DB-C4FA8AED121B}tf78438558_win32</Template>
  <TotalTime>41</TotalTime>
  <Words>640</Words>
  <Application>Microsoft Office PowerPoint</Application>
  <PresentationFormat>Widescreen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FINAL PROJECT </vt:lpstr>
      <vt:lpstr>KEY LOGGER AND SECURITY</vt:lpstr>
      <vt:lpstr>agenda</vt:lpstr>
      <vt:lpstr>Problem statement</vt:lpstr>
      <vt:lpstr>Project overview</vt:lpstr>
      <vt:lpstr>Who are the end users</vt:lpstr>
      <vt:lpstr>Solution and its value propositions</vt:lpstr>
      <vt:lpstr>Solution and its value propositions</vt:lpstr>
      <vt:lpstr>modelling</vt:lpstr>
      <vt:lpstr>modelling</vt:lpstr>
      <vt:lpstr>modelling</vt:lpstr>
      <vt:lpstr>Results</vt:lpstr>
      <vt:lpstr>Results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EESHIKA K</dc:creator>
  <cp:lastModifiedBy>EESHIKA K</cp:lastModifiedBy>
  <cp:revision>1</cp:revision>
  <dcterms:created xsi:type="dcterms:W3CDTF">2024-06-14T14:22:40Z</dcterms:created>
  <dcterms:modified xsi:type="dcterms:W3CDTF">2024-06-14T15:03:51Z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