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83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6F45-838D-4BF8-AD3D-59F5E069E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02B4-D7B3-411D-B3F7-9C14D8B1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48F-1CFC-489B-A4E0-CE3B216F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2F34-9D87-4845-8E9A-4D412A4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D5578-BD31-4EC1-B269-F9BE6D64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E9B-26C3-4D7C-A3B3-A9CAC509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BAD8-18CD-40C2-A49C-0BDC1D6A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7EAC-3EB0-427E-B3D4-1DD1B979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53AE2D45-FB3F-4A2E-A073-63B64C927BB4}" type="datetimeFigureOut">
              <a:rPr lang="en-GB" smtClean="0"/>
              <a:pPr/>
              <a:t>22/09/2023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CC11-7305-4295-93A6-3D1D92BA3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057C-78E7-4AE0-B592-11918E9FA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27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hellBold" panose="00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724"/>
            <a:ext cx="7352146" cy="6857276"/>
          </a:xfrm>
          <a:prstGeom prst="rect">
            <a:avLst/>
          </a:prstGeom>
        </p:spPr>
      </p:pic>
      <p:sp>
        <p:nvSpPr>
          <p:cNvPr id="6" name="Title 3" descr="&lt;TITLE&gt;{65.76378,407.8534,315.2126,171.2992}">
            <a:extLst>
              <a:ext uri="{FF2B5EF4-FFF2-40B4-BE49-F238E27FC236}">
                <a16:creationId xmlns:a16="http://schemas.microsoft.com/office/drawing/2014/main" id="{68822B38-7EFE-4BC4-8804-6CA2F02BCE98}"/>
              </a:ext>
            </a:extLst>
          </p:cNvPr>
          <p:cNvSpPr txBox="1">
            <a:spLocks/>
          </p:cNvSpPr>
          <p:nvPr/>
        </p:nvSpPr>
        <p:spPr>
          <a:xfrm>
            <a:off x="1380738" y="4846873"/>
            <a:ext cx="3636660" cy="1754326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  <a:latin typeface="ShellMedium" panose="00000600000000000000" pitchFamily="2" charset="0"/>
                <a:ea typeface="Futura Light" charset="0"/>
                <a:cs typeface="Futura Light" charset="0"/>
              </a:rPr>
              <a:t>WEEK 6 REPORT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  <a:latin typeface="ShellMedium" panose="00000600000000000000" pitchFamily="2" charset="0"/>
                <a:ea typeface="Futura Light" charset="0"/>
                <a:cs typeface="Futura Light" charset="0"/>
              </a:rPr>
              <a:t>- Eeshita Deepta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  <a:p>
            <a:pPr>
              <a:lnSpc>
                <a:spcPct val="90000"/>
              </a:lnSpc>
            </a:pPr>
            <a:endParaRPr lang="en-GB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771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57D43724-F00D-4E72-9E97-9A32880359C0}"/>
              </a:ext>
            </a:extLst>
          </p:cNvPr>
          <p:cNvSpPr txBox="1">
            <a:spLocks/>
          </p:cNvSpPr>
          <p:nvPr/>
        </p:nvSpPr>
        <p:spPr>
          <a:xfrm>
            <a:off x="1380738" y="1850342"/>
            <a:ext cx="4052538" cy="1371031"/>
          </a:xfrm>
          <a:prstGeom prst="rect">
            <a:avLst/>
          </a:prstGeom>
        </p:spPr>
        <p:txBody>
          <a:bodyPr l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404040"/>
                </a:solidFill>
                <a:latin typeface="ShellMedium" panose="00000600000000000000" pitchFamily="2" charset="0"/>
              </a:rPr>
              <a:t>BOOTCAMP TRAINING – IDA</a:t>
            </a:r>
            <a:endParaRPr lang="en-GB" sz="3600" dirty="0">
              <a:solidFill>
                <a:srgbClr val="404040"/>
              </a:solidFill>
              <a:latin typeface="ShellHeavy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24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426" y="1095504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1 – 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dirty="0">
                <a:latin typeface="+mj-lt"/>
              </a:rPr>
              <a:t>Python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9" y="1621986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Followings were the learning of Days- 1: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Learnt advanced concepts of python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about List Comprehensions and Lambda Functions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Panda Data Frame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Positional and Keyword Arguments</a:t>
            </a:r>
          </a:p>
        </p:txBody>
      </p:sp>
    </p:spTree>
    <p:extLst>
      <p:ext uri="{BB962C8B-B14F-4D97-AF65-F5344CB8AC3E}">
        <p14:creationId xmlns:p14="http://schemas.microsoft.com/office/powerpoint/2010/main" val="9525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320" y="1186853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2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9" y="1621986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Followings were the learning of Day-2: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Array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review on Dictionaries, Sets, Tuples and Map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dataset using Matplotlib and Pandas</a:t>
            </a:r>
          </a:p>
        </p:txBody>
      </p:sp>
    </p:spTree>
    <p:extLst>
      <p:ext uri="{BB962C8B-B14F-4D97-AF65-F5344CB8AC3E}">
        <p14:creationId xmlns:p14="http://schemas.microsoft.com/office/powerpoint/2010/main" val="261266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3 – 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PySpark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6051" y="1559565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Followings were the learning of Day-3: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Architecture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shell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 concepts overview</a:t>
            </a: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6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4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dirty="0" err="1">
                <a:latin typeface="+mj-lt"/>
              </a:rPr>
              <a:t>PySpark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2997" y="1380839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Followings were the learning of Day-4: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Caching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and Fault Tolerance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RDD to Data frame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6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hell Futura Font Theme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ED461D8-3171-4273-A831-AE00D50E602B}" vid="{592A44DA-0034-4F8C-A571-9113A0A156F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FE834CD67C24882CF962192C1A413" ma:contentTypeVersion="0" ma:contentTypeDescription="Create a new document." ma:contentTypeScope="" ma:versionID="eb479117d621245c518989cdb7180f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47e9e9559e5a1ba448d77c0f75a837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78FF80-1341-46B4-AB3D-9537C5B10D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6A4467-A14D-4313-8BCC-E8D75B7D7398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BBC50E9-B714-4A73-862C-B17F16322F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408</TotalTime>
  <Words>122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Futura Bold</vt:lpstr>
      <vt:lpstr>Futura Medium</vt:lpstr>
      <vt:lpstr>ShellBold</vt:lpstr>
      <vt:lpstr>ShellHeavy</vt:lpstr>
      <vt:lpstr>ShellMedium</vt:lpstr>
      <vt:lpstr>Times New Roman</vt:lpstr>
      <vt:lpstr>Office Theme</vt:lpstr>
      <vt:lpstr>PowerPoint Presentation</vt:lpstr>
      <vt:lpstr>Day 1 –   Python</vt:lpstr>
      <vt:lpstr>Day – 2  Python</vt:lpstr>
      <vt:lpstr>Day 3 –   PySpark</vt:lpstr>
      <vt:lpstr>Day – 4  PySpark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Bhatia, Shradha SBOBNG-PTIY/DIBA</dc:creator>
  <cp:lastModifiedBy>Deepta, Eeshita SBOBNG-PTIY/FUH</cp:lastModifiedBy>
  <cp:revision>14</cp:revision>
  <dcterms:created xsi:type="dcterms:W3CDTF">2023-08-25T03:40:04Z</dcterms:created>
  <dcterms:modified xsi:type="dcterms:W3CDTF">2023-09-22T18:28:04Z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0x010100E16FE834CD67C24882CF962192C1A413</vt:lpwstr>
  </property>
</Properties>
</file>