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5" r:id="rId7"/>
    <p:sldId id="297" r:id="rId8"/>
    <p:sldId id="283" r:id="rId9"/>
    <p:sldId id="272" r:id="rId10"/>
    <p:sldId id="286" r:id="rId11"/>
    <p:sldId id="273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5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Eeshita Deepta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</a:rPr>
              <a:t>Azure Synapse Analytics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Days- 1: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Warehouse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Synapse Mapping Data 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Preparation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SQL to analyze data </a:t>
            </a: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8E7F71-ED7C-5807-BE09-91B2DAD0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701535"/>
            <a:ext cx="12173576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A99238-4D12-9636-F6C6-AB71D7B7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0" y="1186853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Power BI and its interface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Connection (CSV, Excel)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Transformation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duplicates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dates</a:t>
            </a: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51" y="1559565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&amp; Calculated Columns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and Dashboards in Power BI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5CAA-3464-21E3-D2D5-B2206F87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FF32-0C00-6816-2EC0-480DD3781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46D9E9-8B2F-3F25-4A0A-EFB10EBD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" y="76027"/>
            <a:ext cx="11964015" cy="67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</a:rPr>
              <a:t>Python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values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Zip()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Enumerate()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 function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DC1-73EE-E4C4-2220-2F319FA9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072A-D48D-9B16-2A04-885FE292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C73A2-E735-C3B9-BB83-1D8A6426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</TotalTime>
  <Words>144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 1 –   Azure Synapse Analytics</vt:lpstr>
      <vt:lpstr>PowerPoint Presentation</vt:lpstr>
      <vt:lpstr>PowerPoint Presentation</vt:lpstr>
      <vt:lpstr>Day – 2  Power BI</vt:lpstr>
      <vt:lpstr>Day 3 –   Power BI</vt:lpstr>
      <vt:lpstr>PowerPoint Presentation</vt:lpstr>
      <vt:lpstr>Day – 4 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Deepta, Eeshita SBOBNG-PTIY/FUH</cp:lastModifiedBy>
  <cp:revision>13</cp:revision>
  <dcterms:created xsi:type="dcterms:W3CDTF">2023-08-25T03:40:04Z</dcterms:created>
  <dcterms:modified xsi:type="dcterms:W3CDTF">2023-09-15T09:09:29Z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