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83" r:id="rId13"/>
    <p:sldId id="272" r:id="rId14"/>
    <p:sldId id="273" r:id="rId15"/>
    <p:sldId id="284" r:id="rId16"/>
    <p:sldId id="291" r:id="rId17"/>
    <p:sldId id="292" r:id="rId18"/>
    <p:sldId id="294" r:id="rId19"/>
    <p:sldId id="295" r:id="rId20"/>
    <p:sldId id="293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01/09/2023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sp>
        <p:nvSpPr>
          <p:cNvPr id="6" name="Title 3" descr="&lt;TITLE&gt;{65.76378,407.8534,315.2126,171.2992}">
            <a:extLst>
              <a:ext uri="{FF2B5EF4-FFF2-40B4-BE49-F238E27FC236}">
                <a16:creationId xmlns:a16="http://schemas.microsoft.com/office/drawing/2014/main" id="{68822B38-7EFE-4BC4-8804-6CA2F02BCE98}"/>
              </a:ext>
            </a:extLst>
          </p:cNvPr>
          <p:cNvSpPr txBox="1">
            <a:spLocks/>
          </p:cNvSpPr>
          <p:nvPr/>
        </p:nvSpPr>
        <p:spPr>
          <a:xfrm>
            <a:off x="1380738" y="4846873"/>
            <a:ext cx="3636660" cy="175432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WEEK 3 REPORT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  <a:latin typeface="ShellMedium" panose="00000600000000000000" pitchFamily="2" charset="0"/>
                <a:ea typeface="Futura Light" charset="0"/>
                <a:cs typeface="Futura Light" charset="0"/>
              </a:rPr>
              <a:t>- Eeshita Deepta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  <a:latin typeface="ShellMedium" panose="00000600000000000000" pitchFamily="2" charset="0"/>
              <a:ea typeface="Futura Light" charset="0"/>
              <a:cs typeface="Futur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1380738" y="1850342"/>
            <a:ext cx="4052538" cy="1371031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04040"/>
                </a:solidFill>
                <a:latin typeface="ShellMedium" panose="00000600000000000000" pitchFamily="2" charset="0"/>
              </a:rPr>
              <a:t>BOOTCAMP TRAINING – IDA</a:t>
            </a:r>
            <a:endParaRPr lang="en-GB" sz="36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3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Data &amp; Azure Fundamentals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852863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Day-3: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Lakes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Lakehouses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Big Data (Structured, unstructured, semi-structured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in Big Data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SQL queries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Modelling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4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997" y="1380839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Day-4: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DDL, DML, DCL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SQL database on Azure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Inserting, Updating and Deleting in SQL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Queries in SQL databases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group by 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Inner Join for queries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having clause</a:t>
            </a:r>
          </a:p>
        </p:txBody>
      </p:sp>
    </p:spTree>
    <p:extLst>
      <p:ext uri="{BB962C8B-B14F-4D97-AF65-F5344CB8AC3E}">
        <p14:creationId xmlns:p14="http://schemas.microsoft.com/office/powerpoint/2010/main" val="274696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5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8167" y="1852863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Day-5: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Outer Join, Left Join, Right Join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Assessment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and subqueries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views and functions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subqueries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Chasm, Fan and Loop trap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64A-2816-8078-1056-46B760D45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3FA9-1EF3-273F-857F-09FED8CD5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F2B55-D653-310B-1436-4AED6CE1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54" y="483772"/>
            <a:ext cx="8946085" cy="58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6C4-D863-9BA3-93B8-6F9C6C437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FF26-FD27-1CFD-A08A-9E43CDAD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A2AA1-4533-DE42-E38F-1F509CBB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36" y="304986"/>
            <a:ext cx="7853863" cy="62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A8E-988F-5C97-11CE-084F5967F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781C-F789-2D73-D20B-2705B738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50B1A-07A1-E294-918D-8881AA2C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4" y="387865"/>
            <a:ext cx="7745286" cy="60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23E0-422F-BEA6-78CC-7F10275C9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778B4-3ED3-2C18-25DD-5CAF13BE5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5C4CC-CAE2-D0F5-503F-C042F941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8" y="410777"/>
            <a:ext cx="8511824" cy="60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4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8DC1-73EE-E4C4-2220-2F319FA91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072A-D48D-9B16-2A04-885FE2925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B1B3B-F995-3259-F8EC-58C2800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82" y="140270"/>
            <a:ext cx="8712397" cy="62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CEE-31A9-9D6D-29E2-F6ADCA706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1C3EA-6FDA-0EA1-D530-C5D1DC4F4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68B23-5B8E-BA40-AD70-F675A9BF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" y="457728"/>
            <a:ext cx="10189474" cy="53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CAAD-A6B0-D17E-A2FB-4E9B04E0A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529C-50FB-C529-7F1E-09E2E0C08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4AF1-A29B-6029-6C14-117AFC7C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7" y="471422"/>
            <a:ext cx="10680417" cy="56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1 – 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Followings were the learning of Days- 1: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Case Work for the Foundational Training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Azure DevOps to create a workflow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given website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 a fork and a branch for the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Virtual Machine on Azure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git on the 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Maven on the 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Docker on the 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Prometheus on the 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the Spring Boot application using Maven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to 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docker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Pushed the changes to repository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on achievements and challenges of the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23EAF-2862-D3C6-039F-4C8DD2C8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8" y="292091"/>
            <a:ext cx="11860824" cy="62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5CAA-3464-21E3-D2D5-B2206F87B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4FF32-0C00-6816-2EC0-480DD3781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CCFBA1-9B1B-E4A7-42D7-B014D969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3" y="571183"/>
            <a:ext cx="11456753" cy="545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9B7-E4D9-4FC4-0783-9C8B020C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AA26C-F84D-4BBC-66A7-25D2B8796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EFC81F-95EC-D565-E8B3-1D2BFCE8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315278"/>
            <a:ext cx="11302999" cy="60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1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58D0-61BB-7B21-394F-25CECF812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48A4E-82EE-BA8A-8367-51A04C14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20ABF-B940-76D2-22D3-4C11AB8D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350838"/>
            <a:ext cx="11554477" cy="61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0031-D9A5-5311-15A6-7397972E6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258A2-F2CB-C5F4-9273-AEFC5A663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F0D67-C1C2-22B8-B598-D7E2B5B0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1145"/>
            <a:ext cx="11345786" cy="60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50D6-7466-0BCC-6744-5661FFB89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111B8-03C9-0409-4E8D-B76373488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DDE1F-D3B2-FAD6-F8EE-CEE9A18F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0" y="440690"/>
            <a:ext cx="11857539" cy="56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831-18F8-8196-8995-820875C2A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0" y="1186853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2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Fundamentals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2F9545-BF96-5C89-CFA8-38A984AA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9" y="1621986"/>
            <a:ext cx="4795584" cy="4180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Followings were the learning of Day-2: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and its concepts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Modelling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Modelling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De-normalization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6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FE834CD67C24882CF962192C1A413" ma:contentTypeVersion="0" ma:contentTypeDescription="Create a new document." ma:contentTypeScope="" ma:versionID="eb479117d621245c518989cdb7180f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47e9e9559e5a1ba448d77c0f75a837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C50E9-B714-4A73-862C-B17F16322F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6A4467-A14D-4313-8BCC-E8D75B7D739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78FF80-1341-46B4-AB3D-9537C5B10D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364</TotalTime>
  <Words>271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Futura Bold</vt:lpstr>
      <vt:lpstr>Futura Medium</vt:lpstr>
      <vt:lpstr>ShellBold</vt:lpstr>
      <vt:lpstr>ShellHeavy</vt:lpstr>
      <vt:lpstr>ShellMedium</vt:lpstr>
      <vt:lpstr>Times New Roman</vt:lpstr>
      <vt:lpstr>Office Theme</vt:lpstr>
      <vt:lpstr>PowerPoint Presentation</vt:lpstr>
      <vt:lpstr>Day 1 –   Case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– 2  Data Fundamentals</vt:lpstr>
      <vt:lpstr>Day 3 –   Big Data &amp; Azure Fundamentals </vt:lpstr>
      <vt:lpstr>Day – 4  Azure SQL</vt:lpstr>
      <vt:lpstr>Day – 5  Azure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Bhatia, Shradha SBOBNG-PTIY/DIBA</dc:creator>
  <cp:lastModifiedBy>Deepta, Eeshita SBOBNG-PTIY/FUH</cp:lastModifiedBy>
  <cp:revision>10</cp:revision>
  <dcterms:created xsi:type="dcterms:W3CDTF">2023-08-25T03:40:04Z</dcterms:created>
  <dcterms:modified xsi:type="dcterms:W3CDTF">2023-09-01T09:10:55Z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0x010100E16FE834CD67C24882CF962192C1A413</vt:lpwstr>
  </property>
</Properties>
</file>