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83" r:id="rId7"/>
    <p:sldId id="272" r:id="rId8"/>
    <p:sldId id="273" r:id="rId9"/>
    <p:sldId id="274" r:id="rId10"/>
    <p:sldId id="275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1380738" y="4846873"/>
            <a:ext cx="3636660" cy="1754326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00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1-2 REPORT</a:t>
            </a: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 Eeshita Deepta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1380738" y="1850342"/>
            <a:ext cx="4052538" cy="1371031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BOOTCAMP TRAINING – IDA</a:t>
            </a:r>
            <a:endParaRPr lang="en-GB" sz="36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Days – 1-3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 Skills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Days- 1-3: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E-mails and how to write them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engagement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skills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look presentable and well-groomed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sessions demonstrating important qualities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professional language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4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Analysis &amp; Agile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Followings were the learning of Day-4: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business analytic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Traceability Matrix (RTM).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 business analytic communicates between the client and the team.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of SDLC – waterfall model, V model, prototype model, Agile.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methodology, scrum master, epics, user story, sprint, stakeholder.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user stories.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meeting held during the process of agile.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Activity: making user stories, product owner interacting with the client as well as the team.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5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Analysis &amp; Agile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852863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Day-5: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with agile methodology.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points, Definition of Ready (DOR), Definition of Done (DOD). 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estimate the user story using T-shirt size, shoe size, etc.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criteria. 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acceptance criteria. 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DevOps. 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Effort (LOE).</a:t>
            </a: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6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2997" y="1380839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Day-6: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forms- 1NF, 2NF, 3NF, BCNF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SQL queries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data from tables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subqueries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Select, Having, Where, Order By, Group By</a:t>
            </a:r>
          </a:p>
        </p:txBody>
      </p:sp>
    </p:spTree>
    <p:extLst>
      <p:ext uri="{BB962C8B-B14F-4D97-AF65-F5344CB8AC3E}">
        <p14:creationId xmlns:p14="http://schemas.microsoft.com/office/powerpoint/2010/main" val="274696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7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dirty="0">
                <a:latin typeface="+mj-lt"/>
              </a:rPr>
              <a:t>Software Testing- Manual Testing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6051" y="1230455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Day-7: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Software Testing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 Life Cycle (STLC)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STLC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 vs STLC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Triangle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KATA Testing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1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20" y="1253547"/>
            <a:ext cx="3947976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7 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</a:rPr>
              <a:t>Software Testing- </a:t>
            </a:r>
            <a:br>
              <a:rPr lang="en-US" sz="4400" dirty="0">
                <a:latin typeface="+mj-lt"/>
              </a:rPr>
            </a:br>
            <a:r>
              <a:rPr lang="en-US" sz="4400" dirty="0">
                <a:latin typeface="+mj-lt"/>
              </a:rPr>
              <a:t>Automation Testing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184" y="1621073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Day-7: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automation testing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test case to automate/not automate.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tools.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Selenium, Cucumber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vs White box testing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Management Process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Activity: making java class programs, repository on a virtual machine using Cucumber</a:t>
            </a:r>
          </a:p>
          <a:p>
            <a:pPr marL="285750" indent="-28575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8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DevOps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8167" y="1852863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Day-3: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Tools, DevOps Life Cycle, DevOps Principles.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Advantages, Disadvantages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DevOps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DevSecOps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DevOps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Actions, Components of GitHub Actions.</a:t>
            </a: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FE834CD67C24882CF962192C1A413" ma:contentTypeVersion="0" ma:contentTypeDescription="Create a new document." ma:contentTypeScope="" ma:versionID="eb479117d621245c518989cdb7180f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47e9e9559e5a1ba448d77c0f75a837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BC50E9-B714-4A73-862C-B17F16322F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78FF80-1341-46B4-AB3D-9537C5B10D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6A4467-A14D-4313-8BCC-E8D75B7D739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233</TotalTime>
  <Words>416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Futura Bold</vt:lpstr>
      <vt:lpstr>Futura Medium</vt:lpstr>
      <vt:lpstr>ShellBold</vt:lpstr>
      <vt:lpstr>ShellHeavy</vt:lpstr>
      <vt:lpstr>ShellMedium</vt:lpstr>
      <vt:lpstr>Times New Roman</vt:lpstr>
      <vt:lpstr>Office Theme</vt:lpstr>
      <vt:lpstr>PowerPoint Presentation</vt:lpstr>
      <vt:lpstr>Days – 1-3  Soft Skills</vt:lpstr>
      <vt:lpstr>Day – 4  Business Analysis &amp; Agile</vt:lpstr>
      <vt:lpstr>Day – 5  Business Analysis &amp; Agile</vt:lpstr>
      <vt:lpstr>Day – 6  DBMS</vt:lpstr>
      <vt:lpstr>Day – 7  Software Testing- Manual Testing</vt:lpstr>
      <vt:lpstr>Day – 7  Software Testing-  Automation Testing</vt:lpstr>
      <vt:lpstr>Day – 8  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Bhatia, Shradha SBOBNG-PTIY/DIBA</dc:creator>
  <cp:lastModifiedBy>Deepta, Eeshita SBOBNG-PTIY/FUH</cp:lastModifiedBy>
  <cp:revision>4</cp:revision>
  <dcterms:created xsi:type="dcterms:W3CDTF">2023-08-25T03:40:04Z</dcterms:created>
  <dcterms:modified xsi:type="dcterms:W3CDTF">2023-08-25T17:23:24Z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0x010100E16FE834CD67C24882CF962192C1A413</vt:lpwstr>
  </property>
</Properties>
</file>