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85" r:id="rId7"/>
    <p:sldId id="283" r:id="rId8"/>
    <p:sldId id="272" r:id="rId9"/>
    <p:sldId id="273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4" r:id="rId19"/>
    <p:sldId id="295" r:id="rId20"/>
    <p:sldId id="293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45-838D-4BF8-AD3D-59F5E069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2B4-D7B3-411D-B3F7-9C14D8B1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48F-1CFC-489B-A4E0-CE3B216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F34-9D87-4845-8E9A-4D412A4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5578-BD31-4EC1-B269-F9BE6D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E9B-26C3-4D7C-A3B3-A9CAC50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BAD8-18CD-40C2-A49C-0BDC1D6A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EAC-3EB0-427E-B3D4-1DD1B97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53AE2D45-FB3F-4A2E-A073-63B64C927BB4}" type="datetimeFigureOut">
              <a:rPr lang="en-GB" smtClean="0"/>
              <a:pPr/>
              <a:t>08/09/2023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CC11-7305-4295-93A6-3D1D92BA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57C-78E7-4AE0-B592-11918E9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2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hell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sp>
        <p:nvSpPr>
          <p:cNvPr id="6" name="Title 3" descr="&lt;TITLE&gt;{65.76378,407.8534,315.2126,171.2992}">
            <a:extLst>
              <a:ext uri="{FF2B5EF4-FFF2-40B4-BE49-F238E27FC236}">
                <a16:creationId xmlns:a16="http://schemas.microsoft.com/office/drawing/2014/main" id="{68822B38-7EFE-4BC4-8804-6CA2F02BCE98}"/>
              </a:ext>
            </a:extLst>
          </p:cNvPr>
          <p:cNvSpPr txBox="1">
            <a:spLocks/>
          </p:cNvSpPr>
          <p:nvPr/>
        </p:nvSpPr>
        <p:spPr>
          <a:xfrm>
            <a:off x="1380738" y="4846873"/>
            <a:ext cx="3636660" cy="1754326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  <a:latin typeface="ShellMedium" panose="00000600000000000000" pitchFamily="2" charset="0"/>
                <a:ea typeface="Futura Light" charset="0"/>
                <a:cs typeface="Futura Light" charset="0"/>
              </a:rPr>
              <a:t>WEEK 4 REPORT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  <a:latin typeface="ShellMedium" panose="00000600000000000000" pitchFamily="2" charset="0"/>
                <a:ea typeface="Futura Light" charset="0"/>
                <a:cs typeface="Futura Light" charset="0"/>
              </a:rPr>
              <a:t>- Eeshita Deepta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endParaRPr lang="en-GB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771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1380738" y="1850342"/>
            <a:ext cx="4052538" cy="1371031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404040"/>
                </a:solidFill>
                <a:latin typeface="ShellMedium" panose="00000600000000000000" pitchFamily="2" charset="0"/>
              </a:rPr>
              <a:t>BOOTCAMP TRAINING – IDA</a:t>
            </a:r>
            <a:endParaRPr lang="en-GB" sz="3600" dirty="0">
              <a:solidFill>
                <a:srgbClr val="404040"/>
              </a:solidFill>
              <a:latin typeface="ShellHeavy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4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58D0-61BB-7B21-394F-25CECF812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48A4E-82EE-BA8A-8367-51A04C142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7A16422-6427-F849-6999-CA576BC17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" y="110954"/>
            <a:ext cx="12186276" cy="663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1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0031-D9A5-5311-15A6-7397972E6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258A2-F2CB-C5F4-9273-AEFC5A663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C8A84CA-965B-7719-3D54-CF0801EA2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075"/>
            <a:ext cx="121920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4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50D6-7466-0BCC-6744-5661FFB89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111B8-03C9-0409-4E8D-B76373488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5E1B87F-B253-BBFC-D072-F99692E78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50"/>
            <a:ext cx="121920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0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C64A-2816-8078-1056-46B760D45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A3FA9-1EF3-273F-857F-09FED8CD5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15DD0A-3411-3A10-AF3A-0BCC85BAF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75"/>
            <a:ext cx="12192000" cy="65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0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96C4-D863-9BA3-93B8-6F9C6C437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8FF26-FD27-1CFD-A08A-9E43CDAD2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DF6863-47F9-EB09-1209-A5B55542B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75"/>
            <a:ext cx="121920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6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1A8E-988F-5C97-11CE-084F5967F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6781C-F789-2D73-D20B-2705B738C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9A3D439-B437-F89E-78AA-66AC0371A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" y="244311"/>
            <a:ext cx="12084671" cy="636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29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23E0-422F-BEA6-78CC-7F10275C9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778B4-3ED3-2C18-25DD-5CAF13BE5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99C204-0469-FCEF-7512-02D7A1E24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121920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48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8DC1-73EE-E4C4-2220-2F319FA91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C072A-D48D-9B16-2A04-885FE2925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738F802-9C61-5E93-36AC-E2FD0C020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25"/>
            <a:ext cx="12192000" cy="597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7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ECEE-31A9-9D6D-29E2-F6ADCA706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1C3EA-6FDA-0EA1-D530-C5D1DC4F4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006D233-1469-237F-0947-E43BA35DB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50"/>
            <a:ext cx="121920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1 – 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dirty="0">
                <a:latin typeface="+mj-lt"/>
              </a:rPr>
              <a:t>Azure Data Types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9" y="1621986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Days- 1: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Storage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Storage Data Services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Storage Accounts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Blob Storage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 Lake Storage Gen 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Containers, Files, Tables and Queues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5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F709896-FB0D-CFDF-EB7C-3D8D00BA6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25"/>
            <a:ext cx="12192000" cy="66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7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320" y="1186853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2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Storage Types and Data Factory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9" y="1621986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Followings were the learning of Day-2: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and Authentication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File Storage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Azure Data Factory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ELT vs ETL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run time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61266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3 – 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Data Factory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6051" y="1559565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Day-3: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ADF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Data Flow in ADF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Metadata Activity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Activity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 Activity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Datasets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Datasets</a:t>
            </a:r>
          </a:p>
        </p:txBody>
      </p:sp>
    </p:spTree>
    <p:extLst>
      <p:ext uri="{BB962C8B-B14F-4D97-AF65-F5344CB8AC3E}">
        <p14:creationId xmlns:p14="http://schemas.microsoft.com/office/powerpoint/2010/main" val="189516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4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Data Factory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2997" y="1380839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Day-4: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Transformation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Sink Transformation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 Key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Split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Column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based transformation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274696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5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</a:t>
            </a:r>
            <a:r>
              <a:rPr lang="en-US" sz="4800" dirty="0">
                <a:latin typeface="+mj-lt"/>
              </a:rPr>
              <a:t>Data Factory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8167" y="1488821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Day-5: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Data Capture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CDC Implementation and 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synchronization using CDC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data flow using debug mode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CDC for real-time data propagation and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58223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5CAA-3464-21E3-D2D5-B2206F87B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4FF32-0C00-6816-2EC0-480DD3781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571A98E-64A2-4E91-B2E6-1FC0195E9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" y="231610"/>
            <a:ext cx="12103722" cy="63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6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59B7-E4D9-4FC4-0783-9C8B020C5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AA26C-F84D-4BBC-66A7-25D2B8796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F70D631-9286-27CF-F3A5-65F657CF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9" y="180808"/>
            <a:ext cx="11881461" cy="64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1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ell Futura Font Theme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ED461D8-3171-4273-A831-AE00D50E602B}" vid="{592A44DA-0034-4F8C-A571-9113A0A156F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FE834CD67C24882CF962192C1A413" ma:contentTypeVersion="0" ma:contentTypeDescription="Create a new document." ma:contentTypeScope="" ma:versionID="eb479117d621245c518989cdb7180f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47e9e9559e5a1ba448d77c0f75a837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6A4467-A14D-4313-8BCC-E8D75B7D7398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BBC50E9-B714-4A73-862C-B17F16322F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578FF80-1341-46B4-AB3D-9537C5B10D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391</TotalTime>
  <Words>192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Futura Bold</vt:lpstr>
      <vt:lpstr>Futura Medium</vt:lpstr>
      <vt:lpstr>ShellBold</vt:lpstr>
      <vt:lpstr>ShellHeavy</vt:lpstr>
      <vt:lpstr>ShellMedium</vt:lpstr>
      <vt:lpstr>Times New Roman</vt:lpstr>
      <vt:lpstr>Office Theme</vt:lpstr>
      <vt:lpstr>PowerPoint Presentation</vt:lpstr>
      <vt:lpstr>Day 1 –   Azure Data Types</vt:lpstr>
      <vt:lpstr>PowerPoint Presentation</vt:lpstr>
      <vt:lpstr>Day – 2  Azure Storage Types and Data Factory</vt:lpstr>
      <vt:lpstr>Day 3 –   Azure Data Factory</vt:lpstr>
      <vt:lpstr>Day – 4  Azure Data Factory</vt:lpstr>
      <vt:lpstr>Day – 5  Azure Data Factory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Bhatia, Shradha SBOBNG-PTIY/DIBA</dc:creator>
  <cp:lastModifiedBy>Deepta, Eeshita SBOBNG-PTIY/FUH</cp:lastModifiedBy>
  <cp:revision>12</cp:revision>
  <dcterms:created xsi:type="dcterms:W3CDTF">2023-08-25T03:40:04Z</dcterms:created>
  <dcterms:modified xsi:type="dcterms:W3CDTF">2023-09-08T10:53:25Z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0x010100E16FE834CD67C24882CF962192C1A413</vt:lpwstr>
  </property>
</Properties>
</file>