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40AF9-C092-3C2D-F448-1BD09A49815F}" v="1" dt="2025-09-25T01:16:53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Sladden" userId="S::eesladden@uncg.edu::7daeebc4-c47c-4f18-8120-c9957e5aa2ea" providerId="AD" clId="Web-{1ED40AF9-C092-3C2D-F448-1BD09A49815F}"/>
    <pc:docChg chg="modSld">
      <pc:chgData name="Emma Sladden" userId="S::eesladden@uncg.edu::7daeebc4-c47c-4f18-8120-c9957e5aa2ea" providerId="AD" clId="Web-{1ED40AF9-C092-3C2D-F448-1BD09A49815F}" dt="2025-09-25T01:16:53.207" v="0" actId="14100"/>
      <pc:docMkLst>
        <pc:docMk/>
      </pc:docMkLst>
      <pc:sldChg chg="modSp">
        <pc:chgData name="Emma Sladden" userId="S::eesladden@uncg.edu::7daeebc4-c47c-4f18-8120-c9957e5aa2ea" providerId="AD" clId="Web-{1ED40AF9-C092-3C2D-F448-1BD09A49815F}" dt="2025-09-25T01:16:53.207" v="0" actId="14100"/>
        <pc:sldMkLst>
          <pc:docMk/>
          <pc:sldMk cId="0" sldId="256"/>
        </pc:sldMkLst>
        <pc:spChg chg="mod">
          <ac:chgData name="Emma Sladden" userId="S::eesladden@uncg.edu::7daeebc4-c47c-4f18-8120-c9957e5aa2ea" providerId="AD" clId="Web-{1ED40AF9-C092-3C2D-F448-1BD09A49815F}" dt="2025-09-25T01:16:53.207" v="0" actId="14100"/>
          <ac:spMkLst>
            <pc:docMk/>
            <pc:sldMk cId="0" sldId="256"/>
            <ac:spMk id="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34e1a37b2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34e1a37b2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34e1a37b2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34e1a37b2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34e1a37b2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34e1a37b2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34e1a37b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34e1a37b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2376" y="1861301"/>
            <a:ext cx="41319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 hasCustomPrompt="1"/>
          </p:nvPr>
        </p:nvSpPr>
        <p:spPr>
          <a:xfrm>
            <a:off x="722376" y="984098"/>
            <a:ext cx="1235700" cy="8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722374" y="3431199"/>
            <a:ext cx="41319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20000" y="1210225"/>
            <a:ext cx="7704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720000" y="3318362"/>
            <a:ext cx="4661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2"/>
          </p:nvPr>
        </p:nvSpPr>
        <p:spPr>
          <a:xfrm>
            <a:off x="719975" y="1734787"/>
            <a:ext cx="46614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3"/>
          </p:nvPr>
        </p:nvSpPr>
        <p:spPr>
          <a:xfrm>
            <a:off x="719975" y="1379888"/>
            <a:ext cx="46614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4"/>
          </p:nvPr>
        </p:nvSpPr>
        <p:spPr>
          <a:xfrm>
            <a:off x="719975" y="2963463"/>
            <a:ext cx="46614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5"/>
          </p:nvPr>
        </p:nvSpPr>
        <p:spPr>
          <a:xfrm>
            <a:off x="5696375" y="1379900"/>
            <a:ext cx="2727600" cy="286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23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5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6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3488849" y="2398525"/>
            <a:ext cx="4941900" cy="19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ubTitle" idx="1"/>
          </p:nvPr>
        </p:nvSpPr>
        <p:spPr>
          <a:xfrm>
            <a:off x="713225" y="2588075"/>
            <a:ext cx="2505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subTitle" idx="2"/>
          </p:nvPr>
        </p:nvSpPr>
        <p:spPr>
          <a:xfrm>
            <a:off x="3319390" y="2588075"/>
            <a:ext cx="2505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3"/>
          </p:nvPr>
        </p:nvSpPr>
        <p:spPr>
          <a:xfrm>
            <a:off x="5925555" y="2588075"/>
            <a:ext cx="2505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subTitle" idx="4"/>
          </p:nvPr>
        </p:nvSpPr>
        <p:spPr>
          <a:xfrm>
            <a:off x="713225" y="1987175"/>
            <a:ext cx="25053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ubTitle" idx="5"/>
          </p:nvPr>
        </p:nvSpPr>
        <p:spPr>
          <a:xfrm>
            <a:off x="3319390" y="1987175"/>
            <a:ext cx="25053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subTitle" idx="6"/>
          </p:nvPr>
        </p:nvSpPr>
        <p:spPr>
          <a:xfrm>
            <a:off x="5925555" y="1987175"/>
            <a:ext cx="25053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title" idx="7" hasCustomPrompt="1"/>
          </p:nvPr>
        </p:nvSpPr>
        <p:spPr>
          <a:xfrm>
            <a:off x="3319390" y="1556080"/>
            <a:ext cx="7347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 idx="8" hasCustomPrompt="1"/>
          </p:nvPr>
        </p:nvSpPr>
        <p:spPr>
          <a:xfrm>
            <a:off x="713225" y="1556083"/>
            <a:ext cx="7347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30"/>
          <p:cNvSpPr txBox="1">
            <a:spLocks noGrp="1"/>
          </p:cNvSpPr>
          <p:nvPr>
            <p:ph type="title" idx="9" hasCustomPrompt="1"/>
          </p:nvPr>
        </p:nvSpPr>
        <p:spPr>
          <a:xfrm>
            <a:off x="5925555" y="1556080"/>
            <a:ext cx="7347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ubTitle" idx="1"/>
          </p:nvPr>
        </p:nvSpPr>
        <p:spPr>
          <a:xfrm>
            <a:off x="713236" y="1841263"/>
            <a:ext cx="3322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ubTitle" idx="2"/>
          </p:nvPr>
        </p:nvSpPr>
        <p:spPr>
          <a:xfrm>
            <a:off x="4398464" y="1841263"/>
            <a:ext cx="3322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 txBox="1">
            <a:spLocks noGrp="1"/>
          </p:cNvSpPr>
          <p:nvPr>
            <p:ph type="subTitle" idx="3"/>
          </p:nvPr>
        </p:nvSpPr>
        <p:spPr>
          <a:xfrm>
            <a:off x="713236" y="3457887"/>
            <a:ext cx="3322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ubTitle" idx="4"/>
          </p:nvPr>
        </p:nvSpPr>
        <p:spPr>
          <a:xfrm>
            <a:off x="4398464" y="3457887"/>
            <a:ext cx="3322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5"/>
          </p:nvPr>
        </p:nvSpPr>
        <p:spPr>
          <a:xfrm>
            <a:off x="713236" y="1240363"/>
            <a:ext cx="33222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6"/>
          </p:nvPr>
        </p:nvSpPr>
        <p:spPr>
          <a:xfrm>
            <a:off x="713236" y="2857000"/>
            <a:ext cx="33222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7"/>
          </p:nvPr>
        </p:nvSpPr>
        <p:spPr>
          <a:xfrm>
            <a:off x="4398441" y="1240363"/>
            <a:ext cx="33222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subTitle" idx="8"/>
          </p:nvPr>
        </p:nvSpPr>
        <p:spPr>
          <a:xfrm>
            <a:off x="4398441" y="2857000"/>
            <a:ext cx="3322200" cy="6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32"/>
          <p:cNvSpPr txBox="1">
            <a:spLocks noGrp="1"/>
          </p:cNvSpPr>
          <p:nvPr>
            <p:ph type="title" hasCustomPrompt="1"/>
          </p:nvPr>
        </p:nvSpPr>
        <p:spPr>
          <a:xfrm>
            <a:off x="713213" y="1961151"/>
            <a:ext cx="34926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2"/>
          <p:cNvSpPr txBox="1">
            <a:spLocks noGrp="1"/>
          </p:cNvSpPr>
          <p:nvPr>
            <p:ph type="subTitle" idx="1"/>
          </p:nvPr>
        </p:nvSpPr>
        <p:spPr>
          <a:xfrm>
            <a:off x="713213" y="2685345"/>
            <a:ext cx="3492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title" idx="2" hasCustomPrompt="1"/>
          </p:nvPr>
        </p:nvSpPr>
        <p:spPr>
          <a:xfrm>
            <a:off x="713222" y="615705"/>
            <a:ext cx="5241300" cy="954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3"/>
          </p:nvPr>
        </p:nvSpPr>
        <p:spPr>
          <a:xfrm>
            <a:off x="713222" y="1493803"/>
            <a:ext cx="52413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3121801"/>
            <a:ext cx="3492600" cy="80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32"/>
          <p:cNvSpPr txBox="1">
            <a:spLocks noGrp="1"/>
          </p:cNvSpPr>
          <p:nvPr>
            <p:ph type="subTitle" idx="5"/>
          </p:nvPr>
        </p:nvSpPr>
        <p:spPr>
          <a:xfrm>
            <a:off x="713213" y="3845995"/>
            <a:ext cx="34926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713225" y="539506"/>
            <a:ext cx="4448100" cy="9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subTitle" idx="1"/>
          </p:nvPr>
        </p:nvSpPr>
        <p:spPr>
          <a:xfrm>
            <a:off x="713225" y="1423672"/>
            <a:ext cx="44481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713225" y="3164478"/>
            <a:ext cx="309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lang="en-GB" sz="1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icons, infographics &amp; images by </a:t>
            </a:r>
            <a:r>
              <a:rPr lang="en-GB" sz="1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ctrTitle"/>
          </p:nvPr>
        </p:nvSpPr>
        <p:spPr>
          <a:xfrm>
            <a:off x="556050" y="1066800"/>
            <a:ext cx="82986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Trade Table: For TCG</a:t>
            </a:r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subTitle" idx="1"/>
          </p:nvPr>
        </p:nvSpPr>
        <p:spPr>
          <a:xfrm>
            <a:off x="681551" y="2867472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William Taylor Edwards &amp; Emma Sladden</a:t>
            </a:r>
            <a:endParaRPr/>
          </a:p>
        </p:txBody>
      </p:sp>
      <p:sp>
        <p:nvSpPr>
          <p:cNvPr id="173" name="Google Shape;173;p36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09/25/2025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CSC 340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Overview</a:t>
            </a:r>
            <a:endParaRPr/>
          </a:p>
        </p:txBody>
      </p:sp>
      <p:sp>
        <p:nvSpPr>
          <p:cNvPr id="180" name="Google Shape;180;p37"/>
          <p:cNvSpPr txBox="1"/>
          <p:nvPr/>
        </p:nvSpPr>
        <p:spPr>
          <a:xfrm>
            <a:off x="715100" y="1210225"/>
            <a:ext cx="7713900" cy="3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Trade Table application is a web-based platform designed to allow the user to communicate and trade cards from different games and sets. Users can create customizable profiles, view a wide range of listings from traders in their local area, create new listings for cards, make offers, and communicate with one another to discuss pricing and meeting places.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Shared Functionalities: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users will be able to go to the home page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users will be able to login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users will be able to sign up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09/25/2025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CSC 340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Provider Functionalities</a:t>
            </a:r>
            <a:endParaRPr/>
          </a:p>
        </p:txBody>
      </p:sp>
      <p:sp>
        <p:nvSpPr>
          <p:cNvPr id="188" name="Google Shape;188;p38"/>
          <p:cNvSpPr txBox="1"/>
          <p:nvPr/>
        </p:nvSpPr>
        <p:spPr>
          <a:xfrm>
            <a:off x="715100" y="1210225"/>
            <a:ext cx="7713900" cy="22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Providers will be able to go to the create new listing page, manage listing page, messaging page, and reviews page from the provider dashboard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Providers will be able to create a new listing for sale, with details including name, game, set, rarity, condition, grade, an image, market price, and a high/low price range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Providers will be able to create a new listing for trade, with details including name, game, set, rarity, condition, grade, an image, and what they’re trading it for</a:t>
            </a:r>
            <a:endParaRPr sz="1100">
              <a:solidFill>
                <a:srgbClr val="EEEEEE"/>
              </a:solidFill>
              <a:highlight>
                <a:srgbClr val="21212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Providers will be able to manage all listings, including editing them, deleting them, and viewing their page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Providers will be able to see all their reviews, their overall rating, and reply to all reviews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8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09/25/2025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8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CSC 340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Functionalities</a:t>
            </a:r>
            <a:endParaRPr/>
          </a:p>
        </p:txBody>
      </p:sp>
      <p:sp>
        <p:nvSpPr>
          <p:cNvPr id="196" name="Google Shape;196;p39"/>
          <p:cNvSpPr txBox="1"/>
          <p:nvPr/>
        </p:nvSpPr>
        <p:spPr>
          <a:xfrm>
            <a:off x="715100" y="1210225"/>
            <a:ext cx="7713900" cy="22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will be able to view their profile and edit any personal information on their profile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will be able to make an offer on a listing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will be able to message providers about pricing and meeting for trade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will be able to manage trades via the trade dashboard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will be able to add items to their watchlist and manage those watchlist items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09/25/2025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9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CSC 340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Simple Light</vt:lpstr>
      <vt:lpstr>Minimalist Pitch Deck by Slidesgo</vt:lpstr>
      <vt:lpstr>Trade Table: For TCG</vt:lpstr>
      <vt:lpstr>System Overview</vt:lpstr>
      <vt:lpstr>Provider Functionalities</vt:lpstr>
      <vt:lpstr>Customer Functionalities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2025-09-25T01:16:58Z</dcterms:modified>
</cp:coreProperties>
</file>