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3BCA3-A336-D179-F9F2-C1F87E925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F1F2E4-C053-4E24-0EF2-D6F5EC38F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C4CFB-B9E9-EF3D-5A99-32D81F9C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AF80A-2433-90F2-109B-8B719DBD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B93494-257A-C074-5D9A-BA264E21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652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8235-3319-7B26-C18C-223D5B10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AEA187-5848-27D2-C102-DC333BCF6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7722A-EC64-7315-2171-587B1C2A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BE37A2-8245-1B85-9791-C6B0C2E1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2CBD37-956E-5887-D05B-57AE94E8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E2509-093E-3AFC-AD4F-6DBAD29CF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6FF60B-D404-1F95-2D97-21C8D6F5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9121B-16BA-F970-5AC9-93703720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A556F-A435-FBC0-7428-C7D5C05C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A02AD4-62AB-68CB-4BCF-B0982802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9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8EE2-5661-3B84-5D38-D9585275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38AF7-934D-2932-89BA-64F4C9EF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4F7AD-0909-6B10-5C3E-249FC8A9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D31D0-C027-0EA3-A0CF-78E06E38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0E903-01A9-A007-2855-2C358764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50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40CFA-6DD0-1BD2-50D3-889B68268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5F6E4F-F3E0-F8A4-D7FC-2456BD0D3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6051A-B543-5BB6-3590-353A81AD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0B92CC-0206-4A96-3D69-6A47674C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CBFB8C-63A6-50D7-0CD1-3738312D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7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18A03-6719-1FB0-414F-8D673534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9CA1A-7B66-4B96-66D7-EBB00474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54FE8D-6C67-717D-D58C-3C29050FA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F171F-150A-7EFE-4CC0-5036355D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AF452-7B02-7A3D-129D-8A911CB4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31BC0B-77EA-B9DE-678B-E727BA67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35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B8E77-0C3F-E53B-B73B-180A5CB5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0F6328-E406-62C6-DC7E-77ABADD29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75365-33BA-FF24-587D-3A455794A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668E18-6861-AACC-A0D7-EE8E55F62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BC9D82-8AEE-59D7-3128-BECB3854E0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4A0194-F3F1-5BB1-C2A9-59AAA7CB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E9C93D-03B0-2E73-D19D-3DF01219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5C7035-AEDB-158B-20E3-86520655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58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39505-5F18-E9DF-DC39-CFC5713D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5E7FA4-9EBD-8AEA-4308-49BE2ACC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A9CC5C-B7C4-8F9D-5B64-9A13782CD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DCEA0F-BABE-AD97-47C4-AD6A0322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0FAD-37DB-5B6C-6544-CB8F6F29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E24D6F-D1D4-AD5F-F1D2-431C9409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D948CB-1226-7AC8-254B-0B9F6C80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01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B43BB-0B4A-CDE4-249F-29529E30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092CE1-0194-527C-C7C2-9D54176B3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2702D-1C5C-B8CF-72EB-326B92134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32815-9EAC-A896-E01D-3E43439B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06DF0C-372E-793F-8A07-D58FAD845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9D2272-D29A-D5AA-1690-7D21AD44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7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673C84-56A6-789F-3CF5-3B0B55AE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61AFC9-DC2A-C484-F2E0-D75B37934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845A40-7A62-BD34-2633-D246FDAC1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C4B96-6410-ADCA-4D6D-C0EDE15DE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39435-730F-0E89-3DCC-0A1BC986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6866A-C432-E939-A21B-78BF9837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51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967B9-6CEC-A59B-9A15-0E4C33C77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FFFC5-9EB0-3B1B-111D-52696920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8E159-193A-CD67-F330-C2C38B235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30F4F-8ED6-4562-9C1A-FDE0EEB5F084}" type="datetimeFigureOut">
              <a:rPr lang="ko-KR" altLang="en-US" smtClean="0"/>
              <a:t>2025-08-28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54C9E0-86D4-0EEB-80A8-87C16684E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6420B-79FE-5A71-4CCE-80BB1CFEE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85FFD-A31E-4523-B32C-872DF716E1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15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203A6BA-3167-EE90-0A92-B761FA542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67" y="35560"/>
            <a:ext cx="7201905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E34A-FB3A-F09E-5457-038CB1018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614F99-DE95-D375-7C57-B318F501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2038156"/>
            <a:ext cx="7306695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5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EA811-4555-DA78-220E-23745F1F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64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AB348-F09A-6ED0-FB09-D4AC9081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921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Seok Ho Lee</dc:creator>
  <cp:lastModifiedBy>Seok Ho Lee</cp:lastModifiedBy>
  <cp:revision>1</cp:revision>
  <dcterms:created xsi:type="dcterms:W3CDTF">2025-08-28T13:00:32Z</dcterms:created>
  <dcterms:modified xsi:type="dcterms:W3CDTF">2025-08-28T13:00:40Z</dcterms:modified>
</cp:coreProperties>
</file>