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76149" y="0"/>
            <a:ext cx="5179162" cy="10358116"/>
            <a:chOff x="11176149" y="0"/>
            <a:chExt cx="5179162" cy="10358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6149" y="0"/>
              <a:ext cx="5179162" cy="10358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49416" y="766807"/>
            <a:ext cx="2027329" cy="493714"/>
            <a:chOff x="16349416" y="766807"/>
            <a:chExt cx="2027329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49416" y="766807"/>
              <a:ext cx="2027329" cy="49371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 rot="-16200000">
            <a:off x="12637496" y="4911274"/>
            <a:ext cx="9257143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0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텍스트를 입력하세요.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09317" y="764803"/>
            <a:ext cx="9253167" cy="7257875"/>
            <a:chOff x="909317" y="764803"/>
            <a:chExt cx="9253167" cy="72578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317" y="764803"/>
              <a:ext cx="9253167" cy="72578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09317" y="8760293"/>
            <a:ext cx="9257143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텍스트를 이곳에 입력하세요.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-133168" y="4785093"/>
            <a:ext cx="1073292" cy="1272050"/>
            <a:chOff x="-133168" y="4785093"/>
            <a:chExt cx="1073292" cy="12720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33168" y="4785093"/>
              <a:ext cx="1073292" cy="12720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839337" y="1901913"/>
            <a:ext cx="10367950" cy="71701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0900" spc="-1000" kern="0" dirty="0" smtClean="0">
                <a:solidFill>
                  <a:srgbClr val="ad1515"/>
                </a:solidFill>
                <a:latin typeface="Black Han Sans" pitchFamily="34" charset="0"/>
                <a:cs typeface="Black Han Sans" pitchFamily="34" charset="0"/>
              </a:rPr>
              <a:t>이곳에 제목을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0900" spc="-1000" kern="0" dirty="0" smtClean="0">
                <a:solidFill>
                  <a:srgbClr val="ad1515"/>
                </a:solidFill>
                <a:latin typeface="Black Han Sans" pitchFamily="34" charset="0"/>
                <a:cs typeface="Black Han Sans" pitchFamily="34" charset="0"/>
              </a:rPr>
              <a:t>입력하세요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0900" spc="-1000" kern="0" dirty="0" smtClean="0">
                <a:solidFill>
                  <a:srgbClr val="ad1515"/>
                </a:solidFill>
                <a:latin typeface="Black Han Sans" pitchFamily="34" charset="0"/>
                <a:cs typeface="Black Han Sans" pitchFamily="34" charset="0"/>
              </a:rPr>
              <a:t>미리캔버스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446956" y="7274534"/>
            <a:ext cx="1033540" cy="1033540"/>
            <a:chOff x="9446956" y="7274534"/>
            <a:chExt cx="1033540" cy="10335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46956" y="7274534"/>
              <a:ext cx="1033540" cy="10335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76149" y="7595763"/>
            <a:ext cx="397516" cy="397516"/>
            <a:chOff x="9776149" y="7595763"/>
            <a:chExt cx="397516" cy="3975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76149" y="7595763"/>
              <a:ext cx="397516" cy="3975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49416" y="9025193"/>
            <a:ext cx="2027329" cy="493714"/>
            <a:chOff x="16349416" y="9025193"/>
            <a:chExt cx="2027329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6349416" y="9025193"/>
              <a:ext cx="2027329" cy="493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16200000">
            <a:off x="14927778" y="3694283"/>
            <a:ext cx="4676578" cy="533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텍스트를 입력하세요.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09317" y="1582903"/>
            <a:ext cx="9253167" cy="4183851"/>
            <a:chOff x="909317" y="1582903"/>
            <a:chExt cx="9253167" cy="41838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317" y="1582903"/>
              <a:ext cx="9253167" cy="418385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458136" y="1533380"/>
            <a:ext cx="7617391" cy="461774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텍스트를 이곳에 입력하세요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이곳에 목차내용을 입력해 주세요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더블클릭하여 내용을 수정하세요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이곳에 내용을 입력하여 주세요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이곳은 목차 입니다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133168" y="2976195"/>
            <a:ext cx="1073292" cy="1272050"/>
            <a:chOff x="-133168" y="2976195"/>
            <a:chExt cx="1073292" cy="127205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3168" y="2976195"/>
              <a:ext cx="1073292" cy="12720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839337" y="2578893"/>
            <a:ext cx="10367950" cy="29180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0900" spc="-400" kern="0" dirty="0" smtClean="0">
                <a:solidFill>
                  <a:srgbClr val="ad1515"/>
                </a:solidFill>
                <a:latin typeface="Alfa Slab One" pitchFamily="34" charset="0"/>
                <a:cs typeface="Alfa Slab One" pitchFamily="34" charset="0"/>
              </a:rPr>
              <a:t>Overview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490020" y="8616149"/>
            <a:ext cx="1033540" cy="1033540"/>
            <a:chOff x="490020" y="8616149"/>
            <a:chExt cx="1033540" cy="10335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020" y="8616149"/>
              <a:ext cx="1033540" cy="103354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24513" y="8883509"/>
            <a:ext cx="964555" cy="8447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100" kern="0" dirty="0" smtClean="0">
                <a:solidFill>
                  <a:srgbClr val="ad1515"/>
                </a:solidFill>
                <a:latin typeface="Alfa Slab One" pitchFamily="34" charset="0"/>
                <a:cs typeface="Alfa Slab One" pitchFamily="34" charset="0"/>
              </a:rPr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307" y="766807"/>
            <a:ext cx="2027329" cy="493714"/>
            <a:chOff x="164307" y="766807"/>
            <a:chExt cx="2027329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64307" y="766807"/>
              <a:ext cx="2027329" cy="493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39337" y="920377"/>
            <a:ext cx="8758012" cy="42608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9200" spc="-900" kern="0" dirty="0" smtClean="0">
                <a:solidFill>
                  <a:srgbClr val="ad1515"/>
                </a:solidFill>
                <a:latin typeface="Black Han Sans" pitchFamily="34" charset="0"/>
                <a:cs typeface="Black Han Sans" pitchFamily="34" charset="0"/>
              </a:rPr>
              <a:t>이곳에 제목을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9200" spc="-900" kern="0" dirty="0" smtClean="0">
                <a:solidFill>
                  <a:srgbClr val="ad1515"/>
                </a:solidFill>
                <a:latin typeface="Black Han Sans" pitchFamily="34" charset="0"/>
                <a:cs typeface="Black Han Sans" pitchFamily="34" charset="0"/>
              </a:rPr>
              <a:t>입력하세요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839337" y="6528767"/>
            <a:ext cx="8620993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서브타이틀, 이곳에 텍스트를 입력하세요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08820" y="7428132"/>
            <a:ext cx="13238198" cy="1917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이곳에 본문의 내용을 입력하여 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텍스트 박스를 더블클릭하면 내용을 수정할수 있습니다. 메뉴 텍스트의 다양한 글자 조정으로 나만의 디자인을 만들어 보세요.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186666" y="4857143"/>
            <a:ext cx="1180952" cy="1272050"/>
            <a:chOff x="17186666" y="4857143"/>
            <a:chExt cx="1180952" cy="12720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86666" y="4857143"/>
              <a:ext cx="1180952" cy="12720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80006" y="-38095"/>
            <a:ext cx="5082789" cy="6777143"/>
            <a:chOff x="12180006" y="-38095"/>
            <a:chExt cx="5082789" cy="677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0006" y="-38095"/>
              <a:ext cx="5082789" cy="677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69896" y="8645368"/>
            <a:ext cx="1033540" cy="1033540"/>
            <a:chOff x="16669896" y="8645368"/>
            <a:chExt cx="1033540" cy="10335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69896" y="8645368"/>
              <a:ext cx="1033540" cy="103354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6704389" y="8903205"/>
            <a:ext cx="964555" cy="8447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100" kern="0" dirty="0" smtClean="0">
                <a:solidFill>
                  <a:srgbClr val="ad1515"/>
                </a:solidFill>
                <a:latin typeface="Alfa Slab One" pitchFamily="34" charset="0"/>
                <a:cs typeface="Alfa Slab One" pitchFamily="34" charset="0"/>
              </a:rPr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5921" y="1101385"/>
            <a:ext cx="10010745" cy="7904329"/>
            <a:chOff x="1575921" y="1101385"/>
            <a:chExt cx="10010745" cy="79043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5921" y="1101385"/>
              <a:ext cx="10010745" cy="790432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96480" y="2605531"/>
            <a:ext cx="11858354" cy="551641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800" kern="0" dirty="0" smtClean="0">
                <a:solidFill>
                  <a:srgbClr val="ad1515"/>
                </a:solidFill>
                <a:latin typeface="Black Han Sans" pitchFamily="34" charset="0"/>
                <a:cs typeface="Black Han Sans" pitchFamily="34" charset="0"/>
              </a:rPr>
              <a:t>이곳에 강조하고자 하는 내용을 입력하여주세요.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243748" y="6723810"/>
            <a:ext cx="1104762" cy="1272050"/>
            <a:chOff x="17243748" y="6723810"/>
            <a:chExt cx="1104762" cy="12720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43748" y="6723810"/>
              <a:ext cx="1104762" cy="12720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72112" y="1101385"/>
            <a:ext cx="1033540" cy="1033540"/>
            <a:chOff x="16572112" y="1101385"/>
            <a:chExt cx="1033540" cy="10335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72112" y="1101385"/>
              <a:ext cx="1033540" cy="103354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606605" y="1359221"/>
            <a:ext cx="964555" cy="8447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100" kern="0" dirty="0" smtClean="0">
                <a:solidFill>
                  <a:srgbClr val="ad1515"/>
                </a:solidFill>
                <a:latin typeface="Alfa Slab One" pitchFamily="34" charset="0"/>
                <a:cs typeface="Alfa Slab One" pitchFamily="34" charset="0"/>
              </a:rPr>
              <a:t>04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296480" y="6952534"/>
            <a:ext cx="11095341" cy="1917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필요한 내용을 이곳에 입력하여 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텍스트 박스를 더블 클릭하여 수정합니다. 이곳에 내용을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입력하여 주세요.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210965" y="8739810"/>
            <a:ext cx="2027329" cy="493714"/>
            <a:chOff x="15210965" y="8739810"/>
            <a:chExt cx="2027329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210965" y="8739810"/>
              <a:ext cx="2027329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457" y="1124571"/>
            <a:ext cx="2742857" cy="493714"/>
            <a:chOff x="-193457" y="1124571"/>
            <a:chExt cx="274285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193457" y="1124571"/>
              <a:ext cx="2742857" cy="493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39337" y="920377"/>
            <a:ext cx="16735279" cy="24649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9200" spc="-900" kern="0" dirty="0" smtClean="0">
                <a:solidFill>
                  <a:srgbClr val="ad1515"/>
                </a:solidFill>
                <a:latin typeface="Black Han Sans" pitchFamily="34" charset="0"/>
                <a:cs typeface="Black Han Sans" pitchFamily="34" charset="0"/>
              </a:rPr>
              <a:t>이곳에 제목을 입력하세요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839337" y="2362295"/>
            <a:ext cx="8620993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서브타이틀, 이곳에 텍스트를 입력하세요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08820" y="6637440"/>
            <a:ext cx="5009627" cy="33903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이곳에 본문의 내용을 입력하여 주세요. 텍스트 박스를 더블클릭하면 내용을 수정할수 있습니다. 나만의 디자인을 만들어 보세요.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599205" y="8645368"/>
            <a:ext cx="1033540" cy="1033540"/>
            <a:chOff x="16599205" y="8645368"/>
            <a:chExt cx="1033540" cy="1033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99205" y="8645368"/>
              <a:ext cx="1033540" cy="103354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633698" y="8903205"/>
            <a:ext cx="964555" cy="8447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100" kern="0" dirty="0" smtClean="0">
                <a:solidFill>
                  <a:srgbClr val="ad1515"/>
                </a:solidFill>
                <a:latin typeface="Alfa Slab One" pitchFamily="34" charset="0"/>
                <a:cs typeface="Alfa Slab One" pitchFamily="34" charset="0"/>
              </a:rPr>
              <a:t>05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839337" y="5805543"/>
            <a:ext cx="4371429" cy="61331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첫번째 내용의 제목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052070" y="5729352"/>
            <a:ext cx="4371429" cy="61331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두번째 내용의 제목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534679" y="5710305"/>
            <a:ext cx="4371429" cy="61331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3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세번째 내용의 제목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052070" y="6618393"/>
            <a:ext cx="5009627" cy="33903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이곳에 본문의 내용을 입력하여 주세요. 텍스트 박스를 더블클릭하면 내용을 수정할수 있습니다. 나만의 디자인을 만들어 보세요.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0534679" y="6637440"/>
            <a:ext cx="5009627" cy="33903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이곳에 본문의 내용을 입력하여 주세요. 텍스트 박스를 더블클릭하면 내용을 수정할수 있습니다. 나만의 디자인을 만들어 보세요.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3257" y="8915799"/>
            <a:ext cx="3171027" cy="493714"/>
            <a:chOff x="-493257" y="8915799"/>
            <a:chExt cx="317102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493257" y="8915799"/>
              <a:ext cx="3171027" cy="493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198940" y="7850952"/>
            <a:ext cx="14504783" cy="224527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800" kern="0" dirty="0" smtClean="0">
                <a:solidFill>
                  <a:srgbClr val="ad1515"/>
                </a:solidFill>
                <a:latin typeface="Black Han Sans" pitchFamily="34" charset="0"/>
                <a:cs typeface="Black Han Sans" pitchFamily="34" charset="0"/>
              </a:rPr>
              <a:t>제목을 입력하세요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92257" y="1446105"/>
            <a:ext cx="5684472" cy="132399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서브타이틀,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이곳에 텍스트를 입력하세요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092257" y="2675824"/>
            <a:ext cx="5455900" cy="365666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사진을 클릭하면 좌측의 필터효과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조정을 통해 흑백 외에도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다양한 효과의 사진을 만들 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1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있습니다. 나만의 디자인을 쉽고 빠르게 만들어 보세요.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653333" y="5569358"/>
            <a:ext cx="1695176" cy="1272050"/>
            <a:chOff x="16653333" y="5569358"/>
            <a:chExt cx="1695176" cy="12720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3333" y="5569358"/>
              <a:ext cx="1695176" cy="12720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56083" y="-369504"/>
            <a:ext cx="10514286" cy="7885714"/>
            <a:chOff x="6256083" y="-369504"/>
            <a:chExt cx="10514286" cy="78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6083" y="-369504"/>
              <a:ext cx="10514286" cy="78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99205" y="8645368"/>
            <a:ext cx="1033540" cy="1033540"/>
            <a:chOff x="16599205" y="8645368"/>
            <a:chExt cx="1033540" cy="10335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99205" y="8645368"/>
              <a:ext cx="1033540" cy="103354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6633698" y="8903205"/>
            <a:ext cx="964555" cy="8447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100" kern="0" dirty="0" smtClean="0">
                <a:solidFill>
                  <a:srgbClr val="ad1515"/>
                </a:solidFill>
                <a:latin typeface="Alfa Slab One" pitchFamily="34" charset="0"/>
                <a:cs typeface="Alfa Slab One" pitchFamily="34" charset="0"/>
              </a:rPr>
              <a:t>06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48571" y="6385714"/>
            <a:ext cx="5200000" cy="3900000"/>
            <a:chOff x="11148571" y="6385714"/>
            <a:chExt cx="5200000" cy="39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8571" y="6385714"/>
              <a:ext cx="5200000" cy="39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530" y="1148617"/>
            <a:ext cx="8482136" cy="3708526"/>
            <a:chOff x="1104530" y="1148617"/>
            <a:chExt cx="8482136" cy="37085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530" y="1148617"/>
              <a:ext cx="8482136" cy="37085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73002" y="766807"/>
            <a:ext cx="2027329" cy="493714"/>
            <a:chOff x="16173002" y="766807"/>
            <a:chExt cx="2027329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73002" y="766807"/>
              <a:ext cx="2027329" cy="49371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25052" y="2071937"/>
            <a:ext cx="8620993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첫번째, 이곳에 텍스트를 입력하세요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725052" y="2697775"/>
            <a:ext cx="10792422" cy="1917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이곳에 본문의 내용을 입력하여 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텍스트 박스를 더블클릭하면 내용을 수정할수 있습니다. 메뉴 텍스트의 다양한 글자 조정으로 나만의 디자인을 만들어 보세요.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669896" y="8684923"/>
            <a:ext cx="1033540" cy="1033540"/>
            <a:chOff x="16669896" y="8684923"/>
            <a:chExt cx="1033540" cy="10335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69896" y="8684923"/>
              <a:ext cx="1033540" cy="10335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704389" y="8942760"/>
            <a:ext cx="964555" cy="8447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100" kern="0" dirty="0" smtClean="0">
                <a:solidFill>
                  <a:srgbClr val="ad1515"/>
                </a:solidFill>
                <a:latin typeface="Alfa Slab One" pitchFamily="34" charset="0"/>
                <a:cs typeface="Alfa Slab One" pitchFamily="34" charset="0"/>
              </a:rPr>
              <a:t>07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04530" y="5493168"/>
            <a:ext cx="8482136" cy="3708526"/>
            <a:chOff x="1104530" y="5493168"/>
            <a:chExt cx="8482136" cy="37085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4530" y="5493168"/>
              <a:ext cx="8482136" cy="370852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25052" y="6416488"/>
            <a:ext cx="8620993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두번째, 이곳에 텍스트를 입력하세요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725052" y="7042325"/>
            <a:ext cx="10792422" cy="1917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이곳에 본문의 내용을 입력하여 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텍스트 박스를 더블클릭하면 내용을 수정할수 있습니다. 메뉴 텍스트의 다양한 글자 조정으로 나만의 디자인을 만들어 보세요.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148571" y="-657633"/>
            <a:ext cx="5199807" cy="6933168"/>
            <a:chOff x="11148571" y="-657633"/>
            <a:chExt cx="5199807" cy="693316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8571" y="-657633"/>
              <a:ext cx="5199807" cy="6933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69896" y="8684923"/>
            <a:ext cx="1033540" cy="1033540"/>
            <a:chOff x="16669896" y="8684923"/>
            <a:chExt cx="1033540" cy="1033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9896" y="8684923"/>
              <a:ext cx="1033540" cy="103354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04389" y="8942760"/>
            <a:ext cx="964555" cy="8447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spc="-100" kern="0" dirty="0" smtClean="0">
                <a:solidFill>
                  <a:srgbClr val="ad1515"/>
                </a:solidFill>
                <a:latin typeface="Alfa Slab One" pitchFamily="34" charset="0"/>
                <a:cs typeface="Alfa Slab One" pitchFamily="34" charset="0"/>
              </a:rPr>
              <a:t>08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58924" y="349333"/>
            <a:ext cx="1238095" cy="493714"/>
            <a:chOff x="558924" y="349333"/>
            <a:chExt cx="1238095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58924" y="349333"/>
              <a:ext cx="1238095" cy="493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39337" y="920377"/>
            <a:ext cx="8758012" cy="42608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9200" spc="-900" kern="0" dirty="0" smtClean="0">
                <a:solidFill>
                  <a:srgbClr val="ad1515"/>
                </a:solidFill>
                <a:latin typeface="Black Han Sans" pitchFamily="34" charset="0"/>
                <a:cs typeface="Black Han Sans" pitchFamily="34" charset="0"/>
              </a:rPr>
              <a:t>이곳에 제목을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9200" spc="-900" kern="0" dirty="0" smtClean="0">
                <a:solidFill>
                  <a:srgbClr val="ad1515"/>
                </a:solidFill>
                <a:latin typeface="Black Han Sans" pitchFamily="34" charset="0"/>
                <a:cs typeface="Black Han Sans" pitchFamily="34" charset="0"/>
              </a:rPr>
              <a:t>입력하세요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092257" y="8022808"/>
            <a:ext cx="5684472" cy="132399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서브타이틀,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이곳에 텍스트를 입력하세요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643809" y="1215238"/>
            <a:ext cx="6649672" cy="5276190"/>
            <a:chOff x="9643809" y="1215238"/>
            <a:chExt cx="6649672" cy="52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3809" y="1215238"/>
              <a:ext cx="6649672" cy="527619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586666" y="7182487"/>
            <a:ext cx="10028571" cy="258342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이곳에 본문의 내용을 입력하여 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텍스트 박스를 더블클릭하면 내용을 수정할수 있습니다.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메뉴 텍스트의 다양한 글자 조정으로 다양하고 멋진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spc="-2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나만의 디자인을 만들어 보세요.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693482" y="2250757"/>
            <a:ext cx="4550328" cy="3552381"/>
            <a:chOff x="10693482" y="2250757"/>
            <a:chExt cx="4550328" cy="35523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3482" y="2250757"/>
              <a:ext cx="4550328" cy="355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62857" y="2077984"/>
            <a:ext cx="500870" cy="3817408"/>
            <a:chOff x="10062857" y="2077984"/>
            <a:chExt cx="500870" cy="3817408"/>
          </a:xfrm>
        </p:grpSpPr>
        <p:sp>
          <p:nvSpPr>
            <p:cNvPr id="19" name="Object 19"/>
            <p:cNvSpPr txBox="1"/>
            <p:nvPr/>
          </p:nvSpPr>
          <p:spPr>
            <a:xfrm>
              <a:off x="9812422" y="5575399"/>
              <a:ext cx="751304" cy="47998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1800" spc="-100" kern="0" dirty="0" smtClean="0">
                  <a:solidFill>
                    <a:srgbClr val="ad1515"/>
                  </a:solidFill>
                  <a:latin typeface="S-Core Dream 4 Regular" pitchFamily="34" charset="0"/>
                  <a:cs typeface="S-Core Dream 4 Regular" pitchFamily="34" charset="0"/>
                </a:rPr>
                <a:t>0</a:t>
              </a:r>
              <a:endParaRPr lang="en-US" dirty="0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9812422" y="4701045"/>
              <a:ext cx="751304" cy="47998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1800" spc="-100" kern="0" dirty="0" smtClean="0">
                  <a:solidFill>
                    <a:srgbClr val="ad1515"/>
                  </a:solidFill>
                  <a:latin typeface="S-Core Dream 4 Regular" pitchFamily="34" charset="0"/>
                  <a:cs typeface="S-Core Dream 4 Regular" pitchFamily="34" charset="0"/>
                </a:rPr>
                <a:t>10</a:t>
              </a:r>
              <a:endParaRPr lang="en-US" dirty="0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9812422" y="3826691"/>
              <a:ext cx="751304" cy="47998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1800" spc="-100" kern="0" dirty="0" smtClean="0">
                  <a:solidFill>
                    <a:srgbClr val="ad1515"/>
                  </a:solidFill>
                  <a:latin typeface="S-Core Dream 4 Regular" pitchFamily="34" charset="0"/>
                  <a:cs typeface="S-Core Dream 4 Regular" pitchFamily="34" charset="0"/>
                </a:rPr>
                <a:t>20</a:t>
              </a:r>
              <a:endParaRPr lang="en-US" dirty="0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9812422" y="2952338"/>
              <a:ext cx="751304" cy="47998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1800" spc="-100" kern="0" dirty="0" smtClean="0">
                  <a:solidFill>
                    <a:srgbClr val="ad1515"/>
                  </a:solidFill>
                  <a:latin typeface="S-Core Dream 4 Regular" pitchFamily="34" charset="0"/>
                  <a:cs typeface="S-Core Dream 4 Regular" pitchFamily="34" charset="0"/>
                </a:rPr>
                <a:t>30</a:t>
              </a:r>
              <a:endParaRPr lang="en-US" dirty="0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9812422" y="2077984"/>
              <a:ext cx="751304" cy="47998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1800" spc="-100" kern="0" dirty="0" smtClean="0">
                  <a:solidFill>
                    <a:srgbClr val="ad1515"/>
                  </a:solidFill>
                  <a:latin typeface="S-Core Dream 4 Regular" pitchFamily="34" charset="0"/>
                  <a:cs typeface="S-Core Dream 4 Regular" pitchFamily="34" charset="0"/>
                </a:rPr>
                <a:t>40</a:t>
              </a:r>
              <a:endParaRPr lang="en-US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473565" y="5865709"/>
            <a:ext cx="1174037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8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item1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1607135" y="5865709"/>
            <a:ext cx="1174037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8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item2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40706" y="5865709"/>
            <a:ext cx="1174037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8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item3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3874277" y="5865709"/>
            <a:ext cx="1174037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8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item4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67916" y="4236190"/>
            <a:ext cx="733036" cy="1519328"/>
            <a:chOff x="10967916" y="4236190"/>
            <a:chExt cx="733036" cy="15193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7916" y="4236190"/>
              <a:ext cx="733036" cy="15193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09100" y="3474286"/>
            <a:ext cx="733036" cy="2281233"/>
            <a:chOff x="12109100" y="3474286"/>
            <a:chExt cx="733036" cy="22812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09100" y="3474286"/>
              <a:ext cx="733036" cy="22812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50284" y="2598095"/>
            <a:ext cx="733036" cy="3157424"/>
            <a:chOff x="13250284" y="2598095"/>
            <a:chExt cx="733036" cy="31574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0284" y="2598095"/>
              <a:ext cx="733036" cy="31574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53373" y="3340952"/>
            <a:ext cx="733036" cy="2414566"/>
            <a:chOff x="14353373" y="3340952"/>
            <a:chExt cx="733036" cy="241456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53373" y="3340952"/>
              <a:ext cx="733036" cy="2414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3185" y="1211428"/>
            <a:ext cx="9874434" cy="7394286"/>
            <a:chOff x="2493185" y="1211428"/>
            <a:chExt cx="9874434" cy="73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3185" y="1211428"/>
              <a:ext cx="9874434" cy="739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69896" y="8763260"/>
            <a:ext cx="1033540" cy="1033540"/>
            <a:chOff x="16669896" y="8763260"/>
            <a:chExt cx="1033540" cy="103354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669896" y="8763260"/>
              <a:ext cx="1033540" cy="1033540"/>
              <a:chOff x="16669896" y="8763260"/>
              <a:chExt cx="1033540" cy="103354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669896" y="8763260"/>
                <a:ext cx="1033540" cy="103354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16704389" y="9021096"/>
              <a:ext cx="964555" cy="844752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3200" spc="-100" kern="0" dirty="0" smtClean="0">
                  <a:solidFill>
                    <a:srgbClr val="ad1515"/>
                  </a:solidFill>
                  <a:latin typeface="Alfa Slab One" pitchFamily="34" charset="0"/>
                  <a:cs typeface="Alfa Slab One" pitchFamily="34" charset="0"/>
                </a:rPr>
                <a:t>11</a:t>
              </a:r>
              <a:endParaRPr lang="en-US" dirty="0"/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16653333" y="5569358"/>
            <a:ext cx="1695176" cy="1272050"/>
            <a:chOff x="16653333" y="5569358"/>
            <a:chExt cx="1695176" cy="12720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3333" y="5569358"/>
              <a:ext cx="1695176" cy="12720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03379" y="2323048"/>
            <a:ext cx="10917689" cy="20618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700" dirty="0" smtClean="0">
                <a:solidFill>
                  <a:srgbClr val="ad1515"/>
                </a:solidFill>
                <a:latin typeface="Alfa Slab One" pitchFamily="34" charset="0"/>
                <a:cs typeface="Alfa Slab One" pitchFamily="34" charset="0"/>
              </a:rPr>
              <a:t>CONTACT US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3203379" y="4716904"/>
            <a:ext cx="5684472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MAILING ADDRESS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58924" y="349333"/>
            <a:ext cx="1238095" cy="493714"/>
            <a:chOff x="558924" y="349333"/>
            <a:chExt cx="1238095" cy="49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558924" y="349333"/>
              <a:ext cx="1238095" cy="49371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203379" y="5225377"/>
            <a:ext cx="7374931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텍스트 박스를 더블클릭하여 내용을 수정해 주세요.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3203379" y="5851099"/>
            <a:ext cx="5684472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PHONE NUMBER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3203379" y="6359571"/>
            <a:ext cx="7374931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텍스트 박스를 더블클릭하여 내용을 수정해 주세요.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3203379" y="6946912"/>
            <a:ext cx="5684472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ad1515"/>
                </a:solidFill>
                <a:latin typeface="S-Core Dream 6 Bold" pitchFamily="34" charset="0"/>
                <a:cs typeface="S-Core Dream 6 Bold" pitchFamily="34" charset="0"/>
              </a:rPr>
              <a:t>EMAIL ADDRESS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3203379" y="7455385"/>
            <a:ext cx="7374931" cy="4533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ad1515"/>
                </a:solidFill>
                <a:latin typeface="S-Core Dream 4 Regular" pitchFamily="34" charset="0"/>
                <a:cs typeface="S-Core Dream 4 Regular" pitchFamily="34" charset="0"/>
              </a:rPr>
              <a:t>텍스트 박스를 더블클릭@ 내용을 수정해 주세요.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2022-11-22T09:19:06Z</dcterms:created>
  <dcterms:modified xsi:type="dcterms:W3CDTF">2022-11-22T09:19:06Z</dcterms:modified>
</cp:coreProperties>
</file>