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type="screen4x3"/>
  <p:notesSz cx="10287000" cy="1828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76.png"/><Relationship Id="rId4" Type="http://schemas.openxmlformats.org/officeDocument/2006/relationships/image" Target="../media/image77.png"/><Relationship Id="rId5" Type="http://schemas.openxmlformats.org/officeDocument/2006/relationships/image" Target="../media/image78.png"/><Relationship Id="rId6" Type="http://schemas.openxmlformats.org/officeDocument/2006/relationships/image" Target="../media/image79.png"/><Relationship Id="rId7" Type="http://schemas.openxmlformats.org/officeDocument/2006/relationships/image" Target="../media/image80.png"/><Relationship Id="rId8" Type="http://schemas.openxmlformats.org/officeDocument/2006/relationships/image" Target="../media/image81.png"/><Relationship Id="rId9" Type="http://schemas.openxmlformats.org/officeDocument/2006/relationships/image" Target="../media/image82.png"/><Relationship Id="rId10" Type="http://schemas.openxmlformats.org/officeDocument/2006/relationships/image" Target="../media/image83.png"/><Relationship Id="rId11" Type="http://schemas.openxmlformats.org/officeDocument/2006/relationships/image" Target="../media/image84.png"/><Relationship Id="rId12" Type="http://schemas.openxmlformats.org/officeDocument/2006/relationships/image" Target="../media/image85.png"/><Relationship Id="rId13" Type="http://schemas.openxmlformats.org/officeDocument/2006/relationships/image" Target="../media/image86.png"/><Relationship Id="rId14" Type="http://schemas.openxmlformats.org/officeDocument/2006/relationships/image" Target="../media/image87.png"/><Relationship Id="rId15" Type="http://schemas.openxmlformats.org/officeDocument/2006/relationships/image" Target="../media/image88.png"/><Relationship Id="rId16" Type="http://schemas.openxmlformats.org/officeDocument/2006/relationships/image" Target="../media/image8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91.png"/><Relationship Id="rId4" Type="http://schemas.openxmlformats.org/officeDocument/2006/relationships/image" Target="../media/image92.png"/><Relationship Id="rId5" Type="http://schemas.openxmlformats.org/officeDocument/2006/relationships/image" Target="../media/image93.png"/><Relationship Id="rId6" Type="http://schemas.openxmlformats.org/officeDocument/2006/relationships/image" Target="../media/image94.png"/><Relationship Id="rId7" Type="http://schemas.openxmlformats.org/officeDocument/2006/relationships/image" Target="../media/image9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97.png"/><Relationship Id="rId4" Type="http://schemas.openxmlformats.org/officeDocument/2006/relationships/image" Target="../media/image98.png"/><Relationship Id="rId5" Type="http://schemas.openxmlformats.org/officeDocument/2006/relationships/image" Target="../media/image99.png"/><Relationship Id="rId6" Type="http://schemas.openxmlformats.org/officeDocument/2006/relationships/image" Target="../media/image100.png"/><Relationship Id="rId7" Type="http://schemas.openxmlformats.org/officeDocument/2006/relationships/image" Target="../media/image101.png"/><Relationship Id="rId8" Type="http://schemas.openxmlformats.org/officeDocument/2006/relationships/image" Target="../media/image102.png"/><Relationship Id="rId9" Type="http://schemas.openxmlformats.org/officeDocument/2006/relationships/image" Target="../media/image103.png"/><Relationship Id="rId10" Type="http://schemas.openxmlformats.org/officeDocument/2006/relationships/image" Target="../media/image104.png"/><Relationship Id="rId11" Type="http://schemas.openxmlformats.org/officeDocument/2006/relationships/image" Target="../media/image105.png"/><Relationship Id="rId12" Type="http://schemas.openxmlformats.org/officeDocument/2006/relationships/image" Target="../media/image106.png"/><Relationship Id="rId13" Type="http://schemas.openxmlformats.org/officeDocument/2006/relationships/image" Target="../media/image107.png"/><Relationship Id="rId14" Type="http://schemas.openxmlformats.org/officeDocument/2006/relationships/image" Target="../media/image10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10.png"/><Relationship Id="rId4" Type="http://schemas.openxmlformats.org/officeDocument/2006/relationships/image" Target="../media/image1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13.png"/><Relationship Id="rId4" Type="http://schemas.openxmlformats.org/officeDocument/2006/relationships/image" Target="../media/image114.png"/><Relationship Id="rId5" Type="http://schemas.openxmlformats.org/officeDocument/2006/relationships/image" Target="../media/image1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17.png"/><Relationship Id="rId4" Type="http://schemas.openxmlformats.org/officeDocument/2006/relationships/image" Target="../media/image118.png"/><Relationship Id="rId5" Type="http://schemas.openxmlformats.org/officeDocument/2006/relationships/image" Target="../media/image119.png"/><Relationship Id="rId6" Type="http://schemas.openxmlformats.org/officeDocument/2006/relationships/image" Target="../media/image1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22.png"/><Relationship Id="rId4" Type="http://schemas.openxmlformats.org/officeDocument/2006/relationships/image" Target="../media/image123.png"/><Relationship Id="rId5" Type="http://schemas.openxmlformats.org/officeDocument/2006/relationships/image" Target="../media/image1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26.png"/><Relationship Id="rId4" Type="http://schemas.openxmlformats.org/officeDocument/2006/relationships/image" Target="../media/image127.png"/><Relationship Id="rId5" Type="http://schemas.openxmlformats.org/officeDocument/2006/relationships/image" Target="../media/image1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png"/><Relationship Id="rId9" Type="http://schemas.openxmlformats.org/officeDocument/2006/relationships/image" Target="../media/image23.png"/><Relationship Id="rId10" Type="http://schemas.openxmlformats.org/officeDocument/2006/relationships/image" Target="../media/image24.png"/><Relationship Id="rId11"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31.png"/><Relationship Id="rId8" Type="http://schemas.openxmlformats.org/officeDocument/2006/relationships/image" Target="../media/image32.png"/><Relationship Id="rId9" Type="http://schemas.openxmlformats.org/officeDocument/2006/relationships/image" Target="../media/image33.png"/><Relationship Id="rId10" Type="http://schemas.openxmlformats.org/officeDocument/2006/relationships/image" Target="../media/image34.png"/><Relationship Id="rId11" Type="http://schemas.openxmlformats.org/officeDocument/2006/relationships/image" Target="../media/image35.png"/><Relationship Id="rId12" Type="http://schemas.openxmlformats.org/officeDocument/2006/relationships/image" Target="../media/image36.png"/><Relationship Id="rId13" Type="http://schemas.openxmlformats.org/officeDocument/2006/relationships/image" Target="../media/image37.png"/><Relationship Id="rId14" Type="http://schemas.openxmlformats.org/officeDocument/2006/relationships/image" Target="../media/image38.png"/><Relationship Id="rId15" Type="http://schemas.openxmlformats.org/officeDocument/2006/relationships/image" Target="../media/image39.png"/><Relationship Id="rId16" Type="http://schemas.openxmlformats.org/officeDocument/2006/relationships/image" Target="../media/image40.png"/><Relationship Id="rId17" Type="http://schemas.openxmlformats.org/officeDocument/2006/relationships/image" Target="../media/image41.png"/><Relationship Id="rId18" Type="http://schemas.openxmlformats.org/officeDocument/2006/relationships/image" Target="../media/image42.png"/><Relationship Id="rId19" Type="http://schemas.openxmlformats.org/officeDocument/2006/relationships/image" Target="../media/image43.png"/><Relationship Id="rId20" Type="http://schemas.openxmlformats.org/officeDocument/2006/relationships/image" Target="../media/image4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image" Target="../media/image48.png"/><Relationship Id="rId6" Type="http://schemas.openxmlformats.org/officeDocument/2006/relationships/image" Target="../media/image4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51.png"/><Relationship Id="rId4" Type="http://schemas.openxmlformats.org/officeDocument/2006/relationships/image" Target="../media/image52.png"/><Relationship Id="rId5" Type="http://schemas.openxmlformats.org/officeDocument/2006/relationships/image" Target="../media/image53.png"/><Relationship Id="rId6" Type="http://schemas.openxmlformats.org/officeDocument/2006/relationships/image" Target="../media/image54.png"/><Relationship Id="rId7" Type="http://schemas.openxmlformats.org/officeDocument/2006/relationships/image" Target="../media/image5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57.png"/><Relationship Id="rId4" Type="http://schemas.openxmlformats.org/officeDocument/2006/relationships/image" Target="../media/image58.png"/><Relationship Id="rId5" Type="http://schemas.openxmlformats.org/officeDocument/2006/relationships/image" Target="../media/image59.png"/><Relationship Id="rId6" Type="http://schemas.openxmlformats.org/officeDocument/2006/relationships/image" Target="../media/image60.png"/><Relationship Id="rId7" Type="http://schemas.openxmlformats.org/officeDocument/2006/relationships/image" Target="../media/image61.png"/><Relationship Id="rId8" Type="http://schemas.openxmlformats.org/officeDocument/2006/relationships/image" Target="../media/image62.png"/><Relationship Id="rId9" Type="http://schemas.openxmlformats.org/officeDocument/2006/relationships/image" Target="../media/image6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65.png"/><Relationship Id="rId4" Type="http://schemas.openxmlformats.org/officeDocument/2006/relationships/image" Target="../media/image66.png"/><Relationship Id="rId5" Type="http://schemas.openxmlformats.org/officeDocument/2006/relationships/image" Target="../media/image67.png"/><Relationship Id="rId6" Type="http://schemas.openxmlformats.org/officeDocument/2006/relationships/image" Target="../media/image68.png"/><Relationship Id="rId7" Type="http://schemas.openxmlformats.org/officeDocument/2006/relationships/image" Target="../media/image69.png"/><Relationship Id="rId8" Type="http://schemas.openxmlformats.org/officeDocument/2006/relationships/image" Target="../media/image70.png"/><Relationship Id="rId9" Type="http://schemas.openxmlformats.org/officeDocument/2006/relationships/image" Target="../media/image71.png"/><Relationship Id="rId10" Type="http://schemas.openxmlformats.org/officeDocument/2006/relationships/image" Target="../media/image72.png"/><Relationship Id="rId11" Type="http://schemas.openxmlformats.org/officeDocument/2006/relationships/image" Target="../media/image73.png"/><Relationship Id="rId12" Type="http://schemas.openxmlformats.org/officeDocument/2006/relationships/image" Target="../media/image74.pn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22CC88"/>
        </a:solidFill>
        <a:effectLst/>
      </p:bgPr>
    </p:bg>
    <p:spTree>
      <p:nvGrpSpPr>
        <p:cNvPr id="1" name=""/>
        <p:cNvGrpSpPr/>
        <p:nvPr/>
      </p:nvGrpSpPr>
      <p:grpSpPr>
        <a:xfrm>
          <a:off x="0" y="0"/>
          <a:ext cx="0" cy="0"/>
          <a:chOff x="0" y="0"/>
          <a:chExt cx="0" cy="0"/>
        </a:xfrm>
      </p:grpSpPr>
      <p:sp>
        <p:nvSpPr>
          <p:cNvPr id="2" name="Object 2"/>
          <p:cNvSpPr txBox="1"/>
          <p:nvPr/>
        </p:nvSpPr>
        <p:spPr>
          <a:xfrm>
            <a:off x="-234079" y="2733057"/>
            <a:ext cx="18753873" cy="3077205"/>
          </a:xfrm>
          <a:prstGeom prst="rect">
            <a:avLst/>
          </a:prstGeom>
          <a:noFill/>
        </p:spPr>
        <p:txBody>
          <a:bodyPr anchor="ctr" wrap="square" rtlCol="0">
            <a:spAutoFit/>
          </a:bodyPr>
          <a:lstStyle/>
          <a:p>
            <a:pPr algn="ctr"/>
            <a:r>
              <a:rPr lang="en-US" sz="11500" dirty="0" smtClean="0">
                <a:solidFill>
                  <a:srgbClr val="ffffff"/>
                </a:solidFill>
                <a:latin typeface="Jalnan OTF" pitchFamily="34" charset="0"/>
                <a:cs typeface="Jalnan OTF" pitchFamily="34" charset="0"/>
              </a:rPr>
              <a:t>MIRICANVAS</a:t>
            </a:r>
            <a:endParaRPr lang="en-US" dirty="0"/>
          </a:p>
        </p:txBody>
      </p:sp>
      <p:sp>
        <p:nvSpPr>
          <p:cNvPr id="3" name="Object 3"/>
          <p:cNvSpPr txBox="1"/>
          <p:nvPr/>
        </p:nvSpPr>
        <p:spPr>
          <a:xfrm>
            <a:off x="4619621" y="5340125"/>
            <a:ext cx="9046472" cy="746648"/>
          </a:xfrm>
          <a:prstGeom prst="rect">
            <a:avLst/>
          </a:prstGeom>
          <a:noFill/>
        </p:spPr>
        <p:txBody>
          <a:bodyPr anchor="t" wrap="square" rtlCol="0">
            <a:spAutoFit/>
          </a:bodyPr>
          <a:lstStyle/>
          <a:p>
            <a:pPr algn="ctr"/>
            <a:r>
              <a:rPr lang="en-US" sz="2800" spc="-100" kern="0" dirty="0" smtClean="0">
                <a:solidFill>
                  <a:srgbClr val="ffffff"/>
                </a:solidFill>
                <a:latin typeface="S-Core Dream 6 Bold" pitchFamily="34" charset="0"/>
                <a:cs typeface="S-Core Dream 6 Bold" pitchFamily="34" charset="0"/>
              </a:rPr>
              <a:t>미리디공화국</a:t>
            </a:r>
            <a:r>
              <a:rPr lang="en-US" sz="2800" spc="-100" kern="0" dirty="0" smtClean="0">
                <a:solidFill>
                  <a:srgbClr val="faff00"/>
                </a:solidFill>
                <a:latin typeface="S-Core Dream 6 Bold" pitchFamily="34" charset="0"/>
                <a:cs typeface="S-Core Dream 6 Bold" pitchFamily="34" charset="0"/>
              </a:rPr>
              <a:t> 땡땡산업 </a:t>
            </a:r>
            <a:r>
              <a:rPr lang="en-US" sz="2800" spc="-100" kern="0" dirty="0" smtClean="0">
                <a:solidFill>
                  <a:srgbClr val="ffffff"/>
                </a:solidFill>
                <a:latin typeface="S-Core Dream 6 Bold" pitchFamily="34" charset="0"/>
                <a:cs typeface="S-Core Dream 6 Bold" pitchFamily="34" charset="0"/>
              </a:rPr>
              <a:t>시장조사</a:t>
            </a:r>
            <a:endParaRPr lang="en-US" dirty="0"/>
          </a:p>
        </p:txBody>
      </p:sp>
      <p:grpSp>
        <p:nvGrpSpPr>
          <p:cNvPr id="1001" name="그룹 1001"/>
          <p:cNvGrpSpPr/>
          <p:nvPr/>
        </p:nvGrpSpPr>
        <p:grpSpPr>
          <a:xfrm>
            <a:off x="4268503" y="5559536"/>
            <a:ext cx="2177585" cy="79329"/>
            <a:chOff x="4268503" y="5559536"/>
            <a:chExt cx="2177585" cy="79329"/>
          </a:xfrm>
        </p:grpSpPr>
        <p:pic>
          <p:nvPicPr>
            <p:cNvPr id="5" name="Object 4"/>
            <p:cNvPicPr>
              <a:picLocks noChangeAspect="1"/>
            </p:cNvPicPr>
            <p:nvPr/>
          </p:nvPicPr>
          <p:blipFill>
            <a:blip r:embed="rId2" cstate="print"/>
            <a:stretch>
              <a:fillRect/>
            </a:stretch>
          </p:blipFill>
          <p:spPr>
            <a:xfrm>
              <a:off x="4268503" y="5559536"/>
              <a:ext cx="2177585" cy="79329"/>
            </a:xfrm>
            <a:prstGeom prst="rect">
              <a:avLst/>
            </a:prstGeom>
          </p:spPr>
        </p:pic>
      </p:grpSp>
      <p:grpSp>
        <p:nvGrpSpPr>
          <p:cNvPr id="1002" name="그룹 1002"/>
          <p:cNvGrpSpPr/>
          <p:nvPr/>
        </p:nvGrpSpPr>
        <p:grpSpPr>
          <a:xfrm>
            <a:off x="11745267" y="5587075"/>
            <a:ext cx="2177585" cy="79329"/>
            <a:chOff x="11745267" y="5587075"/>
            <a:chExt cx="2177585" cy="79329"/>
          </a:xfrm>
        </p:grpSpPr>
        <p:pic>
          <p:nvPicPr>
            <p:cNvPr id="8" name="Object 7"/>
            <p:cNvPicPr>
              <a:picLocks noChangeAspect="1"/>
            </p:cNvPicPr>
            <p:nvPr/>
          </p:nvPicPr>
          <p:blipFill>
            <a:blip r:embed="rId3" cstate="print"/>
            <a:stretch>
              <a:fillRect/>
            </a:stretch>
          </p:blipFill>
          <p:spPr>
            <a:xfrm>
              <a:off x="11745267" y="5587075"/>
              <a:ext cx="2177585" cy="79329"/>
            </a:xfrm>
            <a:prstGeom prst="rect">
              <a:avLst/>
            </a:prstGeom>
          </p:spPr>
        </p:pic>
      </p:grpSp>
      <p:sp>
        <p:nvSpPr>
          <p:cNvPr id="10" name="Object 10"/>
          <p:cNvSpPr txBox="1"/>
          <p:nvPr/>
        </p:nvSpPr>
        <p:spPr>
          <a:xfrm>
            <a:off x="4619621" y="8729298"/>
            <a:ext cx="9046472" cy="746648"/>
          </a:xfrm>
          <a:prstGeom prst="rect">
            <a:avLst/>
          </a:prstGeom>
          <a:noFill/>
        </p:spPr>
        <p:txBody>
          <a:bodyPr anchor="t" wrap="square" rtlCol="0">
            <a:spAutoFit/>
          </a:bodyPr>
          <a:lstStyle/>
          <a:p>
            <a:pPr algn="ctr"/>
            <a:r>
              <a:rPr lang="en-US" sz="2800" spc="-100" kern="0" dirty="0" smtClean="0">
                <a:solidFill>
                  <a:srgbClr val="ffffff"/>
                </a:solidFill>
                <a:latin typeface="S-Core Dream 6 Bold" pitchFamily="34" charset="0"/>
                <a:cs typeface="S-Core Dream 6 Bold" pitchFamily="34" charset="0"/>
              </a:rPr>
              <a:t> 미리대학교 경영학과 00학번 김미리</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a:effectLst/>
      </p:bgPr>
    </p:bg>
    <p:spTree>
      <p:nvGrpSpPr>
        <p:cNvPr id="1" name=""/>
        <p:cNvGrpSpPr/>
        <p:nvPr/>
      </p:nvGrpSpPr>
      <p:grpSpPr>
        <a:xfrm>
          <a:off x="0" y="0"/>
          <a:ext cx="0" cy="0"/>
          <a:chOff x="0" y="0"/>
          <a:chExt cx="0" cy="0"/>
        </a:xfrm>
      </p:grpSpPr>
      <p:sp>
        <p:nvSpPr>
          <p:cNvPr id="2" name="Object 2"/>
          <p:cNvSpPr txBox="1"/>
          <p:nvPr/>
        </p:nvSpPr>
        <p:spPr>
          <a:xfrm>
            <a:off x="991127" y="599680"/>
            <a:ext cx="6279230" cy="533320"/>
          </a:xfrm>
          <a:prstGeom prst="rect">
            <a:avLst/>
          </a:prstGeom>
          <a:noFill/>
        </p:spPr>
        <p:txBody>
          <a:bodyPr anchor="ctr" wrap="square" rtlCol="0">
            <a:spAutoFit/>
          </a:bodyPr>
          <a:lstStyle/>
          <a:p>
            <a:r>
              <a:rPr lang="en-US" sz="2000" dirty="0" smtClean="0">
                <a:solidFill>
                  <a:srgbClr val="35363a"/>
                </a:solidFill>
                <a:latin typeface="Jalnan OTF" pitchFamily="34" charset="0"/>
                <a:cs typeface="Jalnan OTF" pitchFamily="34" charset="0"/>
              </a:rPr>
              <a:t>POSITIONING MAP</a:t>
            </a:r>
            <a:endParaRPr lang="en-US" dirty="0"/>
          </a:p>
        </p:txBody>
      </p:sp>
      <p:sp>
        <p:nvSpPr>
          <p:cNvPr id="3" name="Object 3"/>
          <p:cNvSpPr txBox="1"/>
          <p:nvPr/>
        </p:nvSpPr>
        <p:spPr>
          <a:xfrm>
            <a:off x="11421153" y="661767"/>
            <a:ext cx="5887204" cy="479988"/>
          </a:xfrm>
          <a:prstGeom prst="rect">
            <a:avLst/>
          </a:prstGeom>
          <a:noFill/>
        </p:spPr>
        <p:txBody>
          <a:bodyPr anchor="ctr" wrap="square" rtlCol="0">
            <a:spAutoFit/>
          </a:bodyPr>
          <a:lstStyle/>
          <a:p>
            <a:pPr algn="r"/>
            <a:r>
              <a:rPr lang="en-US" sz="1800" spc="-100" kern="0" dirty="0" smtClean="0">
                <a:solidFill>
                  <a:srgbClr val="787878"/>
                </a:solidFill>
                <a:latin typeface="S-Core Dream 4 Regular" pitchFamily="34" charset="0"/>
                <a:cs typeface="S-Core Dream 4 Regular" pitchFamily="34" charset="0"/>
              </a:rPr>
              <a:t>페이지 제목을 입력해주세요</a:t>
            </a:r>
            <a:endParaRPr lang="en-US" dirty="0"/>
          </a:p>
        </p:txBody>
      </p:sp>
      <p:grpSp>
        <p:nvGrpSpPr>
          <p:cNvPr id="1001" name="그룹 1001"/>
          <p:cNvGrpSpPr/>
          <p:nvPr/>
        </p:nvGrpSpPr>
        <p:grpSpPr>
          <a:xfrm>
            <a:off x="977358" y="1220958"/>
            <a:ext cx="16330999" cy="55418"/>
            <a:chOff x="977358" y="1220958"/>
            <a:chExt cx="16330999" cy="55418"/>
          </a:xfrm>
        </p:grpSpPr>
        <p:pic>
          <p:nvPicPr>
            <p:cNvPr id="5" name="Object 4"/>
            <p:cNvPicPr>
              <a:picLocks noChangeAspect="1"/>
            </p:cNvPicPr>
            <p:nvPr/>
          </p:nvPicPr>
          <p:blipFill>
            <a:blip r:embed="rId2" cstate="print"/>
            <a:stretch>
              <a:fillRect/>
            </a:stretch>
          </p:blipFill>
          <p:spPr>
            <a:xfrm>
              <a:off x="977358" y="1220958"/>
              <a:ext cx="16330999" cy="55418"/>
            </a:xfrm>
            <a:prstGeom prst="rect">
              <a:avLst/>
            </a:prstGeom>
          </p:spPr>
        </p:pic>
      </p:grpSp>
      <p:grpSp>
        <p:nvGrpSpPr>
          <p:cNvPr id="1002" name="그룹 1002"/>
          <p:cNvGrpSpPr/>
          <p:nvPr/>
        </p:nvGrpSpPr>
        <p:grpSpPr>
          <a:xfrm>
            <a:off x="977358" y="9073658"/>
            <a:ext cx="16330999" cy="55418"/>
            <a:chOff x="977358" y="9073658"/>
            <a:chExt cx="16330999" cy="55418"/>
          </a:xfrm>
        </p:grpSpPr>
        <p:pic>
          <p:nvPicPr>
            <p:cNvPr id="8" name="Object 7"/>
            <p:cNvPicPr>
              <a:picLocks noChangeAspect="1"/>
            </p:cNvPicPr>
            <p:nvPr/>
          </p:nvPicPr>
          <p:blipFill>
            <a:blip r:embed="rId3" cstate="print"/>
            <a:stretch>
              <a:fillRect/>
            </a:stretch>
          </p:blipFill>
          <p:spPr>
            <a:xfrm>
              <a:off x="977358" y="9073658"/>
              <a:ext cx="16330999" cy="55418"/>
            </a:xfrm>
            <a:prstGeom prst="rect">
              <a:avLst/>
            </a:prstGeom>
          </p:spPr>
        </p:pic>
      </p:grpSp>
      <p:sp>
        <p:nvSpPr>
          <p:cNvPr id="10" name="Object 10"/>
          <p:cNvSpPr txBox="1"/>
          <p:nvPr/>
        </p:nvSpPr>
        <p:spPr>
          <a:xfrm>
            <a:off x="989479" y="9325104"/>
            <a:ext cx="5887204" cy="373324"/>
          </a:xfrm>
          <a:prstGeom prst="rect">
            <a:avLst/>
          </a:prstGeom>
          <a:noFill/>
        </p:spPr>
        <p:txBody>
          <a:bodyPr anchor="ctr" wrap="square" rtlCol="0">
            <a:spAutoFit/>
          </a:bodyPr>
          <a:lstStyle/>
          <a:p>
            <a:r>
              <a:rPr lang="en-US" sz="1400" spc="-100" kern="0" dirty="0" smtClean="0">
                <a:solidFill>
                  <a:srgbClr val="9e9e9e"/>
                </a:solidFill>
                <a:latin typeface="S-Core Dream 4 Regular" pitchFamily="34" charset="0"/>
                <a:cs typeface="S-Core Dream 4 Regular" pitchFamily="34" charset="0"/>
              </a:rPr>
              <a:t>1) 각주를 입력해주세요   |    2) 각주를 입력해주세요</a:t>
            </a:r>
            <a:endParaRPr lang="en-US" dirty="0"/>
          </a:p>
        </p:txBody>
      </p:sp>
      <p:sp>
        <p:nvSpPr>
          <p:cNvPr id="11" name="Object 11"/>
          <p:cNvSpPr txBox="1"/>
          <p:nvPr/>
        </p:nvSpPr>
        <p:spPr>
          <a:xfrm>
            <a:off x="14137347" y="3270090"/>
            <a:ext cx="4173528" cy="1032454"/>
          </a:xfrm>
          <a:prstGeom prst="rect">
            <a:avLst/>
          </a:prstGeom>
          <a:noFill/>
        </p:spPr>
        <p:txBody>
          <a:bodyPr anchor="t" wrap="square" rtlCol="0">
            <a:spAutoFit/>
          </a:bodyPr>
          <a:lstStyle/>
          <a:p>
            <a:r>
              <a:rPr lang="en-US" sz="1800" spc="-100" kern="0" dirty="0" smtClean="0">
                <a:solidFill>
                  <a:srgbClr val="787878"/>
                </a:solidFill>
                <a:latin typeface="S-Core Dream 6 Bold" pitchFamily="34" charset="0"/>
                <a:cs typeface="S-Core Dream 6 Bold" pitchFamily="34" charset="0"/>
              </a:rPr>
              <a:t>설문조사기관</a:t>
            </a:r>
            <a:r>
              <a:rPr lang="en-US" dirty="0" smtClean="0"/>
              <a:t/>
            </a:r>
          </a:p>
          <a:p>
            <a:r>
              <a:rPr lang="en-US" dirty="0" smtClean="0"/>
              <a:t/>
            </a:r>
            <a:r>
              <a:rPr lang="en-US" sz="1800" spc="-100" kern="0" dirty="0" smtClean="0">
                <a:solidFill>
                  <a:srgbClr val="787878"/>
                </a:solidFill>
                <a:latin typeface="S-Core Dream 3 Light" pitchFamily="34" charset="0"/>
                <a:cs typeface="S-Core Dream 3 Light" pitchFamily="34" charset="0"/>
              </a:rPr>
              <a:t>(주)미리인사이트</a:t>
            </a:r>
            <a:endParaRPr lang="en-US" dirty="0"/>
          </a:p>
        </p:txBody>
      </p:sp>
      <p:grpSp>
        <p:nvGrpSpPr>
          <p:cNvPr id="1003" name="그룹 1003"/>
          <p:cNvGrpSpPr/>
          <p:nvPr/>
        </p:nvGrpSpPr>
        <p:grpSpPr>
          <a:xfrm>
            <a:off x="1460356" y="4200729"/>
            <a:ext cx="3001126" cy="3001126"/>
            <a:chOff x="1460356" y="4200729"/>
            <a:chExt cx="3001126" cy="3001126"/>
          </a:xfrm>
        </p:grpSpPr>
        <p:pic>
          <p:nvPicPr>
            <p:cNvPr id="13" name="Object 12"/>
            <p:cNvPicPr>
              <a:picLocks noChangeAspect="1"/>
            </p:cNvPicPr>
            <p:nvPr/>
          </p:nvPicPr>
          <p:blipFill>
            <a:blip r:embed="rId4" cstate="print"/>
            <a:stretch>
              <a:fillRect/>
            </a:stretch>
          </p:blipFill>
          <p:spPr>
            <a:xfrm>
              <a:off x="1460356" y="4200729"/>
              <a:ext cx="3001126" cy="3001126"/>
            </a:xfrm>
            <a:prstGeom prst="rect">
              <a:avLst/>
            </a:prstGeom>
          </p:spPr>
        </p:pic>
      </p:grpSp>
      <p:grpSp>
        <p:nvGrpSpPr>
          <p:cNvPr id="1004" name="그룹 1004"/>
          <p:cNvGrpSpPr/>
          <p:nvPr/>
        </p:nvGrpSpPr>
        <p:grpSpPr>
          <a:xfrm>
            <a:off x="3666615" y="4200729"/>
            <a:ext cx="3001126" cy="3001126"/>
            <a:chOff x="3666615" y="4200729"/>
            <a:chExt cx="3001126" cy="3001126"/>
          </a:xfrm>
        </p:grpSpPr>
        <p:pic>
          <p:nvPicPr>
            <p:cNvPr id="16" name="Object 15"/>
            <p:cNvPicPr>
              <a:picLocks noChangeAspect="1"/>
            </p:cNvPicPr>
            <p:nvPr/>
          </p:nvPicPr>
          <p:blipFill>
            <a:blip r:embed="rId5" cstate="print"/>
            <a:stretch>
              <a:fillRect/>
            </a:stretch>
          </p:blipFill>
          <p:spPr>
            <a:xfrm>
              <a:off x="3666615" y="4200729"/>
              <a:ext cx="3001126" cy="3001126"/>
            </a:xfrm>
            <a:prstGeom prst="rect">
              <a:avLst/>
            </a:prstGeom>
          </p:spPr>
        </p:pic>
      </p:grpSp>
      <p:sp>
        <p:nvSpPr>
          <p:cNvPr id="18" name="Object 18"/>
          <p:cNvSpPr txBox="1"/>
          <p:nvPr/>
        </p:nvSpPr>
        <p:spPr>
          <a:xfrm>
            <a:off x="3338769" y="5340232"/>
            <a:ext cx="3656817" cy="760468"/>
          </a:xfrm>
          <a:prstGeom prst="rect">
            <a:avLst/>
          </a:prstGeom>
          <a:noFill/>
        </p:spPr>
        <p:txBody>
          <a:bodyPr anchor="ctr" wrap="square" rtlCol="0">
            <a:spAutoFit/>
          </a:bodyPr>
          <a:lstStyle/>
          <a:p>
            <a:pPr algn="ctr"/>
            <a:r>
              <a:rPr lang="en-US" sz="2900" spc="-100" kern="0" dirty="0" smtClean="0">
                <a:solidFill>
                  <a:srgbClr val="ffffff"/>
                </a:solidFill>
                <a:latin typeface="S-Core Dream 6 Bold" pitchFamily="34" charset="0"/>
                <a:cs typeface="S-Core Dream 6 Bold" pitchFamily="34" charset="0"/>
              </a:rPr>
              <a:t>남성</a:t>
            </a:r>
            <a:endParaRPr lang="en-US" dirty="0"/>
          </a:p>
        </p:txBody>
      </p:sp>
      <p:sp>
        <p:nvSpPr>
          <p:cNvPr id="19" name="Object 19"/>
          <p:cNvSpPr txBox="1"/>
          <p:nvPr/>
        </p:nvSpPr>
        <p:spPr>
          <a:xfrm>
            <a:off x="1153804" y="5361526"/>
            <a:ext cx="3656817" cy="760468"/>
          </a:xfrm>
          <a:prstGeom prst="rect">
            <a:avLst/>
          </a:prstGeom>
          <a:noFill/>
        </p:spPr>
        <p:txBody>
          <a:bodyPr anchor="ctr" wrap="square" rtlCol="0">
            <a:spAutoFit/>
          </a:bodyPr>
          <a:lstStyle/>
          <a:p>
            <a:pPr algn="ctr"/>
            <a:r>
              <a:rPr lang="en-US" sz="2900" spc="-100" kern="0" dirty="0" smtClean="0">
                <a:solidFill>
                  <a:srgbClr val="ffffff"/>
                </a:solidFill>
                <a:latin typeface="S-Core Dream 6 Bold" pitchFamily="34" charset="0"/>
                <a:cs typeface="S-Core Dream 6 Bold" pitchFamily="34" charset="0"/>
              </a:rPr>
              <a:t>여성</a:t>
            </a:r>
            <a:endParaRPr lang="en-US" dirty="0"/>
          </a:p>
        </p:txBody>
      </p:sp>
      <p:grpSp>
        <p:nvGrpSpPr>
          <p:cNvPr id="1005" name="그룹 1005"/>
          <p:cNvGrpSpPr/>
          <p:nvPr/>
        </p:nvGrpSpPr>
        <p:grpSpPr>
          <a:xfrm>
            <a:off x="9015749" y="2506654"/>
            <a:ext cx="206540" cy="1508032"/>
            <a:chOff x="9015749" y="2506654"/>
            <a:chExt cx="206540" cy="1508032"/>
          </a:xfrm>
        </p:grpSpPr>
        <p:pic>
          <p:nvPicPr>
            <p:cNvPr id="21" name="Object 20"/>
            <p:cNvPicPr>
              <a:picLocks noChangeAspect="1"/>
            </p:cNvPicPr>
            <p:nvPr/>
          </p:nvPicPr>
          <p:blipFill>
            <a:blip r:embed="rId6" cstate="print"/>
            <a:stretch>
              <a:fillRect/>
            </a:stretch>
          </p:blipFill>
          <p:spPr>
            <a:xfrm rot="5400000">
              <a:off x="9015749" y="2506654"/>
              <a:ext cx="206540" cy="1508032"/>
            </a:xfrm>
            <a:prstGeom prst="rect">
              <a:avLst/>
            </a:prstGeom>
          </p:spPr>
        </p:pic>
      </p:grpSp>
      <p:grpSp>
        <p:nvGrpSpPr>
          <p:cNvPr id="1006" name="그룹 1006"/>
          <p:cNvGrpSpPr/>
          <p:nvPr/>
        </p:nvGrpSpPr>
        <p:grpSpPr>
          <a:xfrm>
            <a:off x="9821137" y="2128539"/>
            <a:ext cx="206540" cy="3091173"/>
            <a:chOff x="9821137" y="2128539"/>
            <a:chExt cx="206540" cy="3091173"/>
          </a:xfrm>
        </p:grpSpPr>
        <p:pic>
          <p:nvPicPr>
            <p:cNvPr id="24" name="Object 23"/>
            <p:cNvPicPr>
              <a:picLocks noChangeAspect="1"/>
            </p:cNvPicPr>
            <p:nvPr/>
          </p:nvPicPr>
          <p:blipFill>
            <a:blip r:embed="rId7" cstate="print"/>
            <a:stretch>
              <a:fillRect/>
            </a:stretch>
          </p:blipFill>
          <p:spPr>
            <a:xfrm rot="5400000">
              <a:off x="9821137" y="2128539"/>
              <a:ext cx="206540" cy="3091173"/>
            </a:xfrm>
            <a:prstGeom prst="rect">
              <a:avLst/>
            </a:prstGeom>
          </p:spPr>
        </p:pic>
      </p:grpSp>
      <p:sp>
        <p:nvSpPr>
          <p:cNvPr id="26" name="Object 26"/>
          <p:cNvSpPr txBox="1"/>
          <p:nvPr/>
        </p:nvSpPr>
        <p:spPr>
          <a:xfrm>
            <a:off x="7755709" y="3107645"/>
            <a:ext cx="913941" cy="479988"/>
          </a:xfrm>
          <a:prstGeom prst="rect">
            <a:avLst/>
          </a:prstGeom>
          <a:noFill/>
        </p:spPr>
        <p:txBody>
          <a:bodyPr anchor="t" wrap="square" rtlCol="0">
            <a:spAutoFit/>
          </a:bodyPr>
          <a:lstStyle/>
          <a:p>
            <a:r>
              <a:rPr lang="en-US" sz="1800" spc="-100" kern="0" dirty="0" smtClean="0">
                <a:solidFill>
                  <a:srgbClr val="787878"/>
                </a:solidFill>
                <a:latin typeface="S-Core Dream 3 Light" pitchFamily="34" charset="0"/>
                <a:cs typeface="S-Core Dream 3 Light" pitchFamily="34" charset="0"/>
              </a:rPr>
              <a:t>여성</a:t>
            </a:r>
            <a:endParaRPr lang="en-US" dirty="0"/>
          </a:p>
        </p:txBody>
      </p:sp>
      <p:sp>
        <p:nvSpPr>
          <p:cNvPr id="27" name="Object 27"/>
          <p:cNvSpPr txBox="1"/>
          <p:nvPr/>
        </p:nvSpPr>
        <p:spPr>
          <a:xfrm>
            <a:off x="7755709" y="2485517"/>
            <a:ext cx="4992943" cy="586652"/>
          </a:xfrm>
          <a:prstGeom prst="rect">
            <a:avLst/>
          </a:prstGeom>
          <a:noFill/>
        </p:spPr>
        <p:txBody>
          <a:bodyPr anchor="t" wrap="square" rtlCol="0">
            <a:spAutoFit/>
          </a:bodyPr>
          <a:lstStyle/>
          <a:p>
            <a:r>
              <a:rPr lang="en-US" sz="2200" spc="-100" kern="0" dirty="0" smtClean="0">
                <a:solidFill>
                  <a:srgbClr val="787878"/>
                </a:solidFill>
                <a:latin typeface="S-Core Dream 5 Medium" pitchFamily="34" charset="0"/>
                <a:cs typeface="S-Core Dream 5 Medium" pitchFamily="34" charset="0"/>
              </a:rPr>
              <a:t>그렇게 생각한다</a:t>
            </a:r>
            <a:endParaRPr lang="en-US" dirty="0"/>
          </a:p>
        </p:txBody>
      </p:sp>
      <p:sp>
        <p:nvSpPr>
          <p:cNvPr id="28" name="Object 28"/>
          <p:cNvSpPr txBox="1"/>
          <p:nvPr/>
        </p:nvSpPr>
        <p:spPr>
          <a:xfrm>
            <a:off x="9850086" y="3110734"/>
            <a:ext cx="913941" cy="479988"/>
          </a:xfrm>
          <a:prstGeom prst="rect">
            <a:avLst/>
          </a:prstGeom>
          <a:noFill/>
        </p:spPr>
        <p:txBody>
          <a:bodyPr anchor="t" wrap="square" rtlCol="0">
            <a:spAutoFit/>
          </a:bodyPr>
          <a:lstStyle/>
          <a:p>
            <a:pPr algn="ctr"/>
            <a:r>
              <a:rPr lang="en-US" sz="1800" spc="-100" kern="0" dirty="0" smtClean="0">
                <a:solidFill>
                  <a:srgbClr val="22cc88"/>
                </a:solidFill>
                <a:latin typeface="S-Core Dream 6 Bold" pitchFamily="34" charset="0"/>
                <a:cs typeface="S-Core Dream 6 Bold" pitchFamily="34" charset="0"/>
              </a:rPr>
              <a:t>30%</a:t>
            </a:r>
            <a:endParaRPr lang="en-US" dirty="0"/>
          </a:p>
        </p:txBody>
      </p:sp>
      <p:sp>
        <p:nvSpPr>
          <p:cNvPr id="29" name="Object 29"/>
          <p:cNvSpPr txBox="1"/>
          <p:nvPr/>
        </p:nvSpPr>
        <p:spPr>
          <a:xfrm>
            <a:off x="7765232" y="3521101"/>
            <a:ext cx="913941" cy="479988"/>
          </a:xfrm>
          <a:prstGeom prst="rect">
            <a:avLst/>
          </a:prstGeom>
          <a:noFill/>
        </p:spPr>
        <p:txBody>
          <a:bodyPr anchor="t" wrap="square" rtlCol="0">
            <a:spAutoFit/>
          </a:bodyPr>
          <a:lstStyle/>
          <a:p>
            <a:r>
              <a:rPr lang="en-US" sz="1800" spc="-100" kern="0" dirty="0" smtClean="0">
                <a:solidFill>
                  <a:srgbClr val="787878"/>
                </a:solidFill>
                <a:latin typeface="S-Core Dream 3 Light" pitchFamily="34" charset="0"/>
                <a:cs typeface="S-Core Dream 3 Light" pitchFamily="34" charset="0"/>
              </a:rPr>
              <a:t>남성</a:t>
            </a:r>
            <a:endParaRPr lang="en-US" dirty="0"/>
          </a:p>
        </p:txBody>
      </p:sp>
      <p:sp>
        <p:nvSpPr>
          <p:cNvPr id="30" name="Object 30"/>
          <p:cNvSpPr txBox="1"/>
          <p:nvPr/>
        </p:nvSpPr>
        <p:spPr>
          <a:xfrm>
            <a:off x="11484337" y="3543237"/>
            <a:ext cx="913941" cy="479988"/>
          </a:xfrm>
          <a:prstGeom prst="rect">
            <a:avLst/>
          </a:prstGeom>
          <a:noFill/>
        </p:spPr>
        <p:txBody>
          <a:bodyPr anchor="t" wrap="square" rtlCol="0">
            <a:spAutoFit/>
          </a:bodyPr>
          <a:lstStyle/>
          <a:p>
            <a:pPr algn="ctr"/>
            <a:r>
              <a:rPr lang="en-US" sz="1800" spc="-100" kern="0" dirty="0" smtClean="0">
                <a:solidFill>
                  <a:srgbClr val="22cc88"/>
                </a:solidFill>
                <a:latin typeface="S-Core Dream 6 Bold" pitchFamily="34" charset="0"/>
                <a:cs typeface="S-Core Dream 6 Bold" pitchFamily="34" charset="0"/>
              </a:rPr>
              <a:t>65%</a:t>
            </a:r>
            <a:endParaRPr lang="en-US" dirty="0"/>
          </a:p>
        </p:txBody>
      </p:sp>
      <p:grpSp>
        <p:nvGrpSpPr>
          <p:cNvPr id="1007" name="그룹 1007"/>
          <p:cNvGrpSpPr/>
          <p:nvPr/>
        </p:nvGrpSpPr>
        <p:grpSpPr>
          <a:xfrm>
            <a:off x="9025273" y="4533821"/>
            <a:ext cx="206540" cy="1508032"/>
            <a:chOff x="9025273" y="4533821"/>
            <a:chExt cx="206540" cy="1508032"/>
          </a:xfrm>
        </p:grpSpPr>
        <p:pic>
          <p:nvPicPr>
            <p:cNvPr id="32" name="Object 31"/>
            <p:cNvPicPr>
              <a:picLocks noChangeAspect="1"/>
            </p:cNvPicPr>
            <p:nvPr/>
          </p:nvPicPr>
          <p:blipFill>
            <a:blip r:embed="rId8" cstate="print"/>
            <a:stretch>
              <a:fillRect/>
            </a:stretch>
          </p:blipFill>
          <p:spPr>
            <a:xfrm rot="5400000">
              <a:off x="9025273" y="4533821"/>
              <a:ext cx="206540" cy="1508032"/>
            </a:xfrm>
            <a:prstGeom prst="rect">
              <a:avLst/>
            </a:prstGeom>
          </p:spPr>
        </p:pic>
      </p:grpSp>
      <p:grpSp>
        <p:nvGrpSpPr>
          <p:cNvPr id="1008" name="그룹 1008"/>
          <p:cNvGrpSpPr/>
          <p:nvPr/>
        </p:nvGrpSpPr>
        <p:grpSpPr>
          <a:xfrm>
            <a:off x="9830661" y="4155705"/>
            <a:ext cx="206540" cy="3091173"/>
            <a:chOff x="9830661" y="4155705"/>
            <a:chExt cx="206540" cy="3091173"/>
          </a:xfrm>
        </p:grpSpPr>
        <p:pic>
          <p:nvPicPr>
            <p:cNvPr id="35" name="Object 34"/>
            <p:cNvPicPr>
              <a:picLocks noChangeAspect="1"/>
            </p:cNvPicPr>
            <p:nvPr/>
          </p:nvPicPr>
          <p:blipFill>
            <a:blip r:embed="rId9" cstate="print"/>
            <a:stretch>
              <a:fillRect/>
            </a:stretch>
          </p:blipFill>
          <p:spPr>
            <a:xfrm rot="5400000">
              <a:off x="9830661" y="4155705"/>
              <a:ext cx="206540" cy="3091173"/>
            </a:xfrm>
            <a:prstGeom prst="rect">
              <a:avLst/>
            </a:prstGeom>
          </p:spPr>
        </p:pic>
      </p:grpSp>
      <p:sp>
        <p:nvSpPr>
          <p:cNvPr id="37" name="Object 37"/>
          <p:cNvSpPr txBox="1"/>
          <p:nvPr/>
        </p:nvSpPr>
        <p:spPr>
          <a:xfrm>
            <a:off x="7765232" y="5134812"/>
            <a:ext cx="913941" cy="479988"/>
          </a:xfrm>
          <a:prstGeom prst="rect">
            <a:avLst/>
          </a:prstGeom>
          <a:noFill/>
        </p:spPr>
        <p:txBody>
          <a:bodyPr anchor="t" wrap="square" rtlCol="0">
            <a:spAutoFit/>
          </a:bodyPr>
          <a:lstStyle/>
          <a:p>
            <a:r>
              <a:rPr lang="en-US" sz="1800" spc="-100" kern="0" dirty="0" smtClean="0">
                <a:solidFill>
                  <a:srgbClr val="787878"/>
                </a:solidFill>
                <a:latin typeface="S-Core Dream 3 Light" pitchFamily="34" charset="0"/>
                <a:cs typeface="S-Core Dream 3 Light" pitchFamily="34" charset="0"/>
              </a:rPr>
              <a:t>여성</a:t>
            </a:r>
            <a:endParaRPr lang="en-US" dirty="0"/>
          </a:p>
        </p:txBody>
      </p:sp>
      <p:sp>
        <p:nvSpPr>
          <p:cNvPr id="38" name="Object 38"/>
          <p:cNvSpPr txBox="1"/>
          <p:nvPr/>
        </p:nvSpPr>
        <p:spPr>
          <a:xfrm>
            <a:off x="7765232" y="4512683"/>
            <a:ext cx="5309122" cy="586652"/>
          </a:xfrm>
          <a:prstGeom prst="rect">
            <a:avLst/>
          </a:prstGeom>
          <a:noFill/>
        </p:spPr>
        <p:txBody>
          <a:bodyPr anchor="t" wrap="square" rtlCol="0">
            <a:spAutoFit/>
          </a:bodyPr>
          <a:lstStyle/>
          <a:p>
            <a:r>
              <a:rPr lang="en-US" sz="2200" spc="-100" kern="0" dirty="0" smtClean="0">
                <a:solidFill>
                  <a:srgbClr val="787878"/>
                </a:solidFill>
                <a:latin typeface="S-Core Dream 5 Medium" pitchFamily="34" charset="0"/>
                <a:cs typeface="S-Core Dream 5 Medium" pitchFamily="34" charset="0"/>
              </a:rPr>
              <a:t>그렇게 생각하지 않는다</a:t>
            </a:r>
            <a:endParaRPr lang="en-US" dirty="0"/>
          </a:p>
        </p:txBody>
      </p:sp>
      <p:sp>
        <p:nvSpPr>
          <p:cNvPr id="39" name="Object 39"/>
          <p:cNvSpPr txBox="1"/>
          <p:nvPr/>
        </p:nvSpPr>
        <p:spPr>
          <a:xfrm>
            <a:off x="9859610" y="5137901"/>
            <a:ext cx="913941" cy="479988"/>
          </a:xfrm>
          <a:prstGeom prst="rect">
            <a:avLst/>
          </a:prstGeom>
          <a:noFill/>
        </p:spPr>
        <p:txBody>
          <a:bodyPr anchor="t" wrap="square" rtlCol="0">
            <a:spAutoFit/>
          </a:bodyPr>
          <a:lstStyle/>
          <a:p>
            <a:pPr algn="ctr"/>
            <a:r>
              <a:rPr lang="en-US" sz="1800" spc="-100" kern="0" dirty="0" smtClean="0">
                <a:solidFill>
                  <a:srgbClr val="22cc88"/>
                </a:solidFill>
                <a:latin typeface="S-Core Dream 6 Bold" pitchFamily="34" charset="0"/>
                <a:cs typeface="S-Core Dream 6 Bold" pitchFamily="34" charset="0"/>
              </a:rPr>
              <a:t>30%</a:t>
            </a:r>
            <a:endParaRPr lang="en-US" dirty="0"/>
          </a:p>
        </p:txBody>
      </p:sp>
      <p:sp>
        <p:nvSpPr>
          <p:cNvPr id="40" name="Object 40"/>
          <p:cNvSpPr txBox="1"/>
          <p:nvPr/>
        </p:nvSpPr>
        <p:spPr>
          <a:xfrm>
            <a:off x="7774756" y="5548267"/>
            <a:ext cx="913941" cy="479988"/>
          </a:xfrm>
          <a:prstGeom prst="rect">
            <a:avLst/>
          </a:prstGeom>
          <a:noFill/>
        </p:spPr>
        <p:txBody>
          <a:bodyPr anchor="t" wrap="square" rtlCol="0">
            <a:spAutoFit/>
          </a:bodyPr>
          <a:lstStyle/>
          <a:p>
            <a:r>
              <a:rPr lang="en-US" sz="1800" spc="-100" kern="0" dirty="0" smtClean="0">
                <a:solidFill>
                  <a:srgbClr val="787878"/>
                </a:solidFill>
                <a:latin typeface="S-Core Dream 3 Light" pitchFamily="34" charset="0"/>
                <a:cs typeface="S-Core Dream 3 Light" pitchFamily="34" charset="0"/>
              </a:rPr>
              <a:t>남성</a:t>
            </a:r>
            <a:endParaRPr lang="en-US" dirty="0"/>
          </a:p>
        </p:txBody>
      </p:sp>
      <p:sp>
        <p:nvSpPr>
          <p:cNvPr id="41" name="Object 41"/>
          <p:cNvSpPr txBox="1"/>
          <p:nvPr/>
        </p:nvSpPr>
        <p:spPr>
          <a:xfrm>
            <a:off x="11493861" y="5570404"/>
            <a:ext cx="913941" cy="479988"/>
          </a:xfrm>
          <a:prstGeom prst="rect">
            <a:avLst/>
          </a:prstGeom>
          <a:noFill/>
        </p:spPr>
        <p:txBody>
          <a:bodyPr anchor="t" wrap="square" rtlCol="0">
            <a:spAutoFit/>
          </a:bodyPr>
          <a:lstStyle/>
          <a:p>
            <a:pPr algn="ctr"/>
            <a:r>
              <a:rPr lang="en-US" sz="1800" spc="-100" kern="0" dirty="0" smtClean="0">
                <a:solidFill>
                  <a:srgbClr val="22cc88"/>
                </a:solidFill>
                <a:latin typeface="S-Core Dream 6 Bold" pitchFamily="34" charset="0"/>
                <a:cs typeface="S-Core Dream 6 Bold" pitchFamily="34" charset="0"/>
              </a:rPr>
              <a:t>65%</a:t>
            </a:r>
            <a:endParaRPr lang="en-US" dirty="0"/>
          </a:p>
        </p:txBody>
      </p:sp>
      <p:grpSp>
        <p:nvGrpSpPr>
          <p:cNvPr id="1009" name="그룹 1009"/>
          <p:cNvGrpSpPr/>
          <p:nvPr/>
        </p:nvGrpSpPr>
        <p:grpSpPr>
          <a:xfrm>
            <a:off x="9015749" y="6515345"/>
            <a:ext cx="206540" cy="1508032"/>
            <a:chOff x="9015749" y="6515345"/>
            <a:chExt cx="206540" cy="1508032"/>
          </a:xfrm>
        </p:grpSpPr>
        <p:pic>
          <p:nvPicPr>
            <p:cNvPr id="43" name="Object 42"/>
            <p:cNvPicPr>
              <a:picLocks noChangeAspect="1"/>
            </p:cNvPicPr>
            <p:nvPr/>
          </p:nvPicPr>
          <p:blipFill>
            <a:blip r:embed="rId10" cstate="print"/>
            <a:stretch>
              <a:fillRect/>
            </a:stretch>
          </p:blipFill>
          <p:spPr>
            <a:xfrm rot="5400000">
              <a:off x="9015749" y="6515345"/>
              <a:ext cx="206540" cy="1508032"/>
            </a:xfrm>
            <a:prstGeom prst="rect">
              <a:avLst/>
            </a:prstGeom>
          </p:spPr>
        </p:pic>
      </p:grpSp>
      <p:grpSp>
        <p:nvGrpSpPr>
          <p:cNvPr id="1010" name="그룹 1010"/>
          <p:cNvGrpSpPr/>
          <p:nvPr/>
        </p:nvGrpSpPr>
        <p:grpSpPr>
          <a:xfrm>
            <a:off x="9821137" y="6137229"/>
            <a:ext cx="206540" cy="3091173"/>
            <a:chOff x="9821137" y="6137229"/>
            <a:chExt cx="206540" cy="3091173"/>
          </a:xfrm>
        </p:grpSpPr>
        <p:pic>
          <p:nvPicPr>
            <p:cNvPr id="46" name="Object 45"/>
            <p:cNvPicPr>
              <a:picLocks noChangeAspect="1"/>
            </p:cNvPicPr>
            <p:nvPr/>
          </p:nvPicPr>
          <p:blipFill>
            <a:blip r:embed="rId11" cstate="print"/>
            <a:stretch>
              <a:fillRect/>
            </a:stretch>
          </p:blipFill>
          <p:spPr>
            <a:xfrm rot="5400000">
              <a:off x="9821137" y="6137229"/>
              <a:ext cx="206540" cy="3091173"/>
            </a:xfrm>
            <a:prstGeom prst="rect">
              <a:avLst/>
            </a:prstGeom>
          </p:spPr>
        </p:pic>
      </p:grpSp>
      <p:sp>
        <p:nvSpPr>
          <p:cNvPr id="48" name="Object 48"/>
          <p:cNvSpPr txBox="1"/>
          <p:nvPr/>
        </p:nvSpPr>
        <p:spPr>
          <a:xfrm>
            <a:off x="7755709" y="7116336"/>
            <a:ext cx="913941" cy="479988"/>
          </a:xfrm>
          <a:prstGeom prst="rect">
            <a:avLst/>
          </a:prstGeom>
          <a:noFill/>
        </p:spPr>
        <p:txBody>
          <a:bodyPr anchor="t" wrap="square" rtlCol="0">
            <a:spAutoFit/>
          </a:bodyPr>
          <a:lstStyle/>
          <a:p>
            <a:r>
              <a:rPr lang="en-US" sz="1800" spc="-100" kern="0" dirty="0" smtClean="0">
                <a:solidFill>
                  <a:srgbClr val="787878"/>
                </a:solidFill>
                <a:latin typeface="S-Core Dream 3 Light" pitchFamily="34" charset="0"/>
                <a:cs typeface="S-Core Dream 3 Light" pitchFamily="34" charset="0"/>
              </a:rPr>
              <a:t>여성</a:t>
            </a:r>
            <a:endParaRPr lang="en-US" dirty="0"/>
          </a:p>
        </p:txBody>
      </p:sp>
      <p:sp>
        <p:nvSpPr>
          <p:cNvPr id="49" name="Object 49"/>
          <p:cNvSpPr txBox="1"/>
          <p:nvPr/>
        </p:nvSpPr>
        <p:spPr>
          <a:xfrm>
            <a:off x="7755709" y="6494207"/>
            <a:ext cx="5302754" cy="586652"/>
          </a:xfrm>
          <a:prstGeom prst="rect">
            <a:avLst/>
          </a:prstGeom>
          <a:noFill/>
        </p:spPr>
        <p:txBody>
          <a:bodyPr anchor="t" wrap="square" rtlCol="0">
            <a:spAutoFit/>
          </a:bodyPr>
          <a:lstStyle/>
          <a:p>
            <a:r>
              <a:rPr lang="en-US" sz="2200" spc="-100" kern="0" dirty="0" smtClean="0">
                <a:solidFill>
                  <a:srgbClr val="787878"/>
                </a:solidFill>
                <a:latin typeface="S-Core Dream 5 Medium" pitchFamily="34" charset="0"/>
                <a:cs typeface="S-Core Dream 5 Medium" pitchFamily="34" charset="0"/>
              </a:rPr>
              <a:t>잘 모르겠다</a:t>
            </a:r>
            <a:endParaRPr lang="en-US" dirty="0"/>
          </a:p>
        </p:txBody>
      </p:sp>
      <p:sp>
        <p:nvSpPr>
          <p:cNvPr id="50" name="Object 50"/>
          <p:cNvSpPr txBox="1"/>
          <p:nvPr/>
        </p:nvSpPr>
        <p:spPr>
          <a:xfrm>
            <a:off x="9850086" y="7119425"/>
            <a:ext cx="913941" cy="479988"/>
          </a:xfrm>
          <a:prstGeom prst="rect">
            <a:avLst/>
          </a:prstGeom>
          <a:noFill/>
        </p:spPr>
        <p:txBody>
          <a:bodyPr anchor="t" wrap="square" rtlCol="0">
            <a:spAutoFit/>
          </a:bodyPr>
          <a:lstStyle/>
          <a:p>
            <a:pPr algn="ctr"/>
            <a:r>
              <a:rPr lang="en-US" sz="1800" spc="-100" kern="0" dirty="0" smtClean="0">
                <a:solidFill>
                  <a:srgbClr val="22cc88"/>
                </a:solidFill>
                <a:latin typeface="S-Core Dream 6 Bold" pitchFamily="34" charset="0"/>
                <a:cs typeface="S-Core Dream 6 Bold" pitchFamily="34" charset="0"/>
              </a:rPr>
              <a:t>30%</a:t>
            </a:r>
            <a:endParaRPr lang="en-US" dirty="0"/>
          </a:p>
        </p:txBody>
      </p:sp>
      <p:sp>
        <p:nvSpPr>
          <p:cNvPr id="51" name="Object 51"/>
          <p:cNvSpPr txBox="1"/>
          <p:nvPr/>
        </p:nvSpPr>
        <p:spPr>
          <a:xfrm>
            <a:off x="7765232" y="7529791"/>
            <a:ext cx="913941" cy="479988"/>
          </a:xfrm>
          <a:prstGeom prst="rect">
            <a:avLst/>
          </a:prstGeom>
          <a:noFill/>
        </p:spPr>
        <p:txBody>
          <a:bodyPr anchor="t" wrap="square" rtlCol="0">
            <a:spAutoFit/>
          </a:bodyPr>
          <a:lstStyle/>
          <a:p>
            <a:r>
              <a:rPr lang="en-US" sz="1800" spc="-100" kern="0" dirty="0" smtClean="0">
                <a:solidFill>
                  <a:srgbClr val="787878"/>
                </a:solidFill>
                <a:latin typeface="S-Core Dream 3 Light" pitchFamily="34" charset="0"/>
                <a:cs typeface="S-Core Dream 3 Light" pitchFamily="34" charset="0"/>
              </a:rPr>
              <a:t>남성</a:t>
            </a:r>
            <a:endParaRPr lang="en-US" dirty="0"/>
          </a:p>
        </p:txBody>
      </p:sp>
      <p:sp>
        <p:nvSpPr>
          <p:cNvPr id="52" name="Object 52"/>
          <p:cNvSpPr txBox="1"/>
          <p:nvPr/>
        </p:nvSpPr>
        <p:spPr>
          <a:xfrm>
            <a:off x="11484337" y="7551928"/>
            <a:ext cx="913941" cy="479988"/>
          </a:xfrm>
          <a:prstGeom prst="rect">
            <a:avLst/>
          </a:prstGeom>
          <a:noFill/>
        </p:spPr>
        <p:txBody>
          <a:bodyPr anchor="t" wrap="square" rtlCol="0">
            <a:spAutoFit/>
          </a:bodyPr>
          <a:lstStyle/>
          <a:p>
            <a:pPr algn="ctr"/>
            <a:r>
              <a:rPr lang="en-US" sz="1800" spc="-100" kern="0" dirty="0" smtClean="0">
                <a:solidFill>
                  <a:srgbClr val="22cc88"/>
                </a:solidFill>
                <a:latin typeface="S-Core Dream 6 Bold" pitchFamily="34" charset="0"/>
                <a:cs typeface="S-Core Dream 6 Bold" pitchFamily="34" charset="0"/>
              </a:rPr>
              <a:t>65%</a:t>
            </a:r>
            <a:endParaRPr lang="en-US" dirty="0"/>
          </a:p>
        </p:txBody>
      </p:sp>
      <p:sp>
        <p:nvSpPr>
          <p:cNvPr id="53" name="Object 53"/>
          <p:cNvSpPr txBox="1"/>
          <p:nvPr/>
        </p:nvSpPr>
        <p:spPr>
          <a:xfrm>
            <a:off x="1460356" y="7563797"/>
            <a:ext cx="5643546" cy="373324"/>
          </a:xfrm>
          <a:prstGeom prst="rect">
            <a:avLst/>
          </a:prstGeom>
          <a:noFill/>
        </p:spPr>
        <p:txBody>
          <a:bodyPr anchor="t" wrap="square" rtlCol="0">
            <a:spAutoFit/>
          </a:bodyPr>
          <a:lstStyle/>
          <a:p>
            <a:r>
              <a:rPr lang="en-US" sz="1400" spc="-100" kern="0" dirty="0" smtClean="0">
                <a:solidFill>
                  <a:srgbClr val="787878"/>
                </a:solidFill>
                <a:latin typeface="S-Core Dream 5 Medium" pitchFamily="34" charset="0"/>
                <a:cs typeface="S-Core Dream 5 Medium" pitchFamily="34" charset="0"/>
              </a:rPr>
              <a:t>자료출처</a:t>
            </a:r>
            <a:r>
              <a:rPr lang="en-US" sz="1400" spc="-100" kern="0" dirty="0" smtClean="0">
                <a:solidFill>
                  <a:srgbClr val="787878"/>
                </a:solidFill>
                <a:latin typeface="S-Core Dream 3 Light" pitchFamily="34" charset="0"/>
                <a:cs typeface="S-Core Dream 3 Light" pitchFamily="34" charset="0"/>
              </a:rPr>
              <a:t> : 미리대학교 정보학술관</a:t>
            </a:r>
            <a:endParaRPr lang="en-US" dirty="0"/>
          </a:p>
        </p:txBody>
      </p:sp>
      <p:sp>
        <p:nvSpPr>
          <p:cNvPr id="54" name="Object 54"/>
          <p:cNvSpPr txBox="1"/>
          <p:nvPr/>
        </p:nvSpPr>
        <p:spPr>
          <a:xfrm>
            <a:off x="1474125" y="3124385"/>
            <a:ext cx="7829260" cy="917737"/>
          </a:xfrm>
          <a:prstGeom prst="rect">
            <a:avLst/>
          </a:prstGeom>
          <a:noFill/>
        </p:spPr>
        <p:txBody>
          <a:bodyPr anchor="t" wrap="square" rtlCol="0">
            <a:spAutoFit/>
          </a:bodyPr>
          <a:lstStyle/>
          <a:p>
            <a:r>
              <a:rPr lang="en-US" sz="1600" spc="-100" kern="0" dirty="0" smtClean="0">
                <a:solidFill>
                  <a:srgbClr val="9e9e9e"/>
                </a:solidFill>
                <a:latin typeface="S-Core Dream 3 Light" pitchFamily="34" charset="0"/>
                <a:cs typeface="S-Core Dream 3 Light" pitchFamily="34" charset="0"/>
              </a:rPr>
              <a:t>미리시 미리구 내에 등록된 시민 5,000명을 대상으로</a:t>
            </a:r>
            <a:r>
              <a:rPr lang="en-US" dirty="0" smtClean="0"/>
              <a:t/>
            </a:r>
          </a:p>
          <a:p>
            <a:r>
              <a:rPr lang="en-US" dirty="0" smtClean="0"/>
              <a:t/>
            </a:r>
            <a:r>
              <a:rPr lang="en-US" sz="1600" spc="-100" kern="0" dirty="0" smtClean="0">
                <a:solidFill>
                  <a:srgbClr val="9e9e9e"/>
                </a:solidFill>
                <a:latin typeface="S-Core Dream 3 Light" pitchFamily="34" charset="0"/>
                <a:cs typeface="S-Core Dream 3 Light" pitchFamily="34" charset="0"/>
              </a:rPr>
              <a:t>전화, 이메일을 통해 설문을 진행했습니다</a:t>
            </a:r>
            <a:endParaRPr lang="en-US" dirty="0"/>
          </a:p>
        </p:txBody>
      </p:sp>
      <p:sp>
        <p:nvSpPr>
          <p:cNvPr id="55" name="Object 55"/>
          <p:cNvSpPr txBox="1"/>
          <p:nvPr/>
        </p:nvSpPr>
        <p:spPr>
          <a:xfrm>
            <a:off x="14137347" y="7606309"/>
            <a:ext cx="4605770" cy="373324"/>
          </a:xfrm>
          <a:prstGeom prst="rect">
            <a:avLst/>
          </a:prstGeom>
          <a:noFill/>
        </p:spPr>
        <p:txBody>
          <a:bodyPr anchor="t" wrap="square" rtlCol="0">
            <a:spAutoFit/>
          </a:bodyPr>
          <a:lstStyle/>
          <a:p>
            <a:r>
              <a:rPr lang="en-US" sz="1400" spc="-100" kern="0" dirty="0" smtClean="0">
                <a:solidFill>
                  <a:srgbClr val="787878"/>
                </a:solidFill>
                <a:latin typeface="S-Core Dream 5 Medium" pitchFamily="34" charset="0"/>
                <a:cs typeface="S-Core Dream 5 Medium" pitchFamily="34" charset="0"/>
              </a:rPr>
              <a:t>설문대상</a:t>
            </a:r>
            <a:r>
              <a:rPr lang="en-US" sz="1400" spc="-100" kern="0" dirty="0" smtClean="0">
                <a:solidFill>
                  <a:srgbClr val="787878"/>
                </a:solidFill>
                <a:latin typeface="S-Core Dream 3 Light" pitchFamily="34" charset="0"/>
                <a:cs typeface="S-Core Dream 3 Light" pitchFamily="34" charset="0"/>
              </a:rPr>
              <a:t> : 미리대학교 정보학술관</a:t>
            </a:r>
            <a:endParaRPr lang="en-US" dirty="0"/>
          </a:p>
        </p:txBody>
      </p:sp>
      <p:grpSp>
        <p:nvGrpSpPr>
          <p:cNvPr id="1011" name="그룹 1011"/>
          <p:cNvGrpSpPr/>
          <p:nvPr/>
        </p:nvGrpSpPr>
        <p:grpSpPr>
          <a:xfrm>
            <a:off x="13033411" y="3157400"/>
            <a:ext cx="641742" cy="847345"/>
            <a:chOff x="13033411" y="3157400"/>
            <a:chExt cx="641742" cy="847345"/>
          </a:xfrm>
        </p:grpSpPr>
        <p:pic>
          <p:nvPicPr>
            <p:cNvPr id="57" name="Object 56"/>
            <p:cNvPicPr>
              <a:picLocks noChangeAspect="1"/>
            </p:cNvPicPr>
            <p:nvPr/>
          </p:nvPicPr>
          <p:blipFill>
            <a:blip r:embed="rId12" cstate="print"/>
            <a:stretch>
              <a:fillRect/>
            </a:stretch>
          </p:blipFill>
          <p:spPr>
            <a:xfrm>
              <a:off x="13033411" y="3157400"/>
              <a:ext cx="641742" cy="847345"/>
            </a:xfrm>
            <a:prstGeom prst="rect">
              <a:avLst/>
            </a:prstGeom>
          </p:spPr>
        </p:pic>
      </p:grpSp>
      <p:grpSp>
        <p:nvGrpSpPr>
          <p:cNvPr id="1012" name="그룹 1012"/>
          <p:cNvGrpSpPr/>
          <p:nvPr/>
        </p:nvGrpSpPr>
        <p:grpSpPr>
          <a:xfrm>
            <a:off x="12915718" y="4782137"/>
            <a:ext cx="877128" cy="877120"/>
            <a:chOff x="12915718" y="4782137"/>
            <a:chExt cx="877128" cy="877120"/>
          </a:xfrm>
        </p:grpSpPr>
        <p:pic>
          <p:nvPicPr>
            <p:cNvPr id="60" name="Object 59"/>
            <p:cNvPicPr>
              <a:picLocks noChangeAspect="1"/>
            </p:cNvPicPr>
            <p:nvPr/>
          </p:nvPicPr>
          <p:blipFill>
            <a:blip r:embed="rId13" cstate="print"/>
            <a:stretch>
              <a:fillRect/>
            </a:stretch>
          </p:blipFill>
          <p:spPr>
            <a:xfrm>
              <a:off x="12915718" y="4782137"/>
              <a:ext cx="877128" cy="877120"/>
            </a:xfrm>
            <a:prstGeom prst="rect">
              <a:avLst/>
            </a:prstGeom>
          </p:spPr>
        </p:pic>
      </p:grpSp>
      <p:grpSp>
        <p:nvGrpSpPr>
          <p:cNvPr id="1013" name="그룹 1013"/>
          <p:cNvGrpSpPr/>
          <p:nvPr/>
        </p:nvGrpSpPr>
        <p:grpSpPr>
          <a:xfrm>
            <a:off x="13133623" y="6446172"/>
            <a:ext cx="634932" cy="862680"/>
            <a:chOff x="13133623" y="6446172"/>
            <a:chExt cx="634932" cy="862680"/>
          </a:xfrm>
        </p:grpSpPr>
        <p:pic>
          <p:nvPicPr>
            <p:cNvPr id="63" name="Object 62"/>
            <p:cNvPicPr>
              <a:picLocks noChangeAspect="1"/>
            </p:cNvPicPr>
            <p:nvPr/>
          </p:nvPicPr>
          <p:blipFill>
            <a:blip r:embed="rId14" cstate="print"/>
            <a:stretch>
              <a:fillRect/>
            </a:stretch>
          </p:blipFill>
          <p:spPr>
            <a:xfrm>
              <a:off x="13133623" y="6446172"/>
              <a:ext cx="634932" cy="862680"/>
            </a:xfrm>
            <a:prstGeom prst="rect">
              <a:avLst/>
            </a:prstGeom>
          </p:spPr>
        </p:pic>
      </p:grpSp>
      <p:sp>
        <p:nvSpPr>
          <p:cNvPr id="65" name="Object 65"/>
          <p:cNvSpPr txBox="1"/>
          <p:nvPr/>
        </p:nvSpPr>
        <p:spPr>
          <a:xfrm>
            <a:off x="1555594" y="2523166"/>
            <a:ext cx="9257143" cy="639984"/>
          </a:xfrm>
          <a:prstGeom prst="rect">
            <a:avLst/>
          </a:prstGeom>
          <a:noFill/>
        </p:spPr>
        <p:txBody>
          <a:bodyPr anchor="t" wrap="square" rtlCol="0">
            <a:spAutoFit/>
          </a:bodyPr>
          <a:lstStyle/>
          <a:p>
            <a:r>
              <a:rPr lang="en-US" sz="2400" spc="-100" kern="0" dirty="0" smtClean="0">
                <a:solidFill>
                  <a:srgbClr val="22cc88"/>
                </a:solidFill>
                <a:latin typeface="S-Core Dream 6 Bold" pitchFamily="34" charset="0"/>
                <a:cs typeface="S-Core Dream 6 Bold" pitchFamily="34" charset="0"/>
              </a:rPr>
              <a:t>Q. OO에 대해 **라고 생각하시나요?</a:t>
            </a:r>
            <a:endParaRPr lang="en-US" dirty="0"/>
          </a:p>
        </p:txBody>
      </p:sp>
      <p:sp>
        <p:nvSpPr>
          <p:cNvPr id="66" name="Object 66"/>
          <p:cNvSpPr txBox="1"/>
          <p:nvPr/>
        </p:nvSpPr>
        <p:spPr>
          <a:xfrm>
            <a:off x="14137347" y="4886214"/>
            <a:ext cx="4173528" cy="1032454"/>
          </a:xfrm>
          <a:prstGeom prst="rect">
            <a:avLst/>
          </a:prstGeom>
          <a:noFill/>
        </p:spPr>
        <p:txBody>
          <a:bodyPr anchor="t" wrap="square" rtlCol="0">
            <a:spAutoFit/>
          </a:bodyPr>
          <a:lstStyle/>
          <a:p>
            <a:r>
              <a:rPr lang="en-US" sz="1800" spc="-100" kern="0" dirty="0" smtClean="0">
                <a:solidFill>
                  <a:srgbClr val="787878"/>
                </a:solidFill>
                <a:latin typeface="S-Core Dream 6 Bold" pitchFamily="34" charset="0"/>
                <a:cs typeface="S-Core Dream 6 Bold" pitchFamily="34" charset="0"/>
              </a:rPr>
              <a:t>설문대상</a:t>
            </a:r>
            <a:r>
              <a:rPr lang="en-US" dirty="0" smtClean="0"/>
              <a:t/>
            </a:r>
          </a:p>
          <a:p>
            <a:r>
              <a:rPr lang="en-US" dirty="0" smtClean="0"/>
              <a:t/>
            </a:r>
            <a:r>
              <a:rPr lang="en-US" sz="1800" spc="-100" kern="0" dirty="0" smtClean="0">
                <a:solidFill>
                  <a:srgbClr val="787878"/>
                </a:solidFill>
                <a:latin typeface="S-Core Dream 3 Light" pitchFamily="34" charset="0"/>
                <a:cs typeface="S-Core Dream 3 Light" pitchFamily="34" charset="0"/>
              </a:rPr>
              <a:t>무작위 2-30대 남성여성</a:t>
            </a:r>
            <a:endParaRPr lang="en-US" dirty="0"/>
          </a:p>
        </p:txBody>
      </p:sp>
      <p:sp>
        <p:nvSpPr>
          <p:cNvPr id="67" name="Object 67"/>
          <p:cNvSpPr txBox="1"/>
          <p:nvPr/>
        </p:nvSpPr>
        <p:spPr>
          <a:xfrm>
            <a:off x="14123578" y="6559574"/>
            <a:ext cx="4173528" cy="1032454"/>
          </a:xfrm>
          <a:prstGeom prst="rect">
            <a:avLst/>
          </a:prstGeom>
          <a:noFill/>
        </p:spPr>
        <p:txBody>
          <a:bodyPr anchor="t" wrap="square" rtlCol="0">
            <a:spAutoFit/>
          </a:bodyPr>
          <a:lstStyle/>
          <a:p>
            <a:r>
              <a:rPr lang="en-US" sz="1800" spc="-100" kern="0" dirty="0" smtClean="0">
                <a:solidFill>
                  <a:srgbClr val="787878"/>
                </a:solidFill>
                <a:latin typeface="S-Core Dream 6 Bold" pitchFamily="34" charset="0"/>
                <a:cs typeface="S-Core Dream 6 Bold" pitchFamily="34" charset="0"/>
              </a:rPr>
              <a:t>조사결과 분석</a:t>
            </a:r>
            <a:r>
              <a:rPr lang="en-US" dirty="0" smtClean="0"/>
              <a:t/>
            </a:r>
          </a:p>
          <a:p>
            <a:r>
              <a:rPr lang="en-US" dirty="0" smtClean="0"/>
              <a:t/>
            </a:r>
            <a:r>
              <a:rPr lang="en-US" sz="1800" spc="-100" kern="0" dirty="0" smtClean="0">
                <a:solidFill>
                  <a:srgbClr val="787878"/>
                </a:solidFill>
                <a:latin typeface="S-Core Dream 3 Light" pitchFamily="34" charset="0"/>
                <a:cs typeface="S-Core Dream 3 Light" pitchFamily="34" charset="0"/>
              </a:rPr>
              <a:t>미리대학원 연구소</a:t>
            </a:r>
            <a:endParaRPr lang="en-US" dirty="0"/>
          </a:p>
        </p:txBody>
      </p:sp>
      <p:grpSp>
        <p:nvGrpSpPr>
          <p:cNvPr id="1014" name="그룹 1014"/>
          <p:cNvGrpSpPr/>
          <p:nvPr/>
        </p:nvGrpSpPr>
        <p:grpSpPr>
          <a:xfrm>
            <a:off x="12681583" y="4347971"/>
            <a:ext cx="4050488" cy="78017"/>
            <a:chOff x="12681583" y="4347971"/>
            <a:chExt cx="4050488" cy="78017"/>
          </a:xfrm>
        </p:grpSpPr>
        <p:pic>
          <p:nvPicPr>
            <p:cNvPr id="69" name="Object 68"/>
            <p:cNvPicPr>
              <a:picLocks noChangeAspect="1"/>
            </p:cNvPicPr>
            <p:nvPr/>
          </p:nvPicPr>
          <p:blipFill>
            <a:blip r:embed="rId15" cstate="print"/>
            <a:stretch>
              <a:fillRect/>
            </a:stretch>
          </p:blipFill>
          <p:spPr>
            <a:xfrm>
              <a:off x="12681583" y="4347971"/>
              <a:ext cx="4050488" cy="78017"/>
            </a:xfrm>
            <a:prstGeom prst="rect">
              <a:avLst/>
            </a:prstGeom>
          </p:spPr>
        </p:pic>
      </p:grpSp>
      <p:grpSp>
        <p:nvGrpSpPr>
          <p:cNvPr id="1015" name="그룹 1015"/>
          <p:cNvGrpSpPr/>
          <p:nvPr/>
        </p:nvGrpSpPr>
        <p:grpSpPr>
          <a:xfrm>
            <a:off x="12681583" y="6023920"/>
            <a:ext cx="4050488" cy="78017"/>
            <a:chOff x="12681583" y="6023920"/>
            <a:chExt cx="4050488" cy="78017"/>
          </a:xfrm>
        </p:grpSpPr>
        <p:pic>
          <p:nvPicPr>
            <p:cNvPr id="72" name="Object 71"/>
            <p:cNvPicPr>
              <a:picLocks noChangeAspect="1"/>
            </p:cNvPicPr>
            <p:nvPr/>
          </p:nvPicPr>
          <p:blipFill>
            <a:blip r:embed="rId16" cstate="print"/>
            <a:stretch>
              <a:fillRect/>
            </a:stretch>
          </p:blipFill>
          <p:spPr>
            <a:xfrm>
              <a:off x="12681583" y="6023920"/>
              <a:ext cx="4050488" cy="78017"/>
            </a:xfrm>
            <a:prstGeom prst="rect">
              <a:avLst/>
            </a:prstGeom>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a:effectLst/>
      </p:bgPr>
    </p:bg>
    <p:spTree>
      <p:nvGrpSpPr>
        <p:cNvPr id="1" name=""/>
        <p:cNvGrpSpPr/>
        <p:nvPr/>
      </p:nvGrpSpPr>
      <p:grpSpPr>
        <a:xfrm>
          <a:off x="0" y="0"/>
          <a:ext cx="0" cy="0"/>
          <a:chOff x="0" y="0"/>
          <a:chExt cx="0" cy="0"/>
        </a:xfrm>
      </p:grpSpPr>
      <p:sp>
        <p:nvSpPr>
          <p:cNvPr id="2" name="Object 2"/>
          <p:cNvSpPr txBox="1"/>
          <p:nvPr/>
        </p:nvSpPr>
        <p:spPr>
          <a:xfrm>
            <a:off x="991127" y="599680"/>
            <a:ext cx="6279230" cy="533320"/>
          </a:xfrm>
          <a:prstGeom prst="rect">
            <a:avLst/>
          </a:prstGeom>
          <a:noFill/>
        </p:spPr>
        <p:txBody>
          <a:bodyPr anchor="ctr" wrap="square" rtlCol="0">
            <a:spAutoFit/>
          </a:bodyPr>
          <a:lstStyle/>
          <a:p>
            <a:r>
              <a:rPr lang="en-US" sz="2000" dirty="0" smtClean="0">
                <a:solidFill>
                  <a:srgbClr val="35363a"/>
                </a:solidFill>
                <a:latin typeface="Jalnan OTF" pitchFamily="34" charset="0"/>
                <a:cs typeface="Jalnan OTF" pitchFamily="34" charset="0"/>
              </a:rPr>
              <a:t>PROCESS</a:t>
            </a:r>
            <a:endParaRPr lang="en-US" dirty="0"/>
          </a:p>
        </p:txBody>
      </p:sp>
      <p:sp>
        <p:nvSpPr>
          <p:cNvPr id="3" name="Object 3"/>
          <p:cNvSpPr txBox="1"/>
          <p:nvPr/>
        </p:nvSpPr>
        <p:spPr>
          <a:xfrm>
            <a:off x="11421153" y="661767"/>
            <a:ext cx="5887204" cy="479988"/>
          </a:xfrm>
          <a:prstGeom prst="rect">
            <a:avLst/>
          </a:prstGeom>
          <a:noFill/>
        </p:spPr>
        <p:txBody>
          <a:bodyPr anchor="ctr" wrap="square" rtlCol="0">
            <a:spAutoFit/>
          </a:bodyPr>
          <a:lstStyle/>
          <a:p>
            <a:pPr algn="r"/>
            <a:r>
              <a:rPr lang="en-US" sz="1800" spc="-100" kern="0" dirty="0" smtClean="0">
                <a:solidFill>
                  <a:srgbClr val="787878"/>
                </a:solidFill>
                <a:latin typeface="S-Core Dream 4 Regular" pitchFamily="34" charset="0"/>
                <a:cs typeface="S-Core Dream 4 Regular" pitchFamily="34" charset="0"/>
              </a:rPr>
              <a:t>페이지 제목을 입력해주세요</a:t>
            </a:r>
            <a:endParaRPr lang="en-US" dirty="0"/>
          </a:p>
        </p:txBody>
      </p:sp>
      <p:grpSp>
        <p:nvGrpSpPr>
          <p:cNvPr id="1001" name="그룹 1001"/>
          <p:cNvGrpSpPr/>
          <p:nvPr/>
        </p:nvGrpSpPr>
        <p:grpSpPr>
          <a:xfrm>
            <a:off x="977358" y="1220958"/>
            <a:ext cx="16330999" cy="55418"/>
            <a:chOff x="977358" y="1220958"/>
            <a:chExt cx="16330999" cy="55418"/>
          </a:xfrm>
        </p:grpSpPr>
        <p:pic>
          <p:nvPicPr>
            <p:cNvPr id="5" name="Object 4"/>
            <p:cNvPicPr>
              <a:picLocks noChangeAspect="1"/>
            </p:cNvPicPr>
            <p:nvPr/>
          </p:nvPicPr>
          <p:blipFill>
            <a:blip r:embed="rId2" cstate="print"/>
            <a:stretch>
              <a:fillRect/>
            </a:stretch>
          </p:blipFill>
          <p:spPr>
            <a:xfrm>
              <a:off x="977358" y="1220958"/>
              <a:ext cx="16330999" cy="55418"/>
            </a:xfrm>
            <a:prstGeom prst="rect">
              <a:avLst/>
            </a:prstGeom>
          </p:spPr>
        </p:pic>
      </p:grpSp>
      <p:grpSp>
        <p:nvGrpSpPr>
          <p:cNvPr id="1002" name="그룹 1002"/>
          <p:cNvGrpSpPr/>
          <p:nvPr/>
        </p:nvGrpSpPr>
        <p:grpSpPr>
          <a:xfrm>
            <a:off x="977358" y="9073658"/>
            <a:ext cx="16330999" cy="55418"/>
            <a:chOff x="977358" y="9073658"/>
            <a:chExt cx="16330999" cy="55418"/>
          </a:xfrm>
        </p:grpSpPr>
        <p:pic>
          <p:nvPicPr>
            <p:cNvPr id="8" name="Object 7"/>
            <p:cNvPicPr>
              <a:picLocks noChangeAspect="1"/>
            </p:cNvPicPr>
            <p:nvPr/>
          </p:nvPicPr>
          <p:blipFill>
            <a:blip r:embed="rId3" cstate="print"/>
            <a:stretch>
              <a:fillRect/>
            </a:stretch>
          </p:blipFill>
          <p:spPr>
            <a:xfrm>
              <a:off x="977358" y="9073658"/>
              <a:ext cx="16330999" cy="55418"/>
            </a:xfrm>
            <a:prstGeom prst="rect">
              <a:avLst/>
            </a:prstGeom>
          </p:spPr>
        </p:pic>
      </p:grpSp>
      <p:sp>
        <p:nvSpPr>
          <p:cNvPr id="10" name="Object 10"/>
          <p:cNvSpPr txBox="1"/>
          <p:nvPr/>
        </p:nvSpPr>
        <p:spPr>
          <a:xfrm>
            <a:off x="989479" y="9325104"/>
            <a:ext cx="5887204" cy="373324"/>
          </a:xfrm>
          <a:prstGeom prst="rect">
            <a:avLst/>
          </a:prstGeom>
          <a:noFill/>
        </p:spPr>
        <p:txBody>
          <a:bodyPr anchor="ctr" wrap="square" rtlCol="0">
            <a:spAutoFit/>
          </a:bodyPr>
          <a:lstStyle/>
          <a:p>
            <a:r>
              <a:rPr lang="en-US" sz="1400" spc="-100" kern="0" dirty="0" smtClean="0">
                <a:solidFill>
                  <a:srgbClr val="9e9e9e"/>
                </a:solidFill>
                <a:latin typeface="S-Core Dream 4 Regular" pitchFamily="34" charset="0"/>
                <a:cs typeface="S-Core Dream 4 Regular" pitchFamily="34" charset="0"/>
              </a:rPr>
              <a:t>1) 각주를 입력해주세요   |    2) 각주를 입력해주세요</a:t>
            </a:r>
            <a:endParaRPr lang="en-US" dirty="0"/>
          </a:p>
        </p:txBody>
      </p:sp>
      <p:grpSp>
        <p:nvGrpSpPr>
          <p:cNvPr id="1003" name="그룹 1003"/>
          <p:cNvGrpSpPr/>
          <p:nvPr/>
        </p:nvGrpSpPr>
        <p:grpSpPr>
          <a:xfrm>
            <a:off x="12231225" y="4396324"/>
            <a:ext cx="3768775" cy="2700956"/>
            <a:chOff x="12231225" y="4396324"/>
            <a:chExt cx="3768775" cy="2700956"/>
          </a:xfrm>
        </p:grpSpPr>
        <p:pic>
          <p:nvPicPr>
            <p:cNvPr id="12" name="Object 11"/>
            <p:cNvPicPr>
              <a:picLocks noChangeAspect="1"/>
            </p:cNvPicPr>
            <p:nvPr/>
          </p:nvPicPr>
          <p:blipFill>
            <a:blip r:embed="rId4" cstate="print"/>
            <a:stretch>
              <a:fillRect/>
            </a:stretch>
          </p:blipFill>
          <p:spPr>
            <a:xfrm>
              <a:off x="12231225" y="4396324"/>
              <a:ext cx="3768775" cy="2700956"/>
            </a:xfrm>
            <a:prstGeom prst="rect">
              <a:avLst/>
            </a:prstGeom>
          </p:spPr>
        </p:pic>
      </p:grpSp>
      <p:grpSp>
        <p:nvGrpSpPr>
          <p:cNvPr id="1004" name="그룹 1004"/>
          <p:cNvGrpSpPr/>
          <p:nvPr/>
        </p:nvGrpSpPr>
        <p:grpSpPr>
          <a:xfrm>
            <a:off x="8659602" y="4130794"/>
            <a:ext cx="3677592" cy="2635608"/>
            <a:chOff x="8659602" y="4130794"/>
            <a:chExt cx="3677592" cy="2635608"/>
          </a:xfrm>
        </p:grpSpPr>
        <p:pic>
          <p:nvPicPr>
            <p:cNvPr id="15" name="Object 14"/>
            <p:cNvPicPr>
              <a:picLocks noChangeAspect="1"/>
            </p:cNvPicPr>
            <p:nvPr/>
          </p:nvPicPr>
          <p:blipFill>
            <a:blip r:embed="rId5" cstate="print"/>
            <a:stretch>
              <a:fillRect/>
            </a:stretch>
          </p:blipFill>
          <p:spPr>
            <a:xfrm>
              <a:off x="8659602" y="4130794"/>
              <a:ext cx="3677592" cy="2635608"/>
            </a:xfrm>
            <a:prstGeom prst="rect">
              <a:avLst/>
            </a:prstGeom>
          </p:spPr>
        </p:pic>
      </p:grpSp>
      <p:grpSp>
        <p:nvGrpSpPr>
          <p:cNvPr id="1005" name="그룹 1005"/>
          <p:cNvGrpSpPr/>
          <p:nvPr/>
        </p:nvGrpSpPr>
        <p:grpSpPr>
          <a:xfrm>
            <a:off x="5752099" y="4399712"/>
            <a:ext cx="3000412" cy="2681548"/>
            <a:chOff x="5752099" y="4399712"/>
            <a:chExt cx="3000412" cy="2681548"/>
          </a:xfrm>
        </p:grpSpPr>
        <p:pic>
          <p:nvPicPr>
            <p:cNvPr id="18" name="Object 17"/>
            <p:cNvPicPr>
              <a:picLocks noChangeAspect="1"/>
            </p:cNvPicPr>
            <p:nvPr/>
          </p:nvPicPr>
          <p:blipFill>
            <a:blip r:embed="rId6" cstate="print"/>
            <a:stretch>
              <a:fillRect/>
            </a:stretch>
          </p:blipFill>
          <p:spPr>
            <a:xfrm>
              <a:off x="5752099" y="4399712"/>
              <a:ext cx="3000412" cy="2681548"/>
            </a:xfrm>
            <a:prstGeom prst="rect">
              <a:avLst/>
            </a:prstGeom>
          </p:spPr>
        </p:pic>
      </p:grpSp>
      <p:grpSp>
        <p:nvGrpSpPr>
          <p:cNvPr id="1006" name="그룹 1006"/>
          <p:cNvGrpSpPr/>
          <p:nvPr/>
        </p:nvGrpSpPr>
        <p:grpSpPr>
          <a:xfrm>
            <a:off x="2133333" y="4119938"/>
            <a:ext cx="3709878" cy="2647938"/>
            <a:chOff x="2133333" y="4119938"/>
            <a:chExt cx="3709878" cy="2647938"/>
          </a:xfrm>
        </p:grpSpPr>
        <p:pic>
          <p:nvPicPr>
            <p:cNvPr id="21" name="Object 20"/>
            <p:cNvPicPr>
              <a:picLocks noChangeAspect="1"/>
            </p:cNvPicPr>
            <p:nvPr/>
          </p:nvPicPr>
          <p:blipFill>
            <a:blip r:embed="rId7" cstate="print"/>
            <a:stretch>
              <a:fillRect/>
            </a:stretch>
          </p:blipFill>
          <p:spPr>
            <a:xfrm>
              <a:off x="2133333" y="4119938"/>
              <a:ext cx="3709878" cy="2647938"/>
            </a:xfrm>
            <a:prstGeom prst="rect">
              <a:avLst/>
            </a:prstGeom>
          </p:spPr>
        </p:pic>
      </p:grpSp>
      <p:sp>
        <p:nvSpPr>
          <p:cNvPr id="23" name="Object 23"/>
          <p:cNvSpPr txBox="1"/>
          <p:nvPr/>
        </p:nvSpPr>
        <p:spPr>
          <a:xfrm>
            <a:off x="2133333" y="2209641"/>
            <a:ext cx="9257143" cy="639984"/>
          </a:xfrm>
          <a:prstGeom prst="rect">
            <a:avLst/>
          </a:prstGeom>
          <a:noFill/>
        </p:spPr>
        <p:txBody>
          <a:bodyPr anchor="t" wrap="square" rtlCol="0">
            <a:spAutoFit/>
          </a:bodyPr>
          <a:lstStyle/>
          <a:p>
            <a:r>
              <a:rPr lang="en-US" sz="2400" spc="-100" kern="0" dirty="0" smtClean="0">
                <a:solidFill>
                  <a:srgbClr val="22cc88"/>
                </a:solidFill>
                <a:latin typeface="S-Core Dream 6 Bold" pitchFamily="34" charset="0"/>
                <a:cs typeface="S-Core Dream 6 Bold" pitchFamily="34" charset="0"/>
              </a:rPr>
              <a:t>어떤 흐름으로 발전해왔는가?</a:t>
            </a:r>
            <a:endParaRPr lang="en-US" dirty="0"/>
          </a:p>
        </p:txBody>
      </p:sp>
      <p:sp>
        <p:nvSpPr>
          <p:cNvPr id="24" name="Object 24"/>
          <p:cNvSpPr txBox="1"/>
          <p:nvPr/>
        </p:nvSpPr>
        <p:spPr>
          <a:xfrm>
            <a:off x="2133333" y="7817400"/>
            <a:ext cx="5643546" cy="373324"/>
          </a:xfrm>
          <a:prstGeom prst="rect">
            <a:avLst/>
          </a:prstGeom>
          <a:noFill/>
        </p:spPr>
        <p:txBody>
          <a:bodyPr anchor="t" wrap="square" rtlCol="0">
            <a:spAutoFit/>
          </a:bodyPr>
          <a:lstStyle/>
          <a:p>
            <a:r>
              <a:rPr lang="en-US" sz="1400" spc="-100" kern="0" dirty="0" smtClean="0">
                <a:solidFill>
                  <a:srgbClr val="787878"/>
                </a:solidFill>
                <a:latin typeface="S-Core Dream 5 Medium" pitchFamily="34" charset="0"/>
                <a:cs typeface="S-Core Dream 5 Medium" pitchFamily="34" charset="0"/>
              </a:rPr>
              <a:t>자료출처</a:t>
            </a:r>
            <a:r>
              <a:rPr lang="en-US" sz="1400" spc="-100" kern="0" dirty="0" smtClean="0">
                <a:solidFill>
                  <a:srgbClr val="787878"/>
                </a:solidFill>
                <a:latin typeface="S-Core Dream 3 Light" pitchFamily="34" charset="0"/>
                <a:cs typeface="S-Core Dream 3 Light" pitchFamily="34" charset="0"/>
              </a:rPr>
              <a:t> : 미리대학교 정보학술관</a:t>
            </a:r>
            <a:endParaRPr lang="en-US" dirty="0"/>
          </a:p>
        </p:txBody>
      </p:sp>
      <p:sp>
        <p:nvSpPr>
          <p:cNvPr id="25" name="Object 25"/>
          <p:cNvSpPr txBox="1"/>
          <p:nvPr/>
        </p:nvSpPr>
        <p:spPr>
          <a:xfrm>
            <a:off x="2147103" y="2863877"/>
            <a:ext cx="10316673" cy="1032454"/>
          </a:xfrm>
          <a:prstGeom prst="rect">
            <a:avLst/>
          </a:prstGeom>
          <a:noFill/>
        </p:spPr>
        <p:txBody>
          <a:bodyPr anchor="t" wrap="square" rtlCol="0">
            <a:spAutoFit/>
          </a:bodyPr>
          <a:lstStyle/>
          <a:p>
            <a:r>
              <a:rPr lang="en-US" sz="1800" spc="-100" kern="0" dirty="0" smtClean="0">
                <a:solidFill>
                  <a:srgbClr val="9e9e9e"/>
                </a:solidFill>
                <a:latin typeface="S-Core Dream 3 Light" pitchFamily="34" charset="0"/>
                <a:cs typeface="S-Core Dream 3 Light" pitchFamily="34" charset="0"/>
              </a:rPr>
              <a:t>미리공화국 디자인산업의 시작과 발전, 그 변천사를 설명드리겠습니다.</a:t>
            </a:r>
            <a:r>
              <a:rPr lang="en-US" dirty="0" smtClean="0"/>
              <a:t/>
            </a:r>
          </a:p>
          <a:p>
            <a:r>
              <a:rPr lang="en-US" dirty="0" smtClean="0"/>
              <a:t/>
            </a:r>
            <a:r>
              <a:rPr lang="en-US" sz="1800" spc="-100" kern="0" dirty="0" smtClean="0">
                <a:solidFill>
                  <a:srgbClr val="9e9e9e"/>
                </a:solidFill>
                <a:latin typeface="S-Core Dream 3 Light" pitchFamily="34" charset="0"/>
                <a:cs typeface="S-Core Dream 3 Light" pitchFamily="34" charset="0"/>
              </a:rPr>
              <a:t>아래 그래프 안에 대략적인 흐름을 입력해주세요!</a:t>
            </a:r>
            <a:endParaRPr lang="en-US" dirty="0"/>
          </a:p>
        </p:txBody>
      </p:sp>
      <p:sp>
        <p:nvSpPr>
          <p:cNvPr id="26" name="Object 26"/>
          <p:cNvSpPr txBox="1"/>
          <p:nvPr/>
        </p:nvSpPr>
        <p:spPr>
          <a:xfrm>
            <a:off x="2135791" y="5299574"/>
            <a:ext cx="2905069" cy="639984"/>
          </a:xfrm>
          <a:prstGeom prst="rect">
            <a:avLst/>
          </a:prstGeom>
          <a:noFill/>
        </p:spPr>
        <p:txBody>
          <a:bodyPr anchor="t" wrap="square" rtlCol="0">
            <a:spAutoFit/>
          </a:bodyPr>
          <a:lstStyle/>
          <a:p>
            <a:pPr algn="ctr"/>
            <a:r>
              <a:rPr lang="en-US" sz="2400" spc="-100" kern="0" dirty="0" smtClean="0">
                <a:solidFill>
                  <a:srgbClr val="22cc88"/>
                </a:solidFill>
                <a:latin typeface="S-Core Dream 6 Bold" pitchFamily="34" charset="0"/>
                <a:cs typeface="S-Core Dream 6 Bold" pitchFamily="34" charset="0"/>
              </a:rPr>
              <a:t>STEP A</a:t>
            </a:r>
            <a:endParaRPr lang="en-US" dirty="0"/>
          </a:p>
        </p:txBody>
      </p:sp>
      <p:sp>
        <p:nvSpPr>
          <p:cNvPr id="27" name="Object 27"/>
          <p:cNvSpPr txBox="1"/>
          <p:nvPr/>
        </p:nvSpPr>
        <p:spPr>
          <a:xfrm>
            <a:off x="5788633" y="5299574"/>
            <a:ext cx="2905069" cy="639984"/>
          </a:xfrm>
          <a:prstGeom prst="rect">
            <a:avLst/>
          </a:prstGeom>
          <a:noFill/>
        </p:spPr>
        <p:txBody>
          <a:bodyPr anchor="t" wrap="square" rtlCol="0">
            <a:spAutoFit/>
          </a:bodyPr>
          <a:lstStyle/>
          <a:p>
            <a:pPr algn="ctr"/>
            <a:r>
              <a:rPr lang="en-US" sz="2400" spc="-100" kern="0" dirty="0" smtClean="0">
                <a:solidFill>
                  <a:srgbClr val="22cc88"/>
                </a:solidFill>
                <a:latin typeface="S-Core Dream 6 Bold" pitchFamily="34" charset="0"/>
                <a:cs typeface="S-Core Dream 6 Bold" pitchFamily="34" charset="0"/>
              </a:rPr>
              <a:t>STEP B</a:t>
            </a:r>
            <a:endParaRPr lang="en-US" dirty="0"/>
          </a:p>
        </p:txBody>
      </p:sp>
      <p:sp>
        <p:nvSpPr>
          <p:cNvPr id="28" name="Object 28"/>
          <p:cNvSpPr txBox="1"/>
          <p:nvPr/>
        </p:nvSpPr>
        <p:spPr>
          <a:xfrm>
            <a:off x="8678648" y="5299574"/>
            <a:ext cx="2905069" cy="639984"/>
          </a:xfrm>
          <a:prstGeom prst="rect">
            <a:avLst/>
          </a:prstGeom>
          <a:noFill/>
        </p:spPr>
        <p:txBody>
          <a:bodyPr anchor="t" wrap="square" rtlCol="0">
            <a:spAutoFit/>
          </a:bodyPr>
          <a:lstStyle/>
          <a:p>
            <a:pPr algn="ctr"/>
            <a:r>
              <a:rPr lang="en-US" sz="2400" spc="-100" kern="0" dirty="0" smtClean="0">
                <a:solidFill>
                  <a:srgbClr val="22cc88"/>
                </a:solidFill>
                <a:latin typeface="S-Core Dream 6 Bold" pitchFamily="34" charset="0"/>
                <a:cs typeface="S-Core Dream 6 Bold" pitchFamily="34" charset="0"/>
              </a:rPr>
              <a:t>STEP C</a:t>
            </a:r>
            <a:endParaRPr lang="en-US" dirty="0"/>
          </a:p>
        </p:txBody>
      </p:sp>
      <p:sp>
        <p:nvSpPr>
          <p:cNvPr id="29" name="Object 29"/>
          <p:cNvSpPr txBox="1"/>
          <p:nvPr/>
        </p:nvSpPr>
        <p:spPr>
          <a:xfrm>
            <a:off x="12277922" y="5299574"/>
            <a:ext cx="2905069" cy="639984"/>
          </a:xfrm>
          <a:prstGeom prst="rect">
            <a:avLst/>
          </a:prstGeom>
          <a:noFill/>
        </p:spPr>
        <p:txBody>
          <a:bodyPr anchor="t" wrap="square" rtlCol="0">
            <a:spAutoFit/>
          </a:bodyPr>
          <a:lstStyle/>
          <a:p>
            <a:pPr algn="ctr"/>
            <a:r>
              <a:rPr lang="en-US" sz="2400" spc="-100" kern="0" dirty="0" smtClean="0">
                <a:solidFill>
                  <a:srgbClr val="22cc88"/>
                </a:solidFill>
                <a:latin typeface="S-Core Dream 6 Bold" pitchFamily="34" charset="0"/>
                <a:cs typeface="S-Core Dream 6 Bold" pitchFamily="34" charset="0"/>
              </a:rPr>
              <a:t>STEP D</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2228571" y="2579584"/>
            <a:ext cx="3706024" cy="5521515"/>
            <a:chOff x="2228571" y="2579584"/>
            <a:chExt cx="3706024" cy="5521515"/>
          </a:xfrm>
        </p:grpSpPr>
        <p:pic>
          <p:nvPicPr>
            <p:cNvPr id="3" name="Object 2"/>
            <p:cNvPicPr>
              <a:picLocks noChangeAspect="1"/>
            </p:cNvPicPr>
            <p:nvPr/>
          </p:nvPicPr>
          <p:blipFill>
            <a:blip r:embed="rId2" cstate="print"/>
            <a:stretch>
              <a:fillRect/>
            </a:stretch>
          </p:blipFill>
          <p:spPr>
            <a:xfrm>
              <a:off x="2228571" y="2579584"/>
              <a:ext cx="3706024" cy="5521515"/>
            </a:xfrm>
            <a:prstGeom prst="rect">
              <a:avLst/>
            </a:prstGeom>
          </p:spPr>
        </p:pic>
      </p:grpSp>
      <p:grpSp>
        <p:nvGrpSpPr>
          <p:cNvPr id="1002" name="그룹 1002"/>
          <p:cNvGrpSpPr/>
          <p:nvPr/>
        </p:nvGrpSpPr>
        <p:grpSpPr>
          <a:xfrm>
            <a:off x="3467814" y="2432464"/>
            <a:ext cx="1227539" cy="313287"/>
            <a:chOff x="3467814" y="2432464"/>
            <a:chExt cx="1227539" cy="313287"/>
          </a:xfrm>
        </p:grpSpPr>
        <p:pic>
          <p:nvPicPr>
            <p:cNvPr id="6" name="Object 5"/>
            <p:cNvPicPr>
              <a:picLocks noChangeAspect="1"/>
            </p:cNvPicPr>
            <p:nvPr/>
          </p:nvPicPr>
          <p:blipFill>
            <a:blip r:embed="rId3" cstate="print"/>
            <a:stretch>
              <a:fillRect/>
            </a:stretch>
          </p:blipFill>
          <p:spPr>
            <a:xfrm>
              <a:off x="3467814" y="2432464"/>
              <a:ext cx="1227539" cy="313287"/>
            </a:xfrm>
            <a:prstGeom prst="rect">
              <a:avLst/>
            </a:prstGeom>
          </p:spPr>
        </p:pic>
      </p:grpSp>
      <p:sp>
        <p:nvSpPr>
          <p:cNvPr id="8" name="Object 8"/>
          <p:cNvSpPr txBox="1"/>
          <p:nvPr/>
        </p:nvSpPr>
        <p:spPr>
          <a:xfrm>
            <a:off x="3160929" y="2382942"/>
            <a:ext cx="1841308" cy="639984"/>
          </a:xfrm>
          <a:prstGeom prst="rect">
            <a:avLst/>
          </a:prstGeom>
          <a:noFill/>
        </p:spPr>
        <p:txBody>
          <a:bodyPr anchor="t" wrap="square" rtlCol="0">
            <a:spAutoFit/>
          </a:bodyPr>
          <a:lstStyle/>
          <a:p>
            <a:pPr algn="ctr"/>
            <a:r>
              <a:rPr lang="en-US" sz="2400" spc="-100" kern="0" dirty="0" smtClean="0">
                <a:solidFill>
                  <a:srgbClr val="22cc88"/>
                </a:solidFill>
                <a:latin typeface="S-Core Dream 6 Bold" pitchFamily="34" charset="0"/>
                <a:cs typeface="S-Core Dream 6 Bold" pitchFamily="34" charset="0"/>
              </a:rPr>
              <a:t>항목 A</a:t>
            </a:r>
            <a:endParaRPr lang="en-US" dirty="0"/>
          </a:p>
        </p:txBody>
      </p:sp>
      <p:grpSp>
        <p:nvGrpSpPr>
          <p:cNvPr id="1003" name="그룹 1003"/>
          <p:cNvGrpSpPr/>
          <p:nvPr/>
        </p:nvGrpSpPr>
        <p:grpSpPr>
          <a:xfrm>
            <a:off x="7281354" y="2579584"/>
            <a:ext cx="3706024" cy="5521515"/>
            <a:chOff x="7281354" y="2579584"/>
            <a:chExt cx="3706024" cy="5521515"/>
          </a:xfrm>
        </p:grpSpPr>
        <p:pic>
          <p:nvPicPr>
            <p:cNvPr id="10" name="Object 9"/>
            <p:cNvPicPr>
              <a:picLocks noChangeAspect="1"/>
            </p:cNvPicPr>
            <p:nvPr/>
          </p:nvPicPr>
          <p:blipFill>
            <a:blip r:embed="rId4" cstate="print"/>
            <a:stretch>
              <a:fillRect/>
            </a:stretch>
          </p:blipFill>
          <p:spPr>
            <a:xfrm>
              <a:off x="7281354" y="2579584"/>
              <a:ext cx="3706024" cy="5521515"/>
            </a:xfrm>
            <a:prstGeom prst="rect">
              <a:avLst/>
            </a:prstGeom>
          </p:spPr>
        </p:pic>
      </p:grpSp>
      <p:grpSp>
        <p:nvGrpSpPr>
          <p:cNvPr id="1004" name="그룹 1004"/>
          <p:cNvGrpSpPr/>
          <p:nvPr/>
        </p:nvGrpSpPr>
        <p:grpSpPr>
          <a:xfrm>
            <a:off x="8520597" y="2432464"/>
            <a:ext cx="1227539" cy="313287"/>
            <a:chOff x="8520597" y="2432464"/>
            <a:chExt cx="1227539" cy="313287"/>
          </a:xfrm>
        </p:grpSpPr>
        <p:pic>
          <p:nvPicPr>
            <p:cNvPr id="13" name="Object 12"/>
            <p:cNvPicPr>
              <a:picLocks noChangeAspect="1"/>
            </p:cNvPicPr>
            <p:nvPr/>
          </p:nvPicPr>
          <p:blipFill>
            <a:blip r:embed="rId5" cstate="print"/>
            <a:stretch>
              <a:fillRect/>
            </a:stretch>
          </p:blipFill>
          <p:spPr>
            <a:xfrm>
              <a:off x="8520597" y="2432464"/>
              <a:ext cx="1227539" cy="313287"/>
            </a:xfrm>
            <a:prstGeom prst="rect">
              <a:avLst/>
            </a:prstGeom>
          </p:spPr>
        </p:pic>
      </p:grpSp>
      <p:sp>
        <p:nvSpPr>
          <p:cNvPr id="15" name="Object 15"/>
          <p:cNvSpPr txBox="1"/>
          <p:nvPr/>
        </p:nvSpPr>
        <p:spPr>
          <a:xfrm>
            <a:off x="8213712" y="2382942"/>
            <a:ext cx="1841308" cy="639984"/>
          </a:xfrm>
          <a:prstGeom prst="rect">
            <a:avLst/>
          </a:prstGeom>
          <a:noFill/>
        </p:spPr>
        <p:txBody>
          <a:bodyPr anchor="t" wrap="square" rtlCol="0">
            <a:spAutoFit/>
          </a:bodyPr>
          <a:lstStyle/>
          <a:p>
            <a:pPr algn="ctr"/>
            <a:r>
              <a:rPr lang="en-US" sz="2400" spc="-100" kern="0" dirty="0" smtClean="0">
                <a:solidFill>
                  <a:srgbClr val="22cc88"/>
                </a:solidFill>
                <a:latin typeface="S-Core Dream 6 Bold" pitchFamily="34" charset="0"/>
                <a:cs typeface="S-Core Dream 6 Bold" pitchFamily="34" charset="0"/>
              </a:rPr>
              <a:t>항목 B</a:t>
            </a:r>
            <a:endParaRPr lang="en-US" dirty="0"/>
          </a:p>
        </p:txBody>
      </p:sp>
      <p:grpSp>
        <p:nvGrpSpPr>
          <p:cNvPr id="1005" name="그룹 1005"/>
          <p:cNvGrpSpPr/>
          <p:nvPr/>
        </p:nvGrpSpPr>
        <p:grpSpPr>
          <a:xfrm>
            <a:off x="12471830" y="2579584"/>
            <a:ext cx="3706024" cy="5521515"/>
            <a:chOff x="12471830" y="2579584"/>
            <a:chExt cx="3706024" cy="5521515"/>
          </a:xfrm>
        </p:grpSpPr>
        <p:pic>
          <p:nvPicPr>
            <p:cNvPr id="17" name="Object 16"/>
            <p:cNvPicPr>
              <a:picLocks noChangeAspect="1"/>
            </p:cNvPicPr>
            <p:nvPr/>
          </p:nvPicPr>
          <p:blipFill>
            <a:blip r:embed="rId6" cstate="print"/>
            <a:stretch>
              <a:fillRect/>
            </a:stretch>
          </p:blipFill>
          <p:spPr>
            <a:xfrm>
              <a:off x="12471830" y="2579584"/>
              <a:ext cx="3706024" cy="5521515"/>
            </a:xfrm>
            <a:prstGeom prst="rect">
              <a:avLst/>
            </a:prstGeom>
          </p:spPr>
        </p:pic>
      </p:grpSp>
      <p:grpSp>
        <p:nvGrpSpPr>
          <p:cNvPr id="1006" name="그룹 1006"/>
          <p:cNvGrpSpPr/>
          <p:nvPr/>
        </p:nvGrpSpPr>
        <p:grpSpPr>
          <a:xfrm>
            <a:off x="13711073" y="2432464"/>
            <a:ext cx="1227539" cy="313287"/>
            <a:chOff x="13711073" y="2432464"/>
            <a:chExt cx="1227539" cy="313287"/>
          </a:xfrm>
        </p:grpSpPr>
        <p:pic>
          <p:nvPicPr>
            <p:cNvPr id="20" name="Object 19"/>
            <p:cNvPicPr>
              <a:picLocks noChangeAspect="1"/>
            </p:cNvPicPr>
            <p:nvPr/>
          </p:nvPicPr>
          <p:blipFill>
            <a:blip r:embed="rId7" cstate="print"/>
            <a:stretch>
              <a:fillRect/>
            </a:stretch>
          </p:blipFill>
          <p:spPr>
            <a:xfrm>
              <a:off x="13711073" y="2432464"/>
              <a:ext cx="1227539" cy="313287"/>
            </a:xfrm>
            <a:prstGeom prst="rect">
              <a:avLst/>
            </a:prstGeom>
          </p:spPr>
        </p:pic>
      </p:grpSp>
      <p:sp>
        <p:nvSpPr>
          <p:cNvPr id="22" name="Object 22"/>
          <p:cNvSpPr txBox="1"/>
          <p:nvPr/>
        </p:nvSpPr>
        <p:spPr>
          <a:xfrm>
            <a:off x="13404188" y="2382942"/>
            <a:ext cx="1841308" cy="639984"/>
          </a:xfrm>
          <a:prstGeom prst="rect">
            <a:avLst/>
          </a:prstGeom>
          <a:noFill/>
        </p:spPr>
        <p:txBody>
          <a:bodyPr anchor="t" wrap="square" rtlCol="0">
            <a:spAutoFit/>
          </a:bodyPr>
          <a:lstStyle/>
          <a:p>
            <a:pPr algn="ctr"/>
            <a:r>
              <a:rPr lang="en-US" sz="2400" spc="-100" kern="0" dirty="0" smtClean="0">
                <a:solidFill>
                  <a:srgbClr val="22cc88"/>
                </a:solidFill>
                <a:latin typeface="S-Core Dream 6 Bold" pitchFamily="34" charset="0"/>
                <a:cs typeface="S-Core Dream 6 Bold" pitchFamily="34" charset="0"/>
              </a:rPr>
              <a:t>항목 C</a:t>
            </a:r>
            <a:endParaRPr lang="en-US" dirty="0"/>
          </a:p>
        </p:txBody>
      </p:sp>
      <p:sp>
        <p:nvSpPr>
          <p:cNvPr id="23" name="Object 23"/>
          <p:cNvSpPr txBox="1"/>
          <p:nvPr/>
        </p:nvSpPr>
        <p:spPr>
          <a:xfrm>
            <a:off x="1921760" y="5850550"/>
            <a:ext cx="4329246" cy="2607478"/>
          </a:xfrm>
          <a:prstGeom prst="rect">
            <a:avLst/>
          </a:prstGeom>
          <a:noFill/>
        </p:spPr>
        <p:txBody>
          <a:bodyPr anchor="t" wrap="square" rtlCol="0">
            <a:spAutoFit/>
          </a:bodyPr>
          <a:lstStyle/>
          <a:p>
            <a:pPr algn="ctr"/>
            <a:r>
              <a:rPr lang="en-US" sz="1600" spc="-100" kern="0" dirty="0" smtClean="0">
                <a:solidFill>
                  <a:srgbClr val="787878"/>
                </a:solidFill>
                <a:latin typeface="S-Core Dream 3 Light" pitchFamily="34" charset="0"/>
                <a:cs typeface="S-Core Dream 3 Light" pitchFamily="34" charset="0"/>
              </a:rPr>
              <a:t>여기에 내용을 자유롭게 입력해주세요. 여기에 내용을 자유롭게 입력해주세요. 여기에 내용을 자유롭게 입력해주세요. 여기에 내용을 자유롭게 입력해주세요.</a:t>
            </a:r>
            <a:endParaRPr lang="en-US" dirty="0"/>
          </a:p>
        </p:txBody>
      </p:sp>
      <p:grpSp>
        <p:nvGrpSpPr>
          <p:cNvPr id="1007" name="그룹 1007"/>
          <p:cNvGrpSpPr/>
          <p:nvPr/>
        </p:nvGrpSpPr>
        <p:grpSpPr>
          <a:xfrm>
            <a:off x="3125018" y="3492543"/>
            <a:ext cx="1922729" cy="1922729"/>
            <a:chOff x="3125018" y="3492543"/>
            <a:chExt cx="1922729" cy="1922729"/>
          </a:xfrm>
        </p:grpSpPr>
        <p:pic>
          <p:nvPicPr>
            <p:cNvPr id="25" name="Object 24"/>
            <p:cNvPicPr>
              <a:picLocks noChangeAspect="1"/>
            </p:cNvPicPr>
            <p:nvPr/>
          </p:nvPicPr>
          <p:blipFill>
            <a:blip r:embed="rId8" cstate="print"/>
            <a:stretch>
              <a:fillRect/>
            </a:stretch>
          </p:blipFill>
          <p:spPr>
            <a:xfrm>
              <a:off x="3125018" y="3492543"/>
              <a:ext cx="1922729" cy="1922729"/>
            </a:xfrm>
            <a:prstGeom prst="rect">
              <a:avLst/>
            </a:prstGeom>
          </p:spPr>
        </p:pic>
      </p:grpSp>
      <p:sp>
        <p:nvSpPr>
          <p:cNvPr id="27" name="Object 27"/>
          <p:cNvSpPr txBox="1"/>
          <p:nvPr/>
        </p:nvSpPr>
        <p:spPr>
          <a:xfrm>
            <a:off x="2914978" y="4236230"/>
            <a:ext cx="2342810" cy="487208"/>
          </a:xfrm>
          <a:prstGeom prst="rect">
            <a:avLst/>
          </a:prstGeom>
          <a:noFill/>
        </p:spPr>
        <p:txBody>
          <a:bodyPr anchor="ctr" wrap="square" rtlCol="0">
            <a:spAutoFit/>
          </a:bodyPr>
          <a:lstStyle/>
          <a:p>
            <a:pPr algn="ctr"/>
            <a:r>
              <a:rPr lang="en-US" sz="1800" spc="-100" kern="0" dirty="0" smtClean="0">
                <a:solidFill>
                  <a:srgbClr val="ffffff"/>
                </a:solidFill>
                <a:latin typeface="S-Core Dream 6 Bold" pitchFamily="34" charset="0"/>
                <a:cs typeface="S-Core Dream 6 Bold" pitchFamily="34" charset="0"/>
              </a:rPr>
              <a:t>뭐뭐디자인</a:t>
            </a:r>
            <a:endParaRPr lang="en-US" dirty="0"/>
          </a:p>
        </p:txBody>
      </p:sp>
      <p:grpSp>
        <p:nvGrpSpPr>
          <p:cNvPr id="1008" name="그룹 1008"/>
          <p:cNvGrpSpPr/>
          <p:nvPr/>
        </p:nvGrpSpPr>
        <p:grpSpPr>
          <a:xfrm>
            <a:off x="6177166" y="5136304"/>
            <a:ext cx="851061" cy="251429"/>
            <a:chOff x="6177166" y="5136304"/>
            <a:chExt cx="851061" cy="251429"/>
          </a:xfrm>
        </p:grpSpPr>
        <p:pic>
          <p:nvPicPr>
            <p:cNvPr id="29" name="Object 28"/>
            <p:cNvPicPr>
              <a:picLocks noChangeAspect="1"/>
            </p:cNvPicPr>
            <p:nvPr/>
          </p:nvPicPr>
          <p:blipFill>
            <a:blip r:embed="rId9" cstate="print"/>
            <a:stretch>
              <a:fillRect/>
            </a:stretch>
          </p:blipFill>
          <p:spPr>
            <a:xfrm>
              <a:off x="6177166" y="5136304"/>
              <a:ext cx="851061" cy="251429"/>
            </a:xfrm>
            <a:prstGeom prst="rect">
              <a:avLst/>
            </a:prstGeom>
          </p:spPr>
        </p:pic>
      </p:grpSp>
      <p:grpSp>
        <p:nvGrpSpPr>
          <p:cNvPr id="1009" name="그룹 1009"/>
          <p:cNvGrpSpPr/>
          <p:nvPr/>
        </p:nvGrpSpPr>
        <p:grpSpPr>
          <a:xfrm>
            <a:off x="11221457" y="5141067"/>
            <a:ext cx="851061" cy="251429"/>
            <a:chOff x="11221457" y="5141067"/>
            <a:chExt cx="851061" cy="251429"/>
          </a:xfrm>
        </p:grpSpPr>
        <p:pic>
          <p:nvPicPr>
            <p:cNvPr id="32" name="Object 31"/>
            <p:cNvPicPr>
              <a:picLocks noChangeAspect="1"/>
            </p:cNvPicPr>
            <p:nvPr/>
          </p:nvPicPr>
          <p:blipFill>
            <a:blip r:embed="rId10" cstate="print"/>
            <a:stretch>
              <a:fillRect/>
            </a:stretch>
          </p:blipFill>
          <p:spPr>
            <a:xfrm>
              <a:off x="11221457" y="5141067"/>
              <a:ext cx="851061" cy="251429"/>
            </a:xfrm>
            <a:prstGeom prst="rect">
              <a:avLst/>
            </a:prstGeom>
          </p:spPr>
        </p:pic>
      </p:grpSp>
      <p:sp>
        <p:nvSpPr>
          <p:cNvPr id="34" name="Object 34"/>
          <p:cNvSpPr txBox="1"/>
          <p:nvPr/>
        </p:nvSpPr>
        <p:spPr>
          <a:xfrm>
            <a:off x="6950696" y="5850550"/>
            <a:ext cx="4329246" cy="2607478"/>
          </a:xfrm>
          <a:prstGeom prst="rect">
            <a:avLst/>
          </a:prstGeom>
          <a:noFill/>
        </p:spPr>
        <p:txBody>
          <a:bodyPr anchor="t" wrap="square" rtlCol="0">
            <a:spAutoFit/>
          </a:bodyPr>
          <a:lstStyle/>
          <a:p>
            <a:pPr algn="ctr"/>
            <a:r>
              <a:rPr lang="en-US" sz="1600" spc="-100" kern="0" dirty="0" smtClean="0">
                <a:solidFill>
                  <a:srgbClr val="787878"/>
                </a:solidFill>
                <a:latin typeface="S-Core Dream 3 Light" pitchFamily="34" charset="0"/>
                <a:cs typeface="S-Core Dream 3 Light" pitchFamily="34" charset="0"/>
              </a:rPr>
              <a:t>여기에 내용을 자유롭게 입력해주세요. 여기에 내용을 자유롭게 입력해주세요. 여기에 내용을 자유롭게 입력해주세요. 여기에 내용을 자유롭게 입력해주세요.</a:t>
            </a:r>
            <a:endParaRPr lang="en-US" dirty="0"/>
          </a:p>
        </p:txBody>
      </p:sp>
      <p:grpSp>
        <p:nvGrpSpPr>
          <p:cNvPr id="1010" name="그룹 1010"/>
          <p:cNvGrpSpPr/>
          <p:nvPr/>
        </p:nvGrpSpPr>
        <p:grpSpPr>
          <a:xfrm>
            <a:off x="8153954" y="3492543"/>
            <a:ext cx="1922729" cy="1922729"/>
            <a:chOff x="8153954" y="3492543"/>
            <a:chExt cx="1922729" cy="1922729"/>
          </a:xfrm>
        </p:grpSpPr>
        <p:pic>
          <p:nvPicPr>
            <p:cNvPr id="36" name="Object 35"/>
            <p:cNvPicPr>
              <a:picLocks noChangeAspect="1"/>
            </p:cNvPicPr>
            <p:nvPr/>
          </p:nvPicPr>
          <p:blipFill>
            <a:blip r:embed="rId11" cstate="print"/>
            <a:stretch>
              <a:fillRect/>
            </a:stretch>
          </p:blipFill>
          <p:spPr>
            <a:xfrm>
              <a:off x="8153954" y="3492543"/>
              <a:ext cx="1922729" cy="1922729"/>
            </a:xfrm>
            <a:prstGeom prst="rect">
              <a:avLst/>
            </a:prstGeom>
          </p:spPr>
        </p:pic>
      </p:grpSp>
      <p:sp>
        <p:nvSpPr>
          <p:cNvPr id="38" name="Object 38"/>
          <p:cNvSpPr txBox="1"/>
          <p:nvPr/>
        </p:nvSpPr>
        <p:spPr>
          <a:xfrm>
            <a:off x="7943913" y="4236230"/>
            <a:ext cx="2342810" cy="487208"/>
          </a:xfrm>
          <a:prstGeom prst="rect">
            <a:avLst/>
          </a:prstGeom>
          <a:noFill/>
        </p:spPr>
        <p:txBody>
          <a:bodyPr anchor="ctr" wrap="square" rtlCol="0">
            <a:spAutoFit/>
          </a:bodyPr>
          <a:lstStyle/>
          <a:p>
            <a:pPr algn="ctr"/>
            <a:r>
              <a:rPr lang="en-US" sz="1800" spc="-100" kern="0" dirty="0" smtClean="0">
                <a:solidFill>
                  <a:srgbClr val="ffffff"/>
                </a:solidFill>
                <a:latin typeface="S-Core Dream 6 Bold" pitchFamily="34" charset="0"/>
                <a:cs typeface="S-Core Dream 6 Bold" pitchFamily="34" charset="0"/>
              </a:rPr>
              <a:t>뭐뭐디자인</a:t>
            </a:r>
            <a:endParaRPr lang="en-US" dirty="0"/>
          </a:p>
        </p:txBody>
      </p:sp>
      <p:sp>
        <p:nvSpPr>
          <p:cNvPr id="39" name="Object 39"/>
          <p:cNvSpPr txBox="1"/>
          <p:nvPr/>
        </p:nvSpPr>
        <p:spPr>
          <a:xfrm>
            <a:off x="12160219" y="5850550"/>
            <a:ext cx="4329246" cy="2607478"/>
          </a:xfrm>
          <a:prstGeom prst="rect">
            <a:avLst/>
          </a:prstGeom>
          <a:noFill/>
        </p:spPr>
        <p:txBody>
          <a:bodyPr anchor="t" wrap="square" rtlCol="0">
            <a:spAutoFit/>
          </a:bodyPr>
          <a:lstStyle/>
          <a:p>
            <a:pPr algn="ctr"/>
            <a:r>
              <a:rPr lang="en-US" sz="1600" spc="-100" kern="0" dirty="0" smtClean="0">
                <a:solidFill>
                  <a:srgbClr val="787878"/>
                </a:solidFill>
                <a:latin typeface="S-Core Dream 3 Light" pitchFamily="34" charset="0"/>
                <a:cs typeface="S-Core Dream 3 Light" pitchFamily="34" charset="0"/>
              </a:rPr>
              <a:t>여기에 내용을 자유롭게 입력해주세요. 여기에 내용을 자유롭게 입력해주세요. 여기에 내용을 자유롭게 입력해주세요. 여기에 내용을 자유롭게 입력해주세요.</a:t>
            </a:r>
            <a:endParaRPr lang="en-US" dirty="0"/>
          </a:p>
        </p:txBody>
      </p:sp>
      <p:grpSp>
        <p:nvGrpSpPr>
          <p:cNvPr id="1011" name="그룹 1011"/>
          <p:cNvGrpSpPr/>
          <p:nvPr/>
        </p:nvGrpSpPr>
        <p:grpSpPr>
          <a:xfrm>
            <a:off x="13423226" y="3492543"/>
            <a:ext cx="1922729" cy="1922729"/>
            <a:chOff x="13423226" y="3492543"/>
            <a:chExt cx="1922729" cy="1922729"/>
          </a:xfrm>
        </p:grpSpPr>
        <p:pic>
          <p:nvPicPr>
            <p:cNvPr id="41" name="Object 40"/>
            <p:cNvPicPr>
              <a:picLocks noChangeAspect="1"/>
            </p:cNvPicPr>
            <p:nvPr/>
          </p:nvPicPr>
          <p:blipFill>
            <a:blip r:embed="rId12" cstate="print"/>
            <a:stretch>
              <a:fillRect/>
            </a:stretch>
          </p:blipFill>
          <p:spPr>
            <a:xfrm>
              <a:off x="13423226" y="3492543"/>
              <a:ext cx="1922729" cy="1922729"/>
            </a:xfrm>
            <a:prstGeom prst="rect">
              <a:avLst/>
            </a:prstGeom>
          </p:spPr>
        </p:pic>
      </p:grpSp>
      <p:sp>
        <p:nvSpPr>
          <p:cNvPr id="43" name="Object 43"/>
          <p:cNvSpPr txBox="1"/>
          <p:nvPr/>
        </p:nvSpPr>
        <p:spPr>
          <a:xfrm>
            <a:off x="13213186" y="4236230"/>
            <a:ext cx="2342810" cy="487208"/>
          </a:xfrm>
          <a:prstGeom prst="rect">
            <a:avLst/>
          </a:prstGeom>
          <a:noFill/>
        </p:spPr>
        <p:txBody>
          <a:bodyPr anchor="ctr" wrap="square" rtlCol="0">
            <a:spAutoFit/>
          </a:bodyPr>
          <a:lstStyle/>
          <a:p>
            <a:pPr algn="ctr"/>
            <a:r>
              <a:rPr lang="en-US" sz="1800" spc="-100" kern="0" dirty="0" smtClean="0">
                <a:solidFill>
                  <a:srgbClr val="ffffff"/>
                </a:solidFill>
                <a:latin typeface="S-Core Dream 6 Bold" pitchFamily="34" charset="0"/>
                <a:cs typeface="S-Core Dream 6 Bold" pitchFamily="34" charset="0"/>
              </a:rPr>
              <a:t>뭐뭐디자인</a:t>
            </a:r>
            <a:endParaRPr lang="en-US" dirty="0"/>
          </a:p>
        </p:txBody>
      </p:sp>
      <p:sp>
        <p:nvSpPr>
          <p:cNvPr id="44" name="Object 44"/>
          <p:cNvSpPr txBox="1"/>
          <p:nvPr/>
        </p:nvSpPr>
        <p:spPr>
          <a:xfrm>
            <a:off x="991127" y="599680"/>
            <a:ext cx="6279230" cy="533320"/>
          </a:xfrm>
          <a:prstGeom prst="rect">
            <a:avLst/>
          </a:prstGeom>
          <a:noFill/>
        </p:spPr>
        <p:txBody>
          <a:bodyPr anchor="ctr" wrap="square" rtlCol="0">
            <a:spAutoFit/>
          </a:bodyPr>
          <a:lstStyle/>
          <a:p>
            <a:r>
              <a:rPr lang="en-US" sz="2000" dirty="0" smtClean="0">
                <a:solidFill>
                  <a:srgbClr val="35363a"/>
                </a:solidFill>
                <a:latin typeface="Jalnan OTF" pitchFamily="34" charset="0"/>
                <a:cs typeface="Jalnan OTF" pitchFamily="34" charset="0"/>
              </a:rPr>
              <a:t>PROCESS</a:t>
            </a:r>
            <a:endParaRPr lang="en-US" dirty="0"/>
          </a:p>
        </p:txBody>
      </p:sp>
      <p:sp>
        <p:nvSpPr>
          <p:cNvPr id="45" name="Object 45"/>
          <p:cNvSpPr txBox="1"/>
          <p:nvPr/>
        </p:nvSpPr>
        <p:spPr>
          <a:xfrm>
            <a:off x="11421153" y="661767"/>
            <a:ext cx="5887204" cy="479988"/>
          </a:xfrm>
          <a:prstGeom prst="rect">
            <a:avLst/>
          </a:prstGeom>
          <a:noFill/>
        </p:spPr>
        <p:txBody>
          <a:bodyPr anchor="ctr" wrap="square" rtlCol="0">
            <a:spAutoFit/>
          </a:bodyPr>
          <a:lstStyle/>
          <a:p>
            <a:pPr algn="r"/>
            <a:r>
              <a:rPr lang="en-US" sz="1800" spc="-100" kern="0" dirty="0" smtClean="0">
                <a:solidFill>
                  <a:srgbClr val="787878"/>
                </a:solidFill>
                <a:latin typeface="S-Core Dream 4 Regular" pitchFamily="34" charset="0"/>
                <a:cs typeface="S-Core Dream 4 Regular" pitchFamily="34" charset="0"/>
              </a:rPr>
              <a:t>페이지 제목을 입력해주세요</a:t>
            </a:r>
            <a:endParaRPr lang="en-US" dirty="0"/>
          </a:p>
        </p:txBody>
      </p:sp>
      <p:grpSp>
        <p:nvGrpSpPr>
          <p:cNvPr id="1012" name="그룹 1012"/>
          <p:cNvGrpSpPr/>
          <p:nvPr/>
        </p:nvGrpSpPr>
        <p:grpSpPr>
          <a:xfrm>
            <a:off x="977358" y="1220958"/>
            <a:ext cx="16330999" cy="55418"/>
            <a:chOff x="977358" y="1220958"/>
            <a:chExt cx="16330999" cy="55418"/>
          </a:xfrm>
        </p:grpSpPr>
        <p:pic>
          <p:nvPicPr>
            <p:cNvPr id="47" name="Object 46"/>
            <p:cNvPicPr>
              <a:picLocks noChangeAspect="1"/>
            </p:cNvPicPr>
            <p:nvPr/>
          </p:nvPicPr>
          <p:blipFill>
            <a:blip r:embed="rId13" cstate="print"/>
            <a:stretch>
              <a:fillRect/>
            </a:stretch>
          </p:blipFill>
          <p:spPr>
            <a:xfrm>
              <a:off x="977358" y="1220958"/>
              <a:ext cx="16330999" cy="55418"/>
            </a:xfrm>
            <a:prstGeom prst="rect">
              <a:avLst/>
            </a:prstGeom>
          </p:spPr>
        </p:pic>
      </p:grpSp>
      <p:grpSp>
        <p:nvGrpSpPr>
          <p:cNvPr id="1013" name="그룹 1013"/>
          <p:cNvGrpSpPr/>
          <p:nvPr/>
        </p:nvGrpSpPr>
        <p:grpSpPr>
          <a:xfrm>
            <a:off x="977358" y="9073658"/>
            <a:ext cx="16330999" cy="55418"/>
            <a:chOff x="977358" y="9073658"/>
            <a:chExt cx="16330999" cy="55418"/>
          </a:xfrm>
        </p:grpSpPr>
        <p:pic>
          <p:nvPicPr>
            <p:cNvPr id="50" name="Object 49"/>
            <p:cNvPicPr>
              <a:picLocks noChangeAspect="1"/>
            </p:cNvPicPr>
            <p:nvPr/>
          </p:nvPicPr>
          <p:blipFill>
            <a:blip r:embed="rId14" cstate="print"/>
            <a:stretch>
              <a:fillRect/>
            </a:stretch>
          </p:blipFill>
          <p:spPr>
            <a:xfrm>
              <a:off x="977358" y="9073658"/>
              <a:ext cx="16330999" cy="55418"/>
            </a:xfrm>
            <a:prstGeom prst="rect">
              <a:avLst/>
            </a:prstGeom>
          </p:spPr>
        </p:pic>
      </p:grpSp>
      <p:sp>
        <p:nvSpPr>
          <p:cNvPr id="52" name="Object 52"/>
          <p:cNvSpPr txBox="1"/>
          <p:nvPr/>
        </p:nvSpPr>
        <p:spPr>
          <a:xfrm>
            <a:off x="989479" y="9325104"/>
            <a:ext cx="5887204" cy="373324"/>
          </a:xfrm>
          <a:prstGeom prst="rect">
            <a:avLst/>
          </a:prstGeom>
          <a:noFill/>
        </p:spPr>
        <p:txBody>
          <a:bodyPr anchor="ctr" wrap="square" rtlCol="0">
            <a:spAutoFit/>
          </a:bodyPr>
          <a:lstStyle/>
          <a:p>
            <a:r>
              <a:rPr lang="en-US" sz="1400" spc="-100" kern="0" dirty="0" smtClean="0">
                <a:solidFill>
                  <a:srgbClr val="9e9e9e"/>
                </a:solidFill>
                <a:latin typeface="S-Core Dream 4 Regular" pitchFamily="34" charset="0"/>
                <a:cs typeface="S-Core Dream 4 Regular" pitchFamily="34" charset="0"/>
              </a:rPr>
              <a:t>1) 각주를 입력해주세요   |    2) 각주를 입력해주세요</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a:effectLst/>
      </p:bgPr>
    </p:bg>
    <p:spTree>
      <p:nvGrpSpPr>
        <p:cNvPr id="1" name=""/>
        <p:cNvGrpSpPr/>
        <p:nvPr/>
      </p:nvGrpSpPr>
      <p:grpSpPr>
        <a:xfrm>
          <a:off x="0" y="0"/>
          <a:ext cx="0" cy="0"/>
          <a:chOff x="0" y="0"/>
          <a:chExt cx="0" cy="0"/>
        </a:xfrm>
      </p:grpSpPr>
      <p:sp>
        <p:nvSpPr>
          <p:cNvPr id="2" name="Object 2"/>
          <p:cNvSpPr txBox="1"/>
          <p:nvPr/>
        </p:nvSpPr>
        <p:spPr>
          <a:xfrm>
            <a:off x="2228571" y="2225427"/>
            <a:ext cx="9257143" cy="639984"/>
          </a:xfrm>
          <a:prstGeom prst="rect">
            <a:avLst/>
          </a:prstGeom>
          <a:noFill/>
        </p:spPr>
        <p:txBody>
          <a:bodyPr anchor="t" wrap="square" rtlCol="0">
            <a:spAutoFit/>
          </a:bodyPr>
          <a:lstStyle/>
          <a:p>
            <a:r>
              <a:rPr lang="en-US" sz="2400" spc="-100" kern="0" dirty="0" smtClean="0">
                <a:solidFill>
                  <a:srgbClr val="22cc88"/>
                </a:solidFill>
                <a:latin typeface="S-Core Dream 6 Bold" pitchFamily="34" charset="0"/>
                <a:cs typeface="S-Core Dream 6 Bold" pitchFamily="34" charset="0"/>
              </a:rPr>
              <a:t>사례1에 관한 이미지</a:t>
            </a:r>
            <a:endParaRPr lang="en-US" dirty="0"/>
          </a:p>
        </p:txBody>
      </p:sp>
      <p:sp>
        <p:nvSpPr>
          <p:cNvPr id="3" name="Object 3"/>
          <p:cNvSpPr txBox="1"/>
          <p:nvPr/>
        </p:nvSpPr>
        <p:spPr>
          <a:xfrm>
            <a:off x="9142857" y="7581305"/>
            <a:ext cx="5643546" cy="373324"/>
          </a:xfrm>
          <a:prstGeom prst="rect">
            <a:avLst/>
          </a:prstGeom>
          <a:noFill/>
        </p:spPr>
        <p:txBody>
          <a:bodyPr anchor="t" wrap="square" rtlCol="0">
            <a:spAutoFit/>
          </a:bodyPr>
          <a:lstStyle/>
          <a:p>
            <a:r>
              <a:rPr lang="en-US" sz="1400" spc="-100" kern="0" dirty="0" smtClean="0">
                <a:solidFill>
                  <a:srgbClr val="787878"/>
                </a:solidFill>
                <a:latin typeface="S-Core Dream 5 Medium" pitchFamily="34" charset="0"/>
                <a:cs typeface="S-Core Dream 5 Medium" pitchFamily="34" charset="0"/>
              </a:rPr>
              <a:t>자료출처</a:t>
            </a:r>
            <a:r>
              <a:rPr lang="en-US" sz="1400" spc="-100" kern="0" dirty="0" smtClean="0">
                <a:solidFill>
                  <a:srgbClr val="787878"/>
                </a:solidFill>
                <a:latin typeface="S-Core Dream 3 Light" pitchFamily="34" charset="0"/>
                <a:cs typeface="S-Core Dream 3 Light" pitchFamily="34" charset="0"/>
              </a:rPr>
              <a:t> : 미리대학교 정보학술관</a:t>
            </a:r>
            <a:endParaRPr lang="en-US" dirty="0"/>
          </a:p>
        </p:txBody>
      </p:sp>
      <p:sp>
        <p:nvSpPr>
          <p:cNvPr id="4" name="Object 4"/>
          <p:cNvSpPr txBox="1"/>
          <p:nvPr/>
        </p:nvSpPr>
        <p:spPr>
          <a:xfrm>
            <a:off x="9142857" y="3128869"/>
            <a:ext cx="10141136" cy="5333505"/>
          </a:xfrm>
          <a:prstGeom prst="rect">
            <a:avLst/>
          </a:prstGeom>
          <a:noFill/>
        </p:spPr>
        <p:txBody>
          <a:bodyPr anchor="t" wrap="square" rtlCol="0">
            <a:spAutoFit/>
          </a:bodyPr>
          <a:lstStyle/>
          <a:p>
            <a:r>
              <a:rPr lang="en-US" sz="1600" spc="-100" kern="0" dirty="0" smtClean="0">
                <a:solidFill>
                  <a:srgbClr val="9e9e9e"/>
                </a:solidFill>
                <a:latin typeface="S-Core Dream 3 Light" pitchFamily="34" charset="0"/>
                <a:cs typeface="S-Core Dream 3 Light" pitchFamily="34" charset="0"/>
              </a:rPr>
              <a:t>사례1에 관한 설명을 자유롭게 입력해주세요. 사례1에 관한 설명을 자유롭게 입력해주세요. 사례1에 관한 설명을 자유롭게 입력해주세요. 사례1에 관한 설명을 자유롭게 입력해주세요. 사례1에 관한 설명을 자유롭게 입력해주세요. 사례1에 관한 설명을 자유롭게 입력해주세요. 사례1에 관한 설명을 자유롭게 입력해주세요. 사례1에 관한 설명을 자유롭게 입력해주세요. 사례1에 관한 설명을 자유롭게 입력해주세요. 사례1에 관한 설명을 자유롭게 입력해주세요. 사례1에 관한 설명을 자유롭게 입력해주세요. 사례1에 관한 설명을 자유롭게 입력해주세요. 사례1에 관한 설명을 자유롭게 입력해주세요. 사례1에 관한 설명을 자유롭게 입력해주세요. 사례1에 관한 설명을 자유롭게 입력해주세요. 사례1에 관한 설명을 자유롭게 입력해주세요. 사례1에 관한 설명을 자유롭게 입력해주세요. </a:t>
            </a:r>
            <a:endParaRPr lang="en-US" dirty="0"/>
          </a:p>
        </p:txBody>
      </p:sp>
      <p:grpSp>
        <p:nvGrpSpPr>
          <p:cNvPr id="1001" name="그룹 1001"/>
          <p:cNvGrpSpPr/>
          <p:nvPr/>
        </p:nvGrpSpPr>
        <p:grpSpPr>
          <a:xfrm>
            <a:off x="2228571" y="3161884"/>
            <a:ext cx="6171429" cy="4628571"/>
            <a:chOff x="2228571" y="3161884"/>
            <a:chExt cx="6171429" cy="4628571"/>
          </a:xfrm>
        </p:grpSpPr>
        <p:pic>
          <p:nvPicPr>
            <p:cNvPr id="6" name="Object 5"/>
            <p:cNvPicPr>
              <a:picLocks noChangeAspect="1"/>
            </p:cNvPicPr>
            <p:nvPr/>
          </p:nvPicPr>
          <p:blipFill>
            <a:blip r:embed="rId2" cstate="print"/>
            <a:stretch>
              <a:fillRect/>
            </a:stretch>
          </p:blipFill>
          <p:spPr>
            <a:xfrm>
              <a:off x="2228571" y="3161884"/>
              <a:ext cx="6171429" cy="4628571"/>
            </a:xfrm>
            <a:prstGeom prst="rect">
              <a:avLst/>
            </a:prstGeom>
          </p:spPr>
        </p:pic>
      </p:grpSp>
      <p:sp>
        <p:nvSpPr>
          <p:cNvPr id="8" name="Object 8"/>
          <p:cNvSpPr txBox="1"/>
          <p:nvPr/>
        </p:nvSpPr>
        <p:spPr>
          <a:xfrm>
            <a:off x="991127" y="599680"/>
            <a:ext cx="6279230" cy="533320"/>
          </a:xfrm>
          <a:prstGeom prst="rect">
            <a:avLst/>
          </a:prstGeom>
          <a:noFill/>
        </p:spPr>
        <p:txBody>
          <a:bodyPr anchor="ctr" wrap="square" rtlCol="0">
            <a:spAutoFit/>
          </a:bodyPr>
          <a:lstStyle/>
          <a:p>
            <a:r>
              <a:rPr lang="en-US" sz="2000" dirty="0" smtClean="0">
                <a:solidFill>
                  <a:srgbClr val="35363a"/>
                </a:solidFill>
                <a:latin typeface="Jalnan OTF" pitchFamily="34" charset="0"/>
                <a:cs typeface="Jalnan OTF" pitchFamily="34" charset="0"/>
              </a:rPr>
              <a:t>CASE STUDY</a:t>
            </a:r>
            <a:endParaRPr lang="en-US" dirty="0"/>
          </a:p>
        </p:txBody>
      </p:sp>
      <p:sp>
        <p:nvSpPr>
          <p:cNvPr id="9" name="Object 9"/>
          <p:cNvSpPr txBox="1"/>
          <p:nvPr/>
        </p:nvSpPr>
        <p:spPr>
          <a:xfrm>
            <a:off x="11421153" y="661767"/>
            <a:ext cx="5887204" cy="479988"/>
          </a:xfrm>
          <a:prstGeom prst="rect">
            <a:avLst/>
          </a:prstGeom>
          <a:noFill/>
        </p:spPr>
        <p:txBody>
          <a:bodyPr anchor="ctr" wrap="square" rtlCol="0">
            <a:spAutoFit/>
          </a:bodyPr>
          <a:lstStyle/>
          <a:p>
            <a:pPr algn="r"/>
            <a:r>
              <a:rPr lang="en-US" sz="1800" spc="-100" kern="0" dirty="0" smtClean="0">
                <a:solidFill>
                  <a:srgbClr val="787878"/>
                </a:solidFill>
                <a:latin typeface="S-Core Dream 4 Regular" pitchFamily="34" charset="0"/>
                <a:cs typeface="S-Core Dream 4 Regular" pitchFamily="34" charset="0"/>
              </a:rPr>
              <a:t>페이지 제목을 입력해주세요</a:t>
            </a:r>
            <a:endParaRPr lang="en-US" dirty="0"/>
          </a:p>
        </p:txBody>
      </p:sp>
      <p:grpSp>
        <p:nvGrpSpPr>
          <p:cNvPr id="1002" name="그룹 1002"/>
          <p:cNvGrpSpPr/>
          <p:nvPr/>
        </p:nvGrpSpPr>
        <p:grpSpPr>
          <a:xfrm>
            <a:off x="977358" y="1220958"/>
            <a:ext cx="16330999" cy="55418"/>
            <a:chOff x="977358" y="1220958"/>
            <a:chExt cx="16330999" cy="55418"/>
          </a:xfrm>
        </p:grpSpPr>
        <p:pic>
          <p:nvPicPr>
            <p:cNvPr id="11" name="Object 10"/>
            <p:cNvPicPr>
              <a:picLocks noChangeAspect="1"/>
            </p:cNvPicPr>
            <p:nvPr/>
          </p:nvPicPr>
          <p:blipFill>
            <a:blip r:embed="rId3" cstate="print"/>
            <a:stretch>
              <a:fillRect/>
            </a:stretch>
          </p:blipFill>
          <p:spPr>
            <a:xfrm>
              <a:off x="977358" y="1220958"/>
              <a:ext cx="16330999" cy="55418"/>
            </a:xfrm>
            <a:prstGeom prst="rect">
              <a:avLst/>
            </a:prstGeom>
          </p:spPr>
        </p:pic>
      </p:grpSp>
      <p:grpSp>
        <p:nvGrpSpPr>
          <p:cNvPr id="1003" name="그룹 1003"/>
          <p:cNvGrpSpPr/>
          <p:nvPr/>
        </p:nvGrpSpPr>
        <p:grpSpPr>
          <a:xfrm>
            <a:off x="977358" y="9073658"/>
            <a:ext cx="16330999" cy="55418"/>
            <a:chOff x="977358" y="9073658"/>
            <a:chExt cx="16330999" cy="55418"/>
          </a:xfrm>
        </p:grpSpPr>
        <p:pic>
          <p:nvPicPr>
            <p:cNvPr id="14" name="Object 13"/>
            <p:cNvPicPr>
              <a:picLocks noChangeAspect="1"/>
            </p:cNvPicPr>
            <p:nvPr/>
          </p:nvPicPr>
          <p:blipFill>
            <a:blip r:embed="rId4" cstate="print"/>
            <a:stretch>
              <a:fillRect/>
            </a:stretch>
          </p:blipFill>
          <p:spPr>
            <a:xfrm>
              <a:off x="977358" y="9073658"/>
              <a:ext cx="16330999" cy="55418"/>
            </a:xfrm>
            <a:prstGeom prst="rect">
              <a:avLst/>
            </a:prstGeom>
          </p:spPr>
        </p:pic>
      </p:grpSp>
      <p:sp>
        <p:nvSpPr>
          <p:cNvPr id="16" name="Object 16"/>
          <p:cNvSpPr txBox="1"/>
          <p:nvPr/>
        </p:nvSpPr>
        <p:spPr>
          <a:xfrm>
            <a:off x="989479" y="9325104"/>
            <a:ext cx="5887204" cy="373324"/>
          </a:xfrm>
          <a:prstGeom prst="rect">
            <a:avLst/>
          </a:prstGeom>
          <a:noFill/>
        </p:spPr>
        <p:txBody>
          <a:bodyPr anchor="ctr" wrap="square" rtlCol="0">
            <a:spAutoFit/>
          </a:bodyPr>
          <a:lstStyle/>
          <a:p>
            <a:r>
              <a:rPr lang="en-US" sz="1400" spc="-100" kern="0" dirty="0" smtClean="0">
                <a:solidFill>
                  <a:srgbClr val="9e9e9e"/>
                </a:solidFill>
                <a:latin typeface="S-Core Dream 4 Regular" pitchFamily="34" charset="0"/>
                <a:cs typeface="S-Core Dream 4 Regular" pitchFamily="34" charset="0"/>
              </a:rPr>
              <a:t>1) 각주를 입력해주세요   |    2) 각주를 입력해주세요</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a:effectLst/>
      </p:bgPr>
    </p:bg>
    <p:spTree>
      <p:nvGrpSpPr>
        <p:cNvPr id="1" name=""/>
        <p:cNvGrpSpPr/>
        <p:nvPr/>
      </p:nvGrpSpPr>
      <p:grpSpPr>
        <a:xfrm>
          <a:off x="0" y="0"/>
          <a:ext cx="0" cy="0"/>
          <a:chOff x="0" y="0"/>
          <a:chExt cx="0" cy="0"/>
        </a:xfrm>
      </p:grpSpPr>
      <p:sp>
        <p:nvSpPr>
          <p:cNvPr id="2" name="Object 2"/>
          <p:cNvSpPr txBox="1"/>
          <p:nvPr/>
        </p:nvSpPr>
        <p:spPr>
          <a:xfrm>
            <a:off x="2228571" y="2242979"/>
            <a:ext cx="9257143" cy="639984"/>
          </a:xfrm>
          <a:prstGeom prst="rect">
            <a:avLst/>
          </a:prstGeom>
          <a:noFill/>
        </p:spPr>
        <p:txBody>
          <a:bodyPr anchor="t" wrap="square" rtlCol="0">
            <a:spAutoFit/>
          </a:bodyPr>
          <a:lstStyle/>
          <a:p>
            <a:r>
              <a:rPr lang="en-US" sz="2400" spc="-100" kern="0" dirty="0" smtClean="0">
                <a:solidFill>
                  <a:srgbClr val="22cc88"/>
                </a:solidFill>
                <a:latin typeface="S-Core Dream 6 Bold" pitchFamily="34" charset="0"/>
                <a:cs typeface="S-Core Dream 6 Bold" pitchFamily="34" charset="0"/>
              </a:rPr>
              <a:t>사례2에 관한 이미지</a:t>
            </a:r>
            <a:endParaRPr lang="en-US" dirty="0"/>
          </a:p>
        </p:txBody>
      </p:sp>
      <p:sp>
        <p:nvSpPr>
          <p:cNvPr id="3" name="Object 3"/>
          <p:cNvSpPr txBox="1"/>
          <p:nvPr/>
        </p:nvSpPr>
        <p:spPr>
          <a:xfrm>
            <a:off x="9106196" y="7351309"/>
            <a:ext cx="5643546" cy="373324"/>
          </a:xfrm>
          <a:prstGeom prst="rect">
            <a:avLst/>
          </a:prstGeom>
          <a:noFill/>
        </p:spPr>
        <p:txBody>
          <a:bodyPr anchor="t" wrap="square" rtlCol="0">
            <a:spAutoFit/>
          </a:bodyPr>
          <a:lstStyle/>
          <a:p>
            <a:pPr algn="r"/>
            <a:r>
              <a:rPr lang="en-US" sz="1400" spc="-100" kern="0" dirty="0" smtClean="0">
                <a:solidFill>
                  <a:srgbClr val="787878"/>
                </a:solidFill>
                <a:latin typeface="S-Core Dream 5 Medium" pitchFamily="34" charset="0"/>
                <a:cs typeface="S-Core Dream 5 Medium" pitchFamily="34" charset="0"/>
              </a:rPr>
              <a:t>자료출처</a:t>
            </a:r>
            <a:r>
              <a:rPr lang="en-US" sz="1400" spc="-100" kern="0" dirty="0" smtClean="0">
                <a:solidFill>
                  <a:srgbClr val="787878"/>
                </a:solidFill>
                <a:latin typeface="S-Core Dream 3 Light" pitchFamily="34" charset="0"/>
                <a:cs typeface="S-Core Dream 3 Light" pitchFamily="34" charset="0"/>
              </a:rPr>
              <a:t> : 미리대학교 정보학술관</a:t>
            </a:r>
            <a:endParaRPr lang="en-US" dirty="0"/>
          </a:p>
        </p:txBody>
      </p:sp>
      <p:grpSp>
        <p:nvGrpSpPr>
          <p:cNvPr id="1001" name="그룹 1001"/>
          <p:cNvGrpSpPr/>
          <p:nvPr/>
        </p:nvGrpSpPr>
        <p:grpSpPr>
          <a:xfrm>
            <a:off x="2228571" y="3179436"/>
            <a:ext cx="6171429" cy="3702857"/>
            <a:chOff x="2228571" y="3179436"/>
            <a:chExt cx="6171429" cy="3702857"/>
          </a:xfrm>
        </p:grpSpPr>
        <p:pic>
          <p:nvPicPr>
            <p:cNvPr id="5" name="Object 4"/>
            <p:cNvPicPr>
              <a:picLocks noChangeAspect="1"/>
            </p:cNvPicPr>
            <p:nvPr/>
          </p:nvPicPr>
          <p:blipFill>
            <a:blip r:embed="rId2" cstate="print"/>
            <a:stretch>
              <a:fillRect/>
            </a:stretch>
          </p:blipFill>
          <p:spPr>
            <a:xfrm>
              <a:off x="2228571" y="3179436"/>
              <a:ext cx="6171429" cy="3702857"/>
            </a:xfrm>
            <a:prstGeom prst="rect">
              <a:avLst/>
            </a:prstGeom>
          </p:spPr>
        </p:pic>
      </p:grpSp>
      <p:grpSp>
        <p:nvGrpSpPr>
          <p:cNvPr id="1002" name="그룹 1002"/>
          <p:cNvGrpSpPr/>
          <p:nvPr/>
        </p:nvGrpSpPr>
        <p:grpSpPr>
          <a:xfrm>
            <a:off x="8578313" y="3179436"/>
            <a:ext cx="6171429" cy="3702857"/>
            <a:chOff x="8578313" y="3179436"/>
            <a:chExt cx="6171429" cy="3702857"/>
          </a:xfrm>
        </p:grpSpPr>
        <p:pic>
          <p:nvPicPr>
            <p:cNvPr id="8" name="Object 7"/>
            <p:cNvPicPr>
              <a:picLocks noChangeAspect="1"/>
            </p:cNvPicPr>
            <p:nvPr/>
          </p:nvPicPr>
          <p:blipFill>
            <a:blip r:embed="rId3" cstate="print"/>
            <a:stretch>
              <a:fillRect/>
            </a:stretch>
          </p:blipFill>
          <p:spPr>
            <a:xfrm>
              <a:off x="8578313" y="3179436"/>
              <a:ext cx="6171429" cy="3702857"/>
            </a:xfrm>
            <a:prstGeom prst="rect">
              <a:avLst/>
            </a:prstGeom>
          </p:spPr>
        </p:pic>
      </p:grpSp>
      <p:sp>
        <p:nvSpPr>
          <p:cNvPr id="10" name="Object 10"/>
          <p:cNvSpPr txBox="1"/>
          <p:nvPr/>
        </p:nvSpPr>
        <p:spPr>
          <a:xfrm>
            <a:off x="2228571" y="7333413"/>
            <a:ext cx="7829260" cy="917737"/>
          </a:xfrm>
          <a:prstGeom prst="rect">
            <a:avLst/>
          </a:prstGeom>
          <a:noFill/>
        </p:spPr>
        <p:txBody>
          <a:bodyPr anchor="t" wrap="square" rtlCol="0">
            <a:spAutoFit/>
          </a:bodyPr>
          <a:lstStyle/>
          <a:p>
            <a:r>
              <a:rPr lang="en-US" sz="1600" spc="-100" kern="0" dirty="0" smtClean="0">
                <a:solidFill>
                  <a:srgbClr val="9e9e9e"/>
                </a:solidFill>
                <a:latin typeface="S-Core Dream 3 Light" pitchFamily="34" charset="0"/>
                <a:cs typeface="S-Core Dream 3 Light" pitchFamily="34" charset="0"/>
              </a:rPr>
              <a:t>사례1에 관한 설명을 자유롭게 입력해주세요.</a:t>
            </a:r>
            <a:r>
              <a:rPr lang="en-US" dirty="0" smtClean="0"/>
              <a:t/>
            </a:r>
          </a:p>
          <a:p>
            <a:r>
              <a:rPr lang="en-US" dirty="0" smtClean="0"/>
              <a:t/>
            </a:r>
            <a:r>
              <a:rPr lang="en-US" sz="1600" spc="-100" kern="0" dirty="0" smtClean="0">
                <a:solidFill>
                  <a:srgbClr val="9e9e9e"/>
                </a:solidFill>
                <a:latin typeface="S-Core Dream 3 Light" pitchFamily="34" charset="0"/>
                <a:cs typeface="S-Core Dream 3 Light" pitchFamily="34" charset="0"/>
              </a:rPr>
              <a:t>사례1에 관한 설명을 자유롭게 입력해주세요.</a:t>
            </a:r>
            <a:endParaRPr lang="en-US" dirty="0"/>
          </a:p>
        </p:txBody>
      </p:sp>
      <p:sp>
        <p:nvSpPr>
          <p:cNvPr id="11" name="Object 11"/>
          <p:cNvSpPr txBox="1"/>
          <p:nvPr/>
        </p:nvSpPr>
        <p:spPr>
          <a:xfrm>
            <a:off x="991127" y="599680"/>
            <a:ext cx="6279230" cy="533320"/>
          </a:xfrm>
          <a:prstGeom prst="rect">
            <a:avLst/>
          </a:prstGeom>
          <a:noFill/>
        </p:spPr>
        <p:txBody>
          <a:bodyPr anchor="ctr" wrap="square" rtlCol="0">
            <a:spAutoFit/>
          </a:bodyPr>
          <a:lstStyle/>
          <a:p>
            <a:r>
              <a:rPr lang="en-US" sz="2000" dirty="0" smtClean="0">
                <a:solidFill>
                  <a:srgbClr val="35363a"/>
                </a:solidFill>
                <a:latin typeface="Jalnan OTF" pitchFamily="34" charset="0"/>
                <a:cs typeface="Jalnan OTF" pitchFamily="34" charset="0"/>
              </a:rPr>
              <a:t>CASE STUDY</a:t>
            </a:r>
            <a:endParaRPr lang="en-US" dirty="0"/>
          </a:p>
        </p:txBody>
      </p:sp>
      <p:sp>
        <p:nvSpPr>
          <p:cNvPr id="12" name="Object 12"/>
          <p:cNvSpPr txBox="1"/>
          <p:nvPr/>
        </p:nvSpPr>
        <p:spPr>
          <a:xfrm>
            <a:off x="11421153" y="661767"/>
            <a:ext cx="5887204" cy="479988"/>
          </a:xfrm>
          <a:prstGeom prst="rect">
            <a:avLst/>
          </a:prstGeom>
          <a:noFill/>
        </p:spPr>
        <p:txBody>
          <a:bodyPr anchor="ctr" wrap="square" rtlCol="0">
            <a:spAutoFit/>
          </a:bodyPr>
          <a:lstStyle/>
          <a:p>
            <a:pPr algn="r"/>
            <a:r>
              <a:rPr lang="en-US" sz="1800" spc="-100" kern="0" dirty="0" smtClean="0">
                <a:solidFill>
                  <a:srgbClr val="787878"/>
                </a:solidFill>
                <a:latin typeface="S-Core Dream 4 Regular" pitchFamily="34" charset="0"/>
                <a:cs typeface="S-Core Dream 4 Regular" pitchFamily="34" charset="0"/>
              </a:rPr>
              <a:t>페이지 제목을 입력해주세요</a:t>
            </a:r>
            <a:endParaRPr lang="en-US" dirty="0"/>
          </a:p>
        </p:txBody>
      </p:sp>
      <p:grpSp>
        <p:nvGrpSpPr>
          <p:cNvPr id="1003" name="그룹 1003"/>
          <p:cNvGrpSpPr/>
          <p:nvPr/>
        </p:nvGrpSpPr>
        <p:grpSpPr>
          <a:xfrm>
            <a:off x="977358" y="1220958"/>
            <a:ext cx="16330999" cy="55418"/>
            <a:chOff x="977358" y="1220958"/>
            <a:chExt cx="16330999" cy="55418"/>
          </a:xfrm>
        </p:grpSpPr>
        <p:pic>
          <p:nvPicPr>
            <p:cNvPr id="14" name="Object 13"/>
            <p:cNvPicPr>
              <a:picLocks noChangeAspect="1"/>
            </p:cNvPicPr>
            <p:nvPr/>
          </p:nvPicPr>
          <p:blipFill>
            <a:blip r:embed="rId4" cstate="print"/>
            <a:stretch>
              <a:fillRect/>
            </a:stretch>
          </p:blipFill>
          <p:spPr>
            <a:xfrm>
              <a:off x="977358" y="1220958"/>
              <a:ext cx="16330999" cy="55418"/>
            </a:xfrm>
            <a:prstGeom prst="rect">
              <a:avLst/>
            </a:prstGeom>
          </p:spPr>
        </p:pic>
      </p:grpSp>
      <p:grpSp>
        <p:nvGrpSpPr>
          <p:cNvPr id="1004" name="그룹 1004"/>
          <p:cNvGrpSpPr/>
          <p:nvPr/>
        </p:nvGrpSpPr>
        <p:grpSpPr>
          <a:xfrm>
            <a:off x="977358" y="9073658"/>
            <a:ext cx="16330999" cy="55418"/>
            <a:chOff x="977358" y="9073658"/>
            <a:chExt cx="16330999" cy="55418"/>
          </a:xfrm>
        </p:grpSpPr>
        <p:pic>
          <p:nvPicPr>
            <p:cNvPr id="17" name="Object 16"/>
            <p:cNvPicPr>
              <a:picLocks noChangeAspect="1"/>
            </p:cNvPicPr>
            <p:nvPr/>
          </p:nvPicPr>
          <p:blipFill>
            <a:blip r:embed="rId5" cstate="print"/>
            <a:stretch>
              <a:fillRect/>
            </a:stretch>
          </p:blipFill>
          <p:spPr>
            <a:xfrm>
              <a:off x="977358" y="9073658"/>
              <a:ext cx="16330999" cy="55418"/>
            </a:xfrm>
            <a:prstGeom prst="rect">
              <a:avLst/>
            </a:prstGeom>
          </p:spPr>
        </p:pic>
      </p:grpSp>
      <p:sp>
        <p:nvSpPr>
          <p:cNvPr id="19" name="Object 19"/>
          <p:cNvSpPr txBox="1"/>
          <p:nvPr/>
        </p:nvSpPr>
        <p:spPr>
          <a:xfrm>
            <a:off x="989479" y="9325104"/>
            <a:ext cx="5887204" cy="373324"/>
          </a:xfrm>
          <a:prstGeom prst="rect">
            <a:avLst/>
          </a:prstGeom>
          <a:noFill/>
        </p:spPr>
        <p:txBody>
          <a:bodyPr anchor="ctr" wrap="square" rtlCol="0">
            <a:spAutoFit/>
          </a:bodyPr>
          <a:lstStyle/>
          <a:p>
            <a:r>
              <a:rPr lang="en-US" sz="1400" spc="-100" kern="0" dirty="0" smtClean="0">
                <a:solidFill>
                  <a:srgbClr val="9e9e9e"/>
                </a:solidFill>
                <a:latin typeface="S-Core Dream 4 Regular" pitchFamily="34" charset="0"/>
                <a:cs typeface="S-Core Dream 4 Regular" pitchFamily="34" charset="0"/>
              </a:rPr>
              <a:t>1) 각주를 입력해주세요   |    2) 각주를 입력해주세요</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FFFFF"/>
        </a:solidFill>
        <a:effectLst/>
      </p:bgPr>
    </p:bg>
    <p:spTree>
      <p:nvGrpSpPr>
        <p:cNvPr id="1" name=""/>
        <p:cNvGrpSpPr/>
        <p:nvPr/>
      </p:nvGrpSpPr>
      <p:grpSpPr>
        <a:xfrm>
          <a:off x="0" y="0"/>
          <a:ext cx="0" cy="0"/>
          <a:chOff x="0" y="0"/>
          <a:chExt cx="0" cy="0"/>
        </a:xfrm>
      </p:grpSpPr>
      <p:sp>
        <p:nvSpPr>
          <p:cNvPr id="2" name="Object 2"/>
          <p:cNvSpPr txBox="1"/>
          <p:nvPr/>
        </p:nvSpPr>
        <p:spPr>
          <a:xfrm>
            <a:off x="2228571" y="2239221"/>
            <a:ext cx="9257143" cy="639984"/>
          </a:xfrm>
          <a:prstGeom prst="rect">
            <a:avLst/>
          </a:prstGeom>
          <a:noFill/>
        </p:spPr>
        <p:txBody>
          <a:bodyPr anchor="t" wrap="square" rtlCol="0">
            <a:spAutoFit/>
          </a:bodyPr>
          <a:lstStyle/>
          <a:p>
            <a:r>
              <a:rPr lang="en-US" sz="2400" spc="-100" kern="0" dirty="0" smtClean="0">
                <a:solidFill>
                  <a:srgbClr val="22cc88"/>
                </a:solidFill>
                <a:latin typeface="S-Core Dream 6 Bold" pitchFamily="34" charset="0"/>
                <a:cs typeface="S-Core Dream 6 Bold" pitchFamily="34" charset="0"/>
              </a:rPr>
              <a:t>사례3에 관한 이미지</a:t>
            </a:r>
            <a:endParaRPr lang="en-US" dirty="0"/>
          </a:p>
        </p:txBody>
      </p:sp>
      <p:sp>
        <p:nvSpPr>
          <p:cNvPr id="3" name="Object 3"/>
          <p:cNvSpPr txBox="1"/>
          <p:nvPr/>
        </p:nvSpPr>
        <p:spPr>
          <a:xfrm>
            <a:off x="8011348" y="7787820"/>
            <a:ext cx="5643546" cy="373324"/>
          </a:xfrm>
          <a:prstGeom prst="rect">
            <a:avLst/>
          </a:prstGeom>
          <a:noFill/>
        </p:spPr>
        <p:txBody>
          <a:bodyPr anchor="t" wrap="square" rtlCol="0">
            <a:spAutoFit/>
          </a:bodyPr>
          <a:lstStyle/>
          <a:p>
            <a:pPr algn="r"/>
            <a:r>
              <a:rPr lang="en-US" sz="1400" spc="-100" kern="0" dirty="0" smtClean="0">
                <a:solidFill>
                  <a:srgbClr val="787878"/>
                </a:solidFill>
                <a:latin typeface="S-Core Dream 5 Medium" pitchFamily="34" charset="0"/>
                <a:cs typeface="S-Core Dream 5 Medium" pitchFamily="34" charset="0"/>
              </a:rPr>
              <a:t>자료출처</a:t>
            </a:r>
            <a:r>
              <a:rPr lang="en-US" sz="1400" spc="-100" kern="0" dirty="0" smtClean="0">
                <a:solidFill>
                  <a:srgbClr val="787878"/>
                </a:solidFill>
                <a:latin typeface="S-Core Dream 3 Light" pitchFamily="34" charset="0"/>
                <a:cs typeface="S-Core Dream 3 Light" pitchFamily="34" charset="0"/>
              </a:rPr>
              <a:t> : 미리대학교 정보학술관</a:t>
            </a:r>
            <a:endParaRPr lang="en-US" dirty="0"/>
          </a:p>
        </p:txBody>
      </p:sp>
      <p:sp>
        <p:nvSpPr>
          <p:cNvPr id="4" name="Object 4"/>
          <p:cNvSpPr txBox="1"/>
          <p:nvPr/>
        </p:nvSpPr>
        <p:spPr>
          <a:xfrm>
            <a:off x="2228571" y="7329655"/>
            <a:ext cx="7829260" cy="917737"/>
          </a:xfrm>
          <a:prstGeom prst="rect">
            <a:avLst/>
          </a:prstGeom>
          <a:noFill/>
        </p:spPr>
        <p:txBody>
          <a:bodyPr anchor="t" wrap="square" rtlCol="0">
            <a:spAutoFit/>
          </a:bodyPr>
          <a:lstStyle/>
          <a:p>
            <a:r>
              <a:rPr lang="en-US" sz="1600" spc="-100" kern="0" dirty="0" smtClean="0">
                <a:solidFill>
                  <a:srgbClr val="9e9e9e"/>
                </a:solidFill>
                <a:latin typeface="S-Core Dream 3 Light" pitchFamily="34" charset="0"/>
                <a:cs typeface="S-Core Dream 3 Light" pitchFamily="34" charset="0"/>
              </a:rPr>
              <a:t>사례1에 관한 설명을 자유롭게 입력해주세요.</a:t>
            </a:r>
            <a:r>
              <a:rPr lang="en-US" dirty="0" smtClean="0"/>
              <a:t/>
            </a:r>
          </a:p>
          <a:p>
            <a:r>
              <a:rPr lang="en-US" dirty="0" smtClean="0"/>
              <a:t/>
            </a:r>
            <a:r>
              <a:rPr lang="en-US" sz="1600" spc="-100" kern="0" dirty="0" smtClean="0">
                <a:solidFill>
                  <a:srgbClr val="9e9e9e"/>
                </a:solidFill>
                <a:latin typeface="S-Core Dream 3 Light" pitchFamily="34" charset="0"/>
                <a:cs typeface="S-Core Dream 3 Light" pitchFamily="34" charset="0"/>
              </a:rPr>
              <a:t>사례1에 관한 설명을 자유롭게 입력해주세요.</a:t>
            </a:r>
            <a:endParaRPr lang="en-US" dirty="0"/>
          </a:p>
        </p:txBody>
      </p:sp>
      <p:grpSp>
        <p:nvGrpSpPr>
          <p:cNvPr id="1001" name="그룹 1001"/>
          <p:cNvGrpSpPr/>
          <p:nvPr/>
        </p:nvGrpSpPr>
        <p:grpSpPr>
          <a:xfrm>
            <a:off x="2214802" y="3182012"/>
            <a:ext cx="3696523" cy="3696523"/>
            <a:chOff x="2214802" y="3182012"/>
            <a:chExt cx="3696523" cy="3696523"/>
          </a:xfrm>
        </p:grpSpPr>
        <p:pic>
          <p:nvPicPr>
            <p:cNvPr id="6" name="Object 5"/>
            <p:cNvPicPr>
              <a:picLocks noChangeAspect="1"/>
            </p:cNvPicPr>
            <p:nvPr/>
          </p:nvPicPr>
          <p:blipFill>
            <a:blip r:embed="rId2" cstate="print"/>
            <a:stretch>
              <a:fillRect/>
            </a:stretch>
          </p:blipFill>
          <p:spPr>
            <a:xfrm>
              <a:off x="2214802" y="3182012"/>
              <a:ext cx="3696523" cy="3696523"/>
            </a:xfrm>
            <a:prstGeom prst="rect">
              <a:avLst/>
            </a:prstGeom>
          </p:spPr>
        </p:pic>
      </p:grpSp>
      <p:grpSp>
        <p:nvGrpSpPr>
          <p:cNvPr id="1002" name="그룹 1002"/>
          <p:cNvGrpSpPr/>
          <p:nvPr/>
        </p:nvGrpSpPr>
        <p:grpSpPr>
          <a:xfrm>
            <a:off x="6086586" y="3182012"/>
            <a:ext cx="3696523" cy="3696523"/>
            <a:chOff x="6086586" y="3182012"/>
            <a:chExt cx="3696523" cy="3696523"/>
          </a:xfrm>
        </p:grpSpPr>
        <p:pic>
          <p:nvPicPr>
            <p:cNvPr id="9" name="Object 8"/>
            <p:cNvPicPr>
              <a:picLocks noChangeAspect="1"/>
            </p:cNvPicPr>
            <p:nvPr/>
          </p:nvPicPr>
          <p:blipFill>
            <a:blip r:embed="rId3" cstate="print"/>
            <a:stretch>
              <a:fillRect/>
            </a:stretch>
          </p:blipFill>
          <p:spPr>
            <a:xfrm>
              <a:off x="6086586" y="3182012"/>
              <a:ext cx="3696523" cy="3696523"/>
            </a:xfrm>
            <a:prstGeom prst="rect">
              <a:avLst/>
            </a:prstGeom>
          </p:spPr>
        </p:pic>
      </p:grpSp>
      <p:grpSp>
        <p:nvGrpSpPr>
          <p:cNvPr id="1003" name="그룹 1003"/>
          <p:cNvGrpSpPr/>
          <p:nvPr/>
        </p:nvGrpSpPr>
        <p:grpSpPr>
          <a:xfrm>
            <a:off x="9958371" y="3182012"/>
            <a:ext cx="3696523" cy="3696523"/>
            <a:chOff x="9958371" y="3182012"/>
            <a:chExt cx="3696523" cy="3696523"/>
          </a:xfrm>
        </p:grpSpPr>
        <p:pic>
          <p:nvPicPr>
            <p:cNvPr id="12" name="Object 11"/>
            <p:cNvPicPr>
              <a:picLocks noChangeAspect="1"/>
            </p:cNvPicPr>
            <p:nvPr/>
          </p:nvPicPr>
          <p:blipFill>
            <a:blip r:embed="rId4" cstate="print"/>
            <a:stretch>
              <a:fillRect/>
            </a:stretch>
          </p:blipFill>
          <p:spPr>
            <a:xfrm>
              <a:off x="9958371" y="3182012"/>
              <a:ext cx="3696523" cy="3696523"/>
            </a:xfrm>
            <a:prstGeom prst="rect">
              <a:avLst/>
            </a:prstGeom>
          </p:spPr>
        </p:pic>
      </p:grpSp>
      <p:sp>
        <p:nvSpPr>
          <p:cNvPr id="14" name="Object 14"/>
          <p:cNvSpPr txBox="1"/>
          <p:nvPr/>
        </p:nvSpPr>
        <p:spPr>
          <a:xfrm>
            <a:off x="991127" y="599680"/>
            <a:ext cx="6279230" cy="533320"/>
          </a:xfrm>
          <a:prstGeom prst="rect">
            <a:avLst/>
          </a:prstGeom>
          <a:noFill/>
        </p:spPr>
        <p:txBody>
          <a:bodyPr anchor="ctr" wrap="square" rtlCol="0">
            <a:spAutoFit/>
          </a:bodyPr>
          <a:lstStyle/>
          <a:p>
            <a:r>
              <a:rPr lang="en-US" sz="2000" dirty="0" smtClean="0">
                <a:solidFill>
                  <a:srgbClr val="35363a"/>
                </a:solidFill>
                <a:latin typeface="Jalnan OTF" pitchFamily="34" charset="0"/>
                <a:cs typeface="Jalnan OTF" pitchFamily="34" charset="0"/>
              </a:rPr>
              <a:t>CASE STUDY</a:t>
            </a:r>
            <a:endParaRPr lang="en-US" dirty="0"/>
          </a:p>
        </p:txBody>
      </p:sp>
      <p:sp>
        <p:nvSpPr>
          <p:cNvPr id="15" name="Object 15"/>
          <p:cNvSpPr txBox="1"/>
          <p:nvPr/>
        </p:nvSpPr>
        <p:spPr>
          <a:xfrm>
            <a:off x="11421153" y="661767"/>
            <a:ext cx="5887204" cy="479988"/>
          </a:xfrm>
          <a:prstGeom prst="rect">
            <a:avLst/>
          </a:prstGeom>
          <a:noFill/>
        </p:spPr>
        <p:txBody>
          <a:bodyPr anchor="ctr" wrap="square" rtlCol="0">
            <a:spAutoFit/>
          </a:bodyPr>
          <a:lstStyle/>
          <a:p>
            <a:pPr algn="r"/>
            <a:r>
              <a:rPr lang="en-US" sz="1800" spc="-100" kern="0" dirty="0" smtClean="0">
                <a:solidFill>
                  <a:srgbClr val="787878"/>
                </a:solidFill>
                <a:latin typeface="S-Core Dream 4 Regular" pitchFamily="34" charset="0"/>
                <a:cs typeface="S-Core Dream 4 Regular" pitchFamily="34" charset="0"/>
              </a:rPr>
              <a:t>페이지 제목을 입력해주세요</a:t>
            </a:r>
            <a:endParaRPr lang="en-US" dirty="0"/>
          </a:p>
        </p:txBody>
      </p:sp>
      <p:grpSp>
        <p:nvGrpSpPr>
          <p:cNvPr id="1004" name="그룹 1004"/>
          <p:cNvGrpSpPr/>
          <p:nvPr/>
        </p:nvGrpSpPr>
        <p:grpSpPr>
          <a:xfrm>
            <a:off x="977358" y="1220958"/>
            <a:ext cx="16330999" cy="55418"/>
            <a:chOff x="977358" y="1220958"/>
            <a:chExt cx="16330999" cy="55418"/>
          </a:xfrm>
        </p:grpSpPr>
        <p:pic>
          <p:nvPicPr>
            <p:cNvPr id="17" name="Object 16"/>
            <p:cNvPicPr>
              <a:picLocks noChangeAspect="1"/>
            </p:cNvPicPr>
            <p:nvPr/>
          </p:nvPicPr>
          <p:blipFill>
            <a:blip r:embed="rId5" cstate="print"/>
            <a:stretch>
              <a:fillRect/>
            </a:stretch>
          </p:blipFill>
          <p:spPr>
            <a:xfrm>
              <a:off x="977358" y="1220958"/>
              <a:ext cx="16330999" cy="55418"/>
            </a:xfrm>
            <a:prstGeom prst="rect">
              <a:avLst/>
            </a:prstGeom>
          </p:spPr>
        </p:pic>
      </p:grpSp>
      <p:grpSp>
        <p:nvGrpSpPr>
          <p:cNvPr id="1005" name="그룹 1005"/>
          <p:cNvGrpSpPr/>
          <p:nvPr/>
        </p:nvGrpSpPr>
        <p:grpSpPr>
          <a:xfrm>
            <a:off x="977358" y="9073658"/>
            <a:ext cx="16330999" cy="55418"/>
            <a:chOff x="977358" y="9073658"/>
            <a:chExt cx="16330999" cy="55418"/>
          </a:xfrm>
        </p:grpSpPr>
        <p:pic>
          <p:nvPicPr>
            <p:cNvPr id="20" name="Object 19"/>
            <p:cNvPicPr>
              <a:picLocks noChangeAspect="1"/>
            </p:cNvPicPr>
            <p:nvPr/>
          </p:nvPicPr>
          <p:blipFill>
            <a:blip r:embed="rId6" cstate="print"/>
            <a:stretch>
              <a:fillRect/>
            </a:stretch>
          </p:blipFill>
          <p:spPr>
            <a:xfrm>
              <a:off x="977358" y="9073658"/>
              <a:ext cx="16330999" cy="55418"/>
            </a:xfrm>
            <a:prstGeom prst="rect">
              <a:avLst/>
            </a:prstGeom>
          </p:spPr>
        </p:pic>
      </p:grpSp>
      <p:sp>
        <p:nvSpPr>
          <p:cNvPr id="22" name="Object 22"/>
          <p:cNvSpPr txBox="1"/>
          <p:nvPr/>
        </p:nvSpPr>
        <p:spPr>
          <a:xfrm>
            <a:off x="989479" y="9325104"/>
            <a:ext cx="5887204" cy="373324"/>
          </a:xfrm>
          <a:prstGeom prst="rect">
            <a:avLst/>
          </a:prstGeom>
          <a:noFill/>
        </p:spPr>
        <p:txBody>
          <a:bodyPr anchor="ctr" wrap="square" rtlCol="0">
            <a:spAutoFit/>
          </a:bodyPr>
          <a:lstStyle/>
          <a:p>
            <a:r>
              <a:rPr lang="en-US" sz="1400" spc="-100" kern="0" dirty="0" smtClean="0">
                <a:solidFill>
                  <a:srgbClr val="9e9e9e"/>
                </a:solidFill>
                <a:latin typeface="S-Core Dream 4 Regular" pitchFamily="34" charset="0"/>
                <a:cs typeface="S-Core Dream 4 Regular" pitchFamily="34" charset="0"/>
              </a:rPr>
              <a:t>1) 각주를 입력해주세요   |    2) 각주를 입력해주세요</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FFFFF"/>
        </a:solidFill>
        <a:effectLst/>
      </p:bgPr>
    </p:bg>
    <p:spTree>
      <p:nvGrpSpPr>
        <p:cNvPr id="1" name=""/>
        <p:cNvGrpSpPr/>
        <p:nvPr/>
      </p:nvGrpSpPr>
      <p:grpSpPr>
        <a:xfrm>
          <a:off x="0" y="0"/>
          <a:ext cx="0" cy="0"/>
          <a:chOff x="0" y="0"/>
          <a:chExt cx="0" cy="0"/>
        </a:xfrm>
      </p:grpSpPr>
      <p:sp>
        <p:nvSpPr>
          <p:cNvPr id="2" name="Object 2"/>
          <p:cNvSpPr txBox="1"/>
          <p:nvPr/>
        </p:nvSpPr>
        <p:spPr>
          <a:xfrm>
            <a:off x="2228571" y="2415607"/>
            <a:ext cx="9257143" cy="639984"/>
          </a:xfrm>
          <a:prstGeom prst="rect">
            <a:avLst/>
          </a:prstGeom>
          <a:noFill/>
        </p:spPr>
        <p:txBody>
          <a:bodyPr anchor="t" wrap="square" rtlCol="0">
            <a:spAutoFit/>
          </a:bodyPr>
          <a:lstStyle/>
          <a:p>
            <a:r>
              <a:rPr lang="en-US" sz="2400" spc="-100" kern="0" dirty="0" smtClean="0">
                <a:solidFill>
                  <a:srgbClr val="22cc88"/>
                </a:solidFill>
                <a:latin typeface="S-Core Dream 6 Bold" pitchFamily="34" charset="0"/>
                <a:cs typeface="S-Core Dream 6 Bold" pitchFamily="34" charset="0"/>
              </a:rPr>
              <a:t>사례1에 관한 고찰</a:t>
            </a:r>
            <a:endParaRPr lang="en-US" dirty="0"/>
          </a:p>
        </p:txBody>
      </p:sp>
      <p:sp>
        <p:nvSpPr>
          <p:cNvPr id="3" name="Object 3"/>
          <p:cNvSpPr txBox="1"/>
          <p:nvPr/>
        </p:nvSpPr>
        <p:spPr>
          <a:xfrm>
            <a:off x="2228571" y="3307487"/>
            <a:ext cx="13283649" cy="6557116"/>
          </a:xfrm>
          <a:prstGeom prst="rect">
            <a:avLst/>
          </a:prstGeom>
          <a:noFill/>
        </p:spPr>
        <p:txBody>
          <a:bodyPr anchor="t" wrap="square" rtlCol="0">
            <a:spAutoFit/>
          </a:bodyPr>
          <a:lstStyle/>
          <a:p>
            <a:r>
              <a:rPr lang="en-US" sz="1800" spc="-100" kern="0" dirty="0" smtClean="0">
                <a:solidFill>
                  <a:srgbClr val="9e9e9e"/>
                </a:solidFill>
                <a:latin typeface="S-Core Dream 3 Light" pitchFamily="34" charset="0"/>
                <a:cs typeface="S-Core Dream 3 Light" pitchFamily="34" charset="0"/>
              </a:rPr>
              <a:t>사례1에 관한 설명을 자유롭게 입력해주세요. 사례1에 관한 설명을 자유롭게 입력해주세요.</a:t>
            </a:r>
            <a:r>
              <a:rPr lang="en-US" dirty="0" smtClean="0"/>
              <a:t/>
            </a:r>
          </a:p>
          <a:p>
            <a:r>
              <a:rPr lang="en-US" dirty="0" smtClean="0"/>
              <a:t/>
            </a:r>
            <a:r>
              <a:rPr lang="en-US" sz="1800" spc="-100" kern="0" dirty="0" smtClean="0">
                <a:solidFill>
                  <a:srgbClr val="9e9e9e"/>
                </a:solidFill>
                <a:latin typeface="S-Core Dream 3 Light" pitchFamily="34" charset="0"/>
                <a:cs typeface="S-Core Dream 3 Light" pitchFamily="34" charset="0"/>
              </a:rPr>
              <a:t>사례1에 관한 설명을 자유롭게 입력해주세요. 사례1에 관한 설명을 자유롭게 입력해주세요.</a:t>
            </a:r>
            <a:r>
              <a:rPr lang="en-US" dirty="0" smtClean="0"/>
              <a:t/>
            </a:r>
          </a:p>
          <a:p>
            <a:r>
              <a:rPr lang="en-US" dirty="0" smtClean="0"/>
              <a:t/>
            </a:r>
            <a:r>
              <a:rPr lang="en-US" sz="1800" spc="-100" kern="0" dirty="0" smtClean="0">
                <a:solidFill>
                  <a:srgbClr val="9e9e9e"/>
                </a:solidFill>
                <a:latin typeface="S-Core Dream 3 Light" pitchFamily="34" charset="0"/>
                <a:cs typeface="S-Core Dream 3 Light" pitchFamily="34" charset="0"/>
              </a:rPr>
              <a:t>사례1에 관한 설명을 자유롭게 입력해주세요. 사례1에 관한 설명을 자유롭게 입력해주세요.</a:t>
            </a:r>
            <a:r>
              <a:rPr lang="en-US" dirty="0" smtClean="0"/>
              <a:t/>
            </a:r>
          </a:p>
          <a:p>
            <a:r>
              <a:rPr lang="en-US" dirty="0" smtClean="0"/>
              <a:t/>
            </a:r>
            <a:r>
              <a:rPr lang="en-US" sz="1800" spc="-100" kern="0" dirty="0" smtClean="0">
                <a:solidFill>
                  <a:srgbClr val="9e9e9e"/>
                </a:solidFill>
                <a:latin typeface="S-Core Dream 3 Light" pitchFamily="34" charset="0"/>
                <a:cs typeface="S-Core Dream 3 Light" pitchFamily="34" charset="0"/>
              </a:rPr>
              <a:t>사례1에 관한 설명을 자유롭게 입력해주세요. 사례1에 관한 설명을 자유롭게 입력해주세요.</a:t>
            </a:r>
            <a:r>
              <a:rPr lang="en-US" dirty="0" smtClean="0"/>
              <a:t/>
            </a:r>
          </a:p>
          <a:p>
            <a:r>
              <a:rPr lang="en-US" dirty="0" smtClean="0"/>
              <a:t/>
            </a:r>
            <a:r>
              <a:rPr lang="en-US" sz="1800" spc="-100" kern="0" dirty="0" smtClean="0">
                <a:solidFill>
                  <a:srgbClr val="9e9e9e"/>
                </a:solidFill>
                <a:latin typeface="S-Core Dream 3 Light" pitchFamily="34" charset="0"/>
                <a:cs typeface="S-Core Dream 3 Light" pitchFamily="34" charset="0"/>
              </a:rPr>
              <a:t>사례1에 관한 설명을 자유롭게 입력해주세요. 사례1에 관한 설명을 자유롭게 입력해주세요.</a:t>
            </a:r>
            <a:r>
              <a:rPr lang="en-US" dirty="0" smtClean="0"/>
              <a:t/>
            </a:r>
          </a:p>
          <a:p>
            <a:r>
              <a:rPr lang="en-US" dirty="0" smtClean="0"/>
              <a:t/>
            </a:r>
            <a:r>
              <a:rPr lang="en-US" sz="1800" spc="-100" kern="0" dirty="0" smtClean="0">
                <a:solidFill>
                  <a:srgbClr val="9e9e9e"/>
                </a:solidFill>
                <a:latin typeface="S-Core Dream 3 Light" pitchFamily="34" charset="0"/>
                <a:cs typeface="S-Core Dream 3 Light" pitchFamily="34" charset="0"/>
              </a:rPr>
              <a:t>사례1에 관한 설명을 자유롭게 입력해주세요. 사례1에 관한 설명을 자유롭게 입력해주세요.</a:t>
            </a:r>
            <a:r>
              <a:rPr lang="en-US" dirty="0" smtClean="0"/>
              <a:t/>
            </a:r>
          </a:p>
          <a:p>
            <a:r>
              <a:rPr lang="en-US" dirty="0" smtClean="0"/>
              <a:t/>
            </a:r>
            <a:r>
              <a:rPr lang="en-US" sz="1800" spc="-100" kern="0" dirty="0" smtClean="0">
                <a:solidFill>
                  <a:srgbClr val="9e9e9e"/>
                </a:solidFill>
                <a:latin typeface="S-Core Dream 3 Light" pitchFamily="34" charset="0"/>
                <a:cs typeface="S-Core Dream 3 Light" pitchFamily="34" charset="0"/>
              </a:rPr>
              <a:t>사례1에 관한 설명을 자유롭게 입력해주세요. 사례1에 관한 설명을 자유롭게 입력해주세요.</a:t>
            </a:r>
            <a:r>
              <a:rPr lang="en-US" dirty="0" smtClean="0"/>
              <a:t/>
            </a:r>
          </a:p>
          <a:p>
            <a:r>
              <a:rPr lang="en-US" dirty="0" smtClean="0"/>
              <a:t/>
            </a:r>
            <a:r>
              <a:rPr lang="en-US" sz="1800" spc="-100" kern="0" dirty="0" smtClean="0">
                <a:solidFill>
                  <a:srgbClr val="9e9e9e"/>
                </a:solidFill>
                <a:latin typeface="S-Core Dream 3 Light" pitchFamily="34" charset="0"/>
                <a:cs typeface="S-Core Dream 3 Light" pitchFamily="34" charset="0"/>
              </a:rPr>
              <a:t>사례1에 관한 설명을 자유롭게 입력해주세요. 사례1에 관한 설명을 자유롭게 입력해주세요.</a:t>
            </a:r>
            <a:r>
              <a:rPr lang="en-US" dirty="0" smtClean="0"/>
              <a:t/>
            </a:r>
          </a:p>
          <a:p>
            <a:r>
              <a:rPr lang="en-US" dirty="0" smtClean="0"/>
              <a:t/>
            </a:r>
            <a:r>
              <a:rPr lang="en-US" sz="1800" spc="-100" kern="0" dirty="0" smtClean="0">
                <a:solidFill>
                  <a:srgbClr val="9e9e9e"/>
                </a:solidFill>
                <a:latin typeface="S-Core Dream 3 Light" pitchFamily="34" charset="0"/>
                <a:cs typeface="S-Core Dream 3 Light" pitchFamily="34" charset="0"/>
              </a:rPr>
              <a:t>사례1에 관한 설명을 자유롭게 입력해주세요. 사례1에 관한 설명을 자유롭게 입력해주세요.</a:t>
            </a:r>
            <a:r>
              <a:rPr lang="en-US" dirty="0" smtClean="0"/>
              <a:t/>
            </a:r>
          </a:p>
          <a:p>
            <a:r>
              <a:rPr lang="en-US" dirty="0" smtClean="0"/>
              <a:t/>
            </a:r>
            <a:r>
              <a:rPr lang="en-US" sz="1800" spc="-100" kern="0" dirty="0" smtClean="0">
                <a:solidFill>
                  <a:srgbClr val="9e9e9e"/>
                </a:solidFill>
                <a:latin typeface="S-Core Dream 3 Light" pitchFamily="34" charset="0"/>
                <a:cs typeface="S-Core Dream 3 Light" pitchFamily="34" charset="0"/>
              </a:rPr>
              <a:t>사례1에 관한 설명을 자유롭게 입력해주세요. 사례1에 관한 설명을 자유롭게 입력해주세요.</a:t>
            </a:r>
            <a:r>
              <a:rPr lang="en-US" dirty="0" smtClean="0"/>
              <a:t/>
            </a:r>
          </a:p>
          <a:p>
            <a:r>
              <a:rPr lang="en-US" dirty="0" smtClean="0"/>
              <a:t/>
            </a:r>
            <a:r>
              <a:rPr lang="en-US" sz="1800" spc="-100" kern="0" dirty="0" smtClean="0">
                <a:solidFill>
                  <a:srgbClr val="9e9e9e"/>
                </a:solidFill>
                <a:latin typeface="S-Core Dream 3 Light" pitchFamily="34" charset="0"/>
                <a:cs typeface="S-Core Dream 3 Light" pitchFamily="34" charset="0"/>
              </a:rPr>
              <a:t>사례1에 관한 설명을 자유롭게 입력해주세요. 사례1에 관한 설명을 자유롭게 입력해주세요.</a:t>
            </a:r>
            <a:r>
              <a:rPr lang="en-US" dirty="0" smtClean="0"/>
              <a:t/>
            </a:r>
          </a:p>
          <a:p>
            <a:r>
              <a:rPr lang="en-US" dirty="0" smtClean="0"/>
              <a:t/>
            </a:r>
            <a:r>
              <a:rPr lang="en-US" sz="1800" spc="-100" kern="0" dirty="0" smtClean="0">
                <a:solidFill>
                  <a:srgbClr val="9e9e9e"/>
                </a:solidFill>
                <a:latin typeface="S-Core Dream 3 Light" pitchFamily="34" charset="0"/>
                <a:cs typeface="S-Core Dream 3 Light" pitchFamily="34" charset="0"/>
              </a:rPr>
              <a:t>사례1에 관한 설명을 자유롭게 입력해주세요. 사례1에 관한 설명을 자유롭게 입력해주세요.</a:t>
            </a:r>
            <a:endParaRPr lang="en-US" dirty="0"/>
          </a:p>
        </p:txBody>
      </p:sp>
      <p:grpSp>
        <p:nvGrpSpPr>
          <p:cNvPr id="1001" name="그룹 1001"/>
          <p:cNvGrpSpPr/>
          <p:nvPr/>
        </p:nvGrpSpPr>
        <p:grpSpPr>
          <a:xfrm>
            <a:off x="11401033" y="3346686"/>
            <a:ext cx="2567417" cy="4279071"/>
            <a:chOff x="11401033" y="3346686"/>
            <a:chExt cx="2567417" cy="4279071"/>
          </a:xfrm>
        </p:grpSpPr>
        <p:pic>
          <p:nvPicPr>
            <p:cNvPr id="5" name="Object 4"/>
            <p:cNvPicPr>
              <a:picLocks noChangeAspect="1"/>
            </p:cNvPicPr>
            <p:nvPr/>
          </p:nvPicPr>
          <p:blipFill>
            <a:blip r:embed="rId2" cstate="print"/>
            <a:stretch>
              <a:fillRect/>
            </a:stretch>
          </p:blipFill>
          <p:spPr>
            <a:xfrm>
              <a:off x="11401033" y="3346686"/>
              <a:ext cx="2567417" cy="4279071"/>
            </a:xfrm>
            <a:prstGeom prst="rect">
              <a:avLst/>
            </a:prstGeom>
          </p:spPr>
        </p:pic>
      </p:grpSp>
      <p:grpSp>
        <p:nvGrpSpPr>
          <p:cNvPr id="1002" name="그룹 1002"/>
          <p:cNvGrpSpPr/>
          <p:nvPr/>
        </p:nvGrpSpPr>
        <p:grpSpPr>
          <a:xfrm>
            <a:off x="14126219" y="3344629"/>
            <a:ext cx="2567417" cy="4279071"/>
            <a:chOff x="14126219" y="3344629"/>
            <a:chExt cx="2567417" cy="4279071"/>
          </a:xfrm>
        </p:grpSpPr>
        <p:pic>
          <p:nvPicPr>
            <p:cNvPr id="8" name="Object 7"/>
            <p:cNvPicPr>
              <a:picLocks noChangeAspect="1"/>
            </p:cNvPicPr>
            <p:nvPr/>
          </p:nvPicPr>
          <p:blipFill>
            <a:blip r:embed="rId3" cstate="print"/>
            <a:stretch>
              <a:fillRect/>
            </a:stretch>
          </p:blipFill>
          <p:spPr>
            <a:xfrm>
              <a:off x="14126219" y="3344629"/>
              <a:ext cx="2567417" cy="4279071"/>
            </a:xfrm>
            <a:prstGeom prst="rect">
              <a:avLst/>
            </a:prstGeom>
          </p:spPr>
        </p:pic>
      </p:grpSp>
      <p:sp>
        <p:nvSpPr>
          <p:cNvPr id="10" name="Object 10"/>
          <p:cNvSpPr txBox="1"/>
          <p:nvPr/>
        </p:nvSpPr>
        <p:spPr>
          <a:xfrm>
            <a:off x="991127" y="599680"/>
            <a:ext cx="6279230" cy="533320"/>
          </a:xfrm>
          <a:prstGeom prst="rect">
            <a:avLst/>
          </a:prstGeom>
          <a:noFill/>
        </p:spPr>
        <p:txBody>
          <a:bodyPr anchor="ctr" wrap="square" rtlCol="0">
            <a:spAutoFit/>
          </a:bodyPr>
          <a:lstStyle/>
          <a:p>
            <a:r>
              <a:rPr lang="en-US" sz="2000" dirty="0" smtClean="0">
                <a:solidFill>
                  <a:srgbClr val="35363a"/>
                </a:solidFill>
                <a:latin typeface="Jalnan OTF" pitchFamily="34" charset="0"/>
                <a:cs typeface="Jalnan OTF" pitchFamily="34" charset="0"/>
              </a:rPr>
              <a:t>CONTEMPLATION</a:t>
            </a:r>
            <a:endParaRPr lang="en-US" dirty="0"/>
          </a:p>
        </p:txBody>
      </p:sp>
      <p:sp>
        <p:nvSpPr>
          <p:cNvPr id="11" name="Object 11"/>
          <p:cNvSpPr txBox="1"/>
          <p:nvPr/>
        </p:nvSpPr>
        <p:spPr>
          <a:xfrm>
            <a:off x="11421153" y="661767"/>
            <a:ext cx="5887204" cy="479988"/>
          </a:xfrm>
          <a:prstGeom prst="rect">
            <a:avLst/>
          </a:prstGeom>
          <a:noFill/>
        </p:spPr>
        <p:txBody>
          <a:bodyPr anchor="ctr" wrap="square" rtlCol="0">
            <a:spAutoFit/>
          </a:bodyPr>
          <a:lstStyle/>
          <a:p>
            <a:pPr algn="r"/>
            <a:r>
              <a:rPr lang="en-US" sz="1800" spc="-100" kern="0" dirty="0" smtClean="0">
                <a:solidFill>
                  <a:srgbClr val="787878"/>
                </a:solidFill>
                <a:latin typeface="S-Core Dream 4 Regular" pitchFamily="34" charset="0"/>
                <a:cs typeface="S-Core Dream 4 Regular" pitchFamily="34" charset="0"/>
              </a:rPr>
              <a:t>페이지 제목을 입력해주세요</a:t>
            </a:r>
            <a:endParaRPr lang="en-US" dirty="0"/>
          </a:p>
        </p:txBody>
      </p:sp>
      <p:grpSp>
        <p:nvGrpSpPr>
          <p:cNvPr id="1003" name="그룹 1003"/>
          <p:cNvGrpSpPr/>
          <p:nvPr/>
        </p:nvGrpSpPr>
        <p:grpSpPr>
          <a:xfrm>
            <a:off x="977358" y="1220958"/>
            <a:ext cx="16330999" cy="55418"/>
            <a:chOff x="977358" y="1220958"/>
            <a:chExt cx="16330999" cy="55418"/>
          </a:xfrm>
        </p:grpSpPr>
        <p:pic>
          <p:nvPicPr>
            <p:cNvPr id="13" name="Object 12"/>
            <p:cNvPicPr>
              <a:picLocks noChangeAspect="1"/>
            </p:cNvPicPr>
            <p:nvPr/>
          </p:nvPicPr>
          <p:blipFill>
            <a:blip r:embed="rId4" cstate="print"/>
            <a:stretch>
              <a:fillRect/>
            </a:stretch>
          </p:blipFill>
          <p:spPr>
            <a:xfrm>
              <a:off x="977358" y="1220958"/>
              <a:ext cx="16330999" cy="55418"/>
            </a:xfrm>
            <a:prstGeom prst="rect">
              <a:avLst/>
            </a:prstGeom>
          </p:spPr>
        </p:pic>
      </p:grpSp>
      <p:grpSp>
        <p:nvGrpSpPr>
          <p:cNvPr id="1004" name="그룹 1004"/>
          <p:cNvGrpSpPr/>
          <p:nvPr/>
        </p:nvGrpSpPr>
        <p:grpSpPr>
          <a:xfrm>
            <a:off x="977358" y="9073658"/>
            <a:ext cx="16330999" cy="55418"/>
            <a:chOff x="977358" y="9073658"/>
            <a:chExt cx="16330999" cy="55418"/>
          </a:xfrm>
        </p:grpSpPr>
        <p:pic>
          <p:nvPicPr>
            <p:cNvPr id="16" name="Object 15"/>
            <p:cNvPicPr>
              <a:picLocks noChangeAspect="1"/>
            </p:cNvPicPr>
            <p:nvPr/>
          </p:nvPicPr>
          <p:blipFill>
            <a:blip r:embed="rId5" cstate="print"/>
            <a:stretch>
              <a:fillRect/>
            </a:stretch>
          </p:blipFill>
          <p:spPr>
            <a:xfrm>
              <a:off x="977358" y="9073658"/>
              <a:ext cx="16330999" cy="55418"/>
            </a:xfrm>
            <a:prstGeom prst="rect">
              <a:avLst/>
            </a:prstGeom>
          </p:spPr>
        </p:pic>
      </p:grpSp>
      <p:sp>
        <p:nvSpPr>
          <p:cNvPr id="18" name="Object 18"/>
          <p:cNvSpPr txBox="1"/>
          <p:nvPr/>
        </p:nvSpPr>
        <p:spPr>
          <a:xfrm>
            <a:off x="989479" y="9325104"/>
            <a:ext cx="5887204" cy="373324"/>
          </a:xfrm>
          <a:prstGeom prst="rect">
            <a:avLst/>
          </a:prstGeom>
          <a:noFill/>
        </p:spPr>
        <p:txBody>
          <a:bodyPr anchor="ctr" wrap="square" rtlCol="0">
            <a:spAutoFit/>
          </a:bodyPr>
          <a:lstStyle/>
          <a:p>
            <a:r>
              <a:rPr lang="en-US" sz="1400" spc="-100" kern="0" dirty="0" smtClean="0">
                <a:solidFill>
                  <a:srgbClr val="9e9e9e"/>
                </a:solidFill>
                <a:latin typeface="S-Core Dream 4 Regular" pitchFamily="34" charset="0"/>
                <a:cs typeface="S-Core Dream 4 Regular" pitchFamily="34" charset="0"/>
              </a:rPr>
              <a:t>1) 각주를 입력해주세요   |    2) 각주를 입력해주세요</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FFFFFF"/>
        </a:solidFill>
        <a:effectLst/>
      </p:bgPr>
    </p:bg>
    <p:spTree>
      <p:nvGrpSpPr>
        <p:cNvPr id="1" name=""/>
        <p:cNvGrpSpPr/>
        <p:nvPr/>
      </p:nvGrpSpPr>
      <p:grpSpPr>
        <a:xfrm>
          <a:off x="0" y="0"/>
          <a:ext cx="0" cy="0"/>
          <a:chOff x="0" y="0"/>
          <a:chExt cx="0" cy="0"/>
        </a:xfrm>
      </p:grpSpPr>
      <p:sp>
        <p:nvSpPr>
          <p:cNvPr id="2" name="Object 2"/>
          <p:cNvSpPr txBox="1"/>
          <p:nvPr/>
        </p:nvSpPr>
        <p:spPr>
          <a:xfrm>
            <a:off x="2228571" y="2505108"/>
            <a:ext cx="9257143" cy="639984"/>
          </a:xfrm>
          <a:prstGeom prst="rect">
            <a:avLst/>
          </a:prstGeom>
          <a:noFill/>
        </p:spPr>
        <p:txBody>
          <a:bodyPr anchor="t" wrap="square" rtlCol="0">
            <a:spAutoFit/>
          </a:bodyPr>
          <a:lstStyle/>
          <a:p>
            <a:r>
              <a:rPr lang="en-US" sz="2400" spc="-100" kern="0" dirty="0" smtClean="0">
                <a:solidFill>
                  <a:srgbClr val="22cc88"/>
                </a:solidFill>
                <a:latin typeface="S-Core Dream 6 Bold" pitchFamily="34" charset="0"/>
                <a:cs typeface="S-Core Dream 6 Bold" pitchFamily="34" charset="0"/>
              </a:rPr>
              <a:t>사례2에 관한 고찰</a:t>
            </a:r>
            <a:endParaRPr lang="en-US" dirty="0"/>
          </a:p>
        </p:txBody>
      </p:sp>
      <p:sp>
        <p:nvSpPr>
          <p:cNvPr id="3" name="Object 3"/>
          <p:cNvSpPr txBox="1"/>
          <p:nvPr/>
        </p:nvSpPr>
        <p:spPr>
          <a:xfrm>
            <a:off x="2228571" y="3410757"/>
            <a:ext cx="6695009" cy="6557116"/>
          </a:xfrm>
          <a:prstGeom prst="rect">
            <a:avLst/>
          </a:prstGeom>
          <a:noFill/>
        </p:spPr>
        <p:txBody>
          <a:bodyPr anchor="t" wrap="square" rtlCol="0">
            <a:spAutoFit/>
          </a:bodyPr>
          <a:lstStyle/>
          <a:p>
            <a:r>
              <a:rPr lang="en-US" sz="1800" spc="-100" kern="0" dirty="0" smtClean="0">
                <a:solidFill>
                  <a:srgbClr val="9e9e9e"/>
                </a:solidFill>
                <a:latin typeface="S-Core Dream 3 Light" pitchFamily="34" charset="0"/>
                <a:cs typeface="S-Core Dream 3 Light" pitchFamily="34" charset="0"/>
              </a:rPr>
              <a:t>사례1에 관한 설명을 자유롭게 입력해주세요. 사례1에 관한 설명을 자유롭게 입력해주세요.</a:t>
            </a:r>
            <a:r>
              <a:rPr lang="en-US" dirty="0" smtClean="0"/>
              <a:t/>
            </a:r>
          </a:p>
          <a:p>
            <a:r>
              <a:rPr lang="en-US" dirty="0" smtClean="0"/>
              <a:t/>
            </a:r>
            <a:r>
              <a:rPr lang="en-US" sz="1800" spc="-100" kern="0" dirty="0" smtClean="0">
                <a:solidFill>
                  <a:srgbClr val="9e9e9e"/>
                </a:solidFill>
                <a:latin typeface="S-Core Dream 3 Light" pitchFamily="34" charset="0"/>
                <a:cs typeface="S-Core Dream 3 Light" pitchFamily="34" charset="0"/>
              </a:rPr>
              <a:t>사례1에 관한 설명을 자유롭게 입력해주세요. 사례1에 관한 설명을 자유롭게 입력해주세요.</a:t>
            </a:r>
            <a:r>
              <a:rPr lang="en-US" dirty="0" smtClean="0"/>
              <a:t/>
            </a:r>
          </a:p>
          <a:p>
            <a:r>
              <a:rPr lang="en-US" dirty="0" smtClean="0"/>
              <a:t/>
            </a:r>
            <a:r>
              <a:rPr lang="en-US" sz="1800" spc="-100" kern="0" dirty="0" smtClean="0">
                <a:solidFill>
                  <a:srgbClr val="9e9e9e"/>
                </a:solidFill>
                <a:latin typeface="S-Core Dream 3 Light" pitchFamily="34" charset="0"/>
                <a:cs typeface="S-Core Dream 3 Light" pitchFamily="34" charset="0"/>
              </a:rPr>
              <a:t>사례1에 관한 설명을 자유롭게 입력해주세요. 사례1에 관한 설명을 자유롭게 입력해주세요.</a:t>
            </a:r>
            <a:r>
              <a:rPr lang="en-US" dirty="0" smtClean="0"/>
              <a:t/>
            </a:r>
          </a:p>
          <a:p>
            <a:r>
              <a:rPr lang="en-US" dirty="0" smtClean="0"/>
              <a:t/>
            </a:r>
            <a:r>
              <a:rPr lang="en-US" sz="1800" spc="-100" kern="0" dirty="0" smtClean="0">
                <a:solidFill>
                  <a:srgbClr val="9e9e9e"/>
                </a:solidFill>
                <a:latin typeface="S-Core Dream 3 Light" pitchFamily="34" charset="0"/>
                <a:cs typeface="S-Core Dream 3 Light" pitchFamily="34" charset="0"/>
              </a:rPr>
              <a:t>사례1에 관한 설명을 자유롭게 입력해주세요. 사례1에 관한 설명을 자유롭게 입력해주세요.</a:t>
            </a:r>
            <a:r>
              <a:rPr lang="en-US" dirty="0" smtClean="0"/>
              <a:t/>
            </a:r>
          </a:p>
          <a:p>
            <a:r>
              <a:rPr lang="en-US" dirty="0" smtClean="0"/>
              <a:t/>
            </a:r>
            <a:r>
              <a:rPr lang="en-US" sz="1800" spc="-100" kern="0" dirty="0" smtClean="0">
                <a:solidFill>
                  <a:srgbClr val="9e9e9e"/>
                </a:solidFill>
                <a:latin typeface="S-Core Dream 3 Light" pitchFamily="34" charset="0"/>
                <a:cs typeface="S-Core Dream 3 Light" pitchFamily="34" charset="0"/>
              </a:rPr>
              <a:t>사례1에 관한 설명을 자유롭게 입력해주세요. 사례1에 관한 설명을 자유롭게 입력해주세요.</a:t>
            </a:r>
            <a:r>
              <a:rPr lang="en-US" dirty="0" smtClean="0"/>
              <a:t/>
            </a:r>
          </a:p>
          <a:p>
            <a:r>
              <a:rPr lang="en-US" dirty="0" smtClean="0"/>
              <a:t/>
            </a:r>
            <a:r>
              <a:rPr lang="en-US" sz="1800" spc="-100" kern="0" dirty="0" smtClean="0">
                <a:solidFill>
                  <a:srgbClr val="9e9e9e"/>
                </a:solidFill>
                <a:latin typeface="S-Core Dream 3 Light" pitchFamily="34" charset="0"/>
                <a:cs typeface="S-Core Dream 3 Light" pitchFamily="34" charset="0"/>
              </a:rPr>
              <a:t>사례1에 관한 설명을 자유롭게 입력해주세요.</a:t>
            </a:r>
            <a:r>
              <a:rPr lang="en-US" dirty="0" smtClean="0"/>
              <a:t/>
            </a:r>
          </a:p>
          <a:p>
            <a:r>
              <a:rPr lang="en-US" dirty="0" smtClean="0"/>
              <a:t/>
            </a:r>
            <a:r>
              <a:rPr lang="en-US" sz="1800" spc="-100" kern="0" dirty="0" smtClean="0">
                <a:solidFill>
                  <a:srgbClr val="9e9e9e"/>
                </a:solidFill>
                <a:latin typeface="S-Core Dream 3 Light" pitchFamily="34" charset="0"/>
                <a:cs typeface="S-Core Dream 3 Light" pitchFamily="34" charset="0"/>
              </a:rPr>
              <a:t>사례1에 관한 설명을 자유롭게 입력해주세요. </a:t>
            </a:r>
            <a:endParaRPr lang="en-US" dirty="0"/>
          </a:p>
        </p:txBody>
      </p:sp>
      <p:grpSp>
        <p:nvGrpSpPr>
          <p:cNvPr id="1001" name="그룹 1001"/>
          <p:cNvGrpSpPr/>
          <p:nvPr/>
        </p:nvGrpSpPr>
        <p:grpSpPr>
          <a:xfrm>
            <a:off x="7249770" y="3447899"/>
            <a:ext cx="4266437" cy="4266437"/>
            <a:chOff x="7249770" y="3447899"/>
            <a:chExt cx="4266437" cy="4266437"/>
          </a:xfrm>
        </p:grpSpPr>
        <p:pic>
          <p:nvPicPr>
            <p:cNvPr id="5" name="Object 4"/>
            <p:cNvPicPr>
              <a:picLocks noChangeAspect="1"/>
            </p:cNvPicPr>
            <p:nvPr/>
          </p:nvPicPr>
          <p:blipFill>
            <a:blip r:embed="rId2" cstate="print"/>
            <a:stretch>
              <a:fillRect/>
            </a:stretch>
          </p:blipFill>
          <p:spPr>
            <a:xfrm>
              <a:off x="7249770" y="3447899"/>
              <a:ext cx="4266437" cy="4266437"/>
            </a:xfrm>
            <a:prstGeom prst="rect">
              <a:avLst/>
            </a:prstGeom>
          </p:spPr>
        </p:pic>
      </p:grpSp>
      <p:grpSp>
        <p:nvGrpSpPr>
          <p:cNvPr id="1002" name="그룹 1002"/>
          <p:cNvGrpSpPr/>
          <p:nvPr/>
        </p:nvGrpSpPr>
        <p:grpSpPr>
          <a:xfrm>
            <a:off x="11516207" y="3447899"/>
            <a:ext cx="4267281" cy="4267281"/>
            <a:chOff x="11516207" y="3447899"/>
            <a:chExt cx="4267281" cy="4267281"/>
          </a:xfrm>
        </p:grpSpPr>
        <p:pic>
          <p:nvPicPr>
            <p:cNvPr id="8" name="Object 7"/>
            <p:cNvPicPr>
              <a:picLocks noChangeAspect="1"/>
            </p:cNvPicPr>
            <p:nvPr/>
          </p:nvPicPr>
          <p:blipFill>
            <a:blip r:embed="rId3" cstate="print"/>
            <a:stretch>
              <a:fillRect/>
            </a:stretch>
          </p:blipFill>
          <p:spPr>
            <a:xfrm>
              <a:off x="11516207" y="3447899"/>
              <a:ext cx="4267281" cy="4267281"/>
            </a:xfrm>
            <a:prstGeom prst="rect">
              <a:avLst/>
            </a:prstGeom>
          </p:spPr>
        </p:pic>
      </p:grpSp>
      <p:sp>
        <p:nvSpPr>
          <p:cNvPr id="10" name="Object 10"/>
          <p:cNvSpPr txBox="1"/>
          <p:nvPr/>
        </p:nvSpPr>
        <p:spPr>
          <a:xfrm>
            <a:off x="10741092" y="5059513"/>
            <a:ext cx="5817512" cy="1595794"/>
          </a:xfrm>
          <a:prstGeom prst="rect">
            <a:avLst/>
          </a:prstGeom>
          <a:noFill/>
        </p:spPr>
        <p:txBody>
          <a:bodyPr anchor="t" wrap="square" rtlCol="0">
            <a:spAutoFit/>
          </a:bodyPr>
          <a:lstStyle/>
          <a:p>
            <a:pPr algn="ctr"/>
            <a:r>
              <a:rPr lang="en-US" sz="3000" spc="-100" kern="0" dirty="0" smtClean="0">
                <a:solidFill>
                  <a:srgbClr val="ffffff"/>
                </a:solidFill>
                <a:latin typeface="S-Core Dream 6 Bold" pitchFamily="34" charset="0"/>
                <a:cs typeface="S-Core Dream 6 Bold" pitchFamily="34" charset="0"/>
              </a:rPr>
              <a:t>텍스트를</a:t>
            </a:r>
            <a:r>
              <a:rPr lang="en-US" dirty="0" smtClean="0"/>
              <a:t/>
            </a:r>
          </a:p>
          <a:p>
            <a:pPr algn="ctr"/>
            <a:r>
              <a:rPr lang="en-US" dirty="0" smtClean="0"/>
              <a:t/>
            </a:r>
            <a:r>
              <a:rPr lang="en-US" sz="3000" spc="-100" kern="0" dirty="0" smtClean="0">
                <a:solidFill>
                  <a:srgbClr val="ffffff"/>
                </a:solidFill>
                <a:latin typeface="S-Core Dream 6 Bold" pitchFamily="34" charset="0"/>
                <a:cs typeface="S-Core Dream 6 Bold" pitchFamily="34" charset="0"/>
              </a:rPr>
              <a:t>입력해주세요!</a:t>
            </a:r>
            <a:endParaRPr lang="en-US" dirty="0"/>
          </a:p>
        </p:txBody>
      </p:sp>
      <p:sp>
        <p:nvSpPr>
          <p:cNvPr id="11" name="Object 11"/>
          <p:cNvSpPr txBox="1"/>
          <p:nvPr/>
        </p:nvSpPr>
        <p:spPr>
          <a:xfrm>
            <a:off x="991127" y="599680"/>
            <a:ext cx="6279230" cy="533320"/>
          </a:xfrm>
          <a:prstGeom prst="rect">
            <a:avLst/>
          </a:prstGeom>
          <a:noFill/>
        </p:spPr>
        <p:txBody>
          <a:bodyPr anchor="ctr" wrap="square" rtlCol="0">
            <a:spAutoFit/>
          </a:bodyPr>
          <a:lstStyle/>
          <a:p>
            <a:r>
              <a:rPr lang="en-US" sz="2000" dirty="0" smtClean="0">
                <a:solidFill>
                  <a:srgbClr val="35363a"/>
                </a:solidFill>
                <a:latin typeface="Jalnan OTF" pitchFamily="34" charset="0"/>
                <a:cs typeface="Jalnan OTF" pitchFamily="34" charset="0"/>
              </a:rPr>
              <a:t>CONTEMPLATION</a:t>
            </a:r>
            <a:endParaRPr lang="en-US" dirty="0"/>
          </a:p>
        </p:txBody>
      </p:sp>
      <p:sp>
        <p:nvSpPr>
          <p:cNvPr id="12" name="Object 12"/>
          <p:cNvSpPr txBox="1"/>
          <p:nvPr/>
        </p:nvSpPr>
        <p:spPr>
          <a:xfrm>
            <a:off x="11421153" y="661767"/>
            <a:ext cx="5887204" cy="479988"/>
          </a:xfrm>
          <a:prstGeom prst="rect">
            <a:avLst/>
          </a:prstGeom>
          <a:noFill/>
        </p:spPr>
        <p:txBody>
          <a:bodyPr anchor="ctr" wrap="square" rtlCol="0">
            <a:spAutoFit/>
          </a:bodyPr>
          <a:lstStyle/>
          <a:p>
            <a:pPr algn="r"/>
            <a:r>
              <a:rPr lang="en-US" sz="1800" spc="-100" kern="0" dirty="0" smtClean="0">
                <a:solidFill>
                  <a:srgbClr val="787878"/>
                </a:solidFill>
                <a:latin typeface="S-Core Dream 4 Regular" pitchFamily="34" charset="0"/>
                <a:cs typeface="S-Core Dream 4 Regular" pitchFamily="34" charset="0"/>
              </a:rPr>
              <a:t>페이지 제목을 입력해주세요</a:t>
            </a:r>
            <a:endParaRPr lang="en-US" dirty="0"/>
          </a:p>
        </p:txBody>
      </p:sp>
      <p:grpSp>
        <p:nvGrpSpPr>
          <p:cNvPr id="1003" name="그룹 1003"/>
          <p:cNvGrpSpPr/>
          <p:nvPr/>
        </p:nvGrpSpPr>
        <p:grpSpPr>
          <a:xfrm>
            <a:off x="977358" y="1220958"/>
            <a:ext cx="16330999" cy="55418"/>
            <a:chOff x="977358" y="1220958"/>
            <a:chExt cx="16330999" cy="55418"/>
          </a:xfrm>
        </p:grpSpPr>
        <p:pic>
          <p:nvPicPr>
            <p:cNvPr id="14" name="Object 13"/>
            <p:cNvPicPr>
              <a:picLocks noChangeAspect="1"/>
            </p:cNvPicPr>
            <p:nvPr/>
          </p:nvPicPr>
          <p:blipFill>
            <a:blip r:embed="rId4" cstate="print"/>
            <a:stretch>
              <a:fillRect/>
            </a:stretch>
          </p:blipFill>
          <p:spPr>
            <a:xfrm>
              <a:off x="977358" y="1220958"/>
              <a:ext cx="16330999" cy="55418"/>
            </a:xfrm>
            <a:prstGeom prst="rect">
              <a:avLst/>
            </a:prstGeom>
          </p:spPr>
        </p:pic>
      </p:grpSp>
      <p:grpSp>
        <p:nvGrpSpPr>
          <p:cNvPr id="1004" name="그룹 1004"/>
          <p:cNvGrpSpPr/>
          <p:nvPr/>
        </p:nvGrpSpPr>
        <p:grpSpPr>
          <a:xfrm>
            <a:off x="977358" y="9073658"/>
            <a:ext cx="16330999" cy="55418"/>
            <a:chOff x="977358" y="9073658"/>
            <a:chExt cx="16330999" cy="55418"/>
          </a:xfrm>
        </p:grpSpPr>
        <p:pic>
          <p:nvPicPr>
            <p:cNvPr id="17" name="Object 16"/>
            <p:cNvPicPr>
              <a:picLocks noChangeAspect="1"/>
            </p:cNvPicPr>
            <p:nvPr/>
          </p:nvPicPr>
          <p:blipFill>
            <a:blip r:embed="rId5" cstate="print"/>
            <a:stretch>
              <a:fillRect/>
            </a:stretch>
          </p:blipFill>
          <p:spPr>
            <a:xfrm>
              <a:off x="977358" y="9073658"/>
              <a:ext cx="16330999" cy="55418"/>
            </a:xfrm>
            <a:prstGeom prst="rect">
              <a:avLst/>
            </a:prstGeom>
          </p:spPr>
        </p:pic>
      </p:grpSp>
      <p:sp>
        <p:nvSpPr>
          <p:cNvPr id="19" name="Object 19"/>
          <p:cNvSpPr txBox="1"/>
          <p:nvPr/>
        </p:nvSpPr>
        <p:spPr>
          <a:xfrm>
            <a:off x="989479" y="9325104"/>
            <a:ext cx="5887204" cy="373324"/>
          </a:xfrm>
          <a:prstGeom prst="rect">
            <a:avLst/>
          </a:prstGeom>
          <a:noFill/>
        </p:spPr>
        <p:txBody>
          <a:bodyPr anchor="ctr" wrap="square" rtlCol="0">
            <a:spAutoFit/>
          </a:bodyPr>
          <a:lstStyle/>
          <a:p>
            <a:r>
              <a:rPr lang="en-US" sz="1400" spc="-100" kern="0" dirty="0" smtClean="0">
                <a:solidFill>
                  <a:srgbClr val="9e9e9e"/>
                </a:solidFill>
                <a:latin typeface="S-Core Dream 4 Regular" pitchFamily="34" charset="0"/>
                <a:cs typeface="S-Core Dream 4 Regular" pitchFamily="34" charset="0"/>
              </a:rPr>
              <a:t>1) 각주를 입력해주세요   |    2) 각주를 입력해주세요</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22CC88"/>
        </a:solidFill>
        <a:effectLst/>
      </p:bgPr>
    </p:bg>
    <p:spTree>
      <p:nvGrpSpPr>
        <p:cNvPr id="1" name=""/>
        <p:cNvGrpSpPr/>
        <p:nvPr/>
      </p:nvGrpSpPr>
      <p:grpSpPr>
        <a:xfrm>
          <a:off x="0" y="0"/>
          <a:ext cx="0" cy="0"/>
          <a:chOff x="0" y="0"/>
          <a:chExt cx="0" cy="0"/>
        </a:xfrm>
      </p:grpSpPr>
      <p:sp>
        <p:nvSpPr>
          <p:cNvPr id="2" name="Object 2"/>
          <p:cNvSpPr txBox="1"/>
          <p:nvPr/>
        </p:nvSpPr>
        <p:spPr>
          <a:xfrm>
            <a:off x="-234079" y="2733057"/>
            <a:ext cx="18753873" cy="3077205"/>
          </a:xfrm>
          <a:prstGeom prst="rect">
            <a:avLst/>
          </a:prstGeom>
          <a:noFill/>
        </p:spPr>
        <p:txBody>
          <a:bodyPr anchor="ctr" wrap="square" rtlCol="0">
            <a:spAutoFit/>
          </a:bodyPr>
          <a:lstStyle/>
          <a:p>
            <a:pPr algn="ctr"/>
            <a:r>
              <a:rPr lang="en-US" sz="11500" dirty="0" smtClean="0">
                <a:solidFill>
                  <a:srgbClr val="ffffff"/>
                </a:solidFill>
                <a:latin typeface="Jalnan OTF" pitchFamily="34" charset="0"/>
                <a:cs typeface="Jalnan OTF" pitchFamily="34" charset="0"/>
              </a:rPr>
              <a:t>THANK YOU!</a:t>
            </a:r>
            <a:endParaRPr lang="en-US" dirty="0"/>
          </a:p>
        </p:txBody>
      </p:sp>
      <p:sp>
        <p:nvSpPr>
          <p:cNvPr id="3" name="Object 3"/>
          <p:cNvSpPr txBox="1"/>
          <p:nvPr/>
        </p:nvSpPr>
        <p:spPr>
          <a:xfrm>
            <a:off x="4619621" y="5340125"/>
            <a:ext cx="9046472" cy="746648"/>
          </a:xfrm>
          <a:prstGeom prst="rect">
            <a:avLst/>
          </a:prstGeom>
          <a:noFill/>
        </p:spPr>
        <p:txBody>
          <a:bodyPr anchor="t" wrap="square" rtlCol="0">
            <a:spAutoFit/>
          </a:bodyPr>
          <a:lstStyle/>
          <a:p>
            <a:pPr algn="ctr"/>
            <a:r>
              <a:rPr lang="en-US" sz="2800" spc="-100" kern="0" dirty="0" smtClean="0">
                <a:solidFill>
                  <a:srgbClr val="ffffff"/>
                </a:solidFill>
                <a:latin typeface="S-Core Dream 6 Bold" pitchFamily="34" charset="0"/>
                <a:cs typeface="S-Core Dream 6 Bold" pitchFamily="34" charset="0"/>
              </a:rPr>
              <a:t>미리디공화국</a:t>
            </a:r>
            <a:r>
              <a:rPr lang="en-US" sz="2800" spc="-100" kern="0" dirty="0" smtClean="0">
                <a:solidFill>
                  <a:srgbClr val="faff00"/>
                </a:solidFill>
                <a:latin typeface="S-Core Dream 6 Bold" pitchFamily="34" charset="0"/>
                <a:cs typeface="S-Core Dream 6 Bold" pitchFamily="34" charset="0"/>
              </a:rPr>
              <a:t> 땡땡산업 </a:t>
            </a:r>
            <a:r>
              <a:rPr lang="en-US" sz="2800" spc="-100" kern="0" dirty="0" smtClean="0">
                <a:solidFill>
                  <a:srgbClr val="ffffff"/>
                </a:solidFill>
                <a:latin typeface="S-Core Dream 6 Bold" pitchFamily="34" charset="0"/>
                <a:cs typeface="S-Core Dream 6 Bold" pitchFamily="34" charset="0"/>
              </a:rPr>
              <a:t>시장조사</a:t>
            </a:r>
            <a:endParaRPr lang="en-US" dirty="0"/>
          </a:p>
        </p:txBody>
      </p:sp>
      <p:grpSp>
        <p:nvGrpSpPr>
          <p:cNvPr id="1001" name="그룹 1001"/>
          <p:cNvGrpSpPr/>
          <p:nvPr/>
        </p:nvGrpSpPr>
        <p:grpSpPr>
          <a:xfrm>
            <a:off x="4342857" y="5559536"/>
            <a:ext cx="2103230" cy="79329"/>
            <a:chOff x="4342857" y="5559536"/>
            <a:chExt cx="2103230" cy="79329"/>
          </a:xfrm>
        </p:grpSpPr>
        <p:pic>
          <p:nvPicPr>
            <p:cNvPr id="5" name="Object 4"/>
            <p:cNvPicPr>
              <a:picLocks noChangeAspect="1"/>
            </p:cNvPicPr>
            <p:nvPr/>
          </p:nvPicPr>
          <p:blipFill>
            <a:blip r:embed="rId2" cstate="print"/>
            <a:stretch>
              <a:fillRect/>
            </a:stretch>
          </p:blipFill>
          <p:spPr>
            <a:xfrm>
              <a:off x="4342857" y="5559536"/>
              <a:ext cx="2103230" cy="79329"/>
            </a:xfrm>
            <a:prstGeom prst="rect">
              <a:avLst/>
            </a:prstGeom>
          </p:spPr>
        </p:pic>
      </p:grpSp>
      <p:grpSp>
        <p:nvGrpSpPr>
          <p:cNvPr id="1002" name="그룹 1002"/>
          <p:cNvGrpSpPr/>
          <p:nvPr/>
        </p:nvGrpSpPr>
        <p:grpSpPr>
          <a:xfrm>
            <a:off x="11780952" y="5587075"/>
            <a:ext cx="2056185" cy="79329"/>
            <a:chOff x="11780952" y="5587075"/>
            <a:chExt cx="2056185" cy="79329"/>
          </a:xfrm>
        </p:grpSpPr>
        <p:pic>
          <p:nvPicPr>
            <p:cNvPr id="8" name="Object 7"/>
            <p:cNvPicPr>
              <a:picLocks noChangeAspect="1"/>
            </p:cNvPicPr>
            <p:nvPr/>
          </p:nvPicPr>
          <p:blipFill>
            <a:blip r:embed="rId3" cstate="print"/>
            <a:stretch>
              <a:fillRect/>
            </a:stretch>
          </p:blipFill>
          <p:spPr>
            <a:xfrm>
              <a:off x="11780952" y="5587075"/>
              <a:ext cx="2056185" cy="79329"/>
            </a:xfrm>
            <a:prstGeom prst="rect">
              <a:avLst/>
            </a:prstGeom>
          </p:spPr>
        </p:pic>
      </p:grpSp>
      <p:sp>
        <p:nvSpPr>
          <p:cNvPr id="10" name="Object 10"/>
          <p:cNvSpPr txBox="1"/>
          <p:nvPr/>
        </p:nvSpPr>
        <p:spPr>
          <a:xfrm>
            <a:off x="4619621" y="8729298"/>
            <a:ext cx="9046472" cy="746648"/>
          </a:xfrm>
          <a:prstGeom prst="rect">
            <a:avLst/>
          </a:prstGeom>
          <a:noFill/>
        </p:spPr>
        <p:txBody>
          <a:bodyPr anchor="t" wrap="square" rtlCol="0">
            <a:spAutoFit/>
          </a:bodyPr>
          <a:lstStyle/>
          <a:p>
            <a:pPr algn="ctr"/>
            <a:r>
              <a:rPr lang="en-US" sz="2800" spc="-100" kern="0" dirty="0" smtClean="0">
                <a:solidFill>
                  <a:srgbClr val="ffffff"/>
                </a:solidFill>
                <a:latin typeface="S-Core Dream 6 Bold" pitchFamily="34" charset="0"/>
                <a:cs typeface="S-Core Dream 6 Bold" pitchFamily="34" charset="0"/>
              </a:rPr>
              <a:t> 미리대학교 경영학과 00학번 김미리</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sp>
        <p:nvSpPr>
          <p:cNvPr id="2" name="Object 2"/>
          <p:cNvSpPr txBox="1"/>
          <p:nvPr/>
        </p:nvSpPr>
        <p:spPr>
          <a:xfrm>
            <a:off x="991127" y="600442"/>
            <a:ext cx="3781067" cy="533320"/>
          </a:xfrm>
          <a:prstGeom prst="rect">
            <a:avLst/>
          </a:prstGeom>
          <a:noFill/>
        </p:spPr>
        <p:txBody>
          <a:bodyPr anchor="ctr" wrap="square" rtlCol="0">
            <a:spAutoFit/>
          </a:bodyPr>
          <a:lstStyle/>
          <a:p>
            <a:r>
              <a:rPr lang="en-US" sz="2000" dirty="0" smtClean="0">
                <a:solidFill>
                  <a:srgbClr val="35363a"/>
                </a:solidFill>
                <a:latin typeface="Jalnan OTF" pitchFamily="34" charset="0"/>
                <a:cs typeface="Jalnan OTF" pitchFamily="34" charset="0"/>
              </a:rPr>
              <a:t>INDEX</a:t>
            </a:r>
            <a:endParaRPr lang="en-US" dirty="0"/>
          </a:p>
        </p:txBody>
      </p:sp>
      <p:sp>
        <p:nvSpPr>
          <p:cNvPr id="3" name="Object 3"/>
          <p:cNvSpPr txBox="1"/>
          <p:nvPr/>
        </p:nvSpPr>
        <p:spPr>
          <a:xfrm>
            <a:off x="11421153" y="661767"/>
            <a:ext cx="5887204" cy="479988"/>
          </a:xfrm>
          <a:prstGeom prst="rect">
            <a:avLst/>
          </a:prstGeom>
          <a:noFill/>
        </p:spPr>
        <p:txBody>
          <a:bodyPr anchor="ctr" wrap="square" rtlCol="0">
            <a:spAutoFit/>
          </a:bodyPr>
          <a:lstStyle/>
          <a:p>
            <a:pPr algn="r"/>
            <a:r>
              <a:rPr lang="en-US" sz="1800" spc="-100" kern="0" dirty="0" smtClean="0">
                <a:solidFill>
                  <a:srgbClr val="787878"/>
                </a:solidFill>
                <a:latin typeface="S-Core Dream 4 Regular" pitchFamily="34" charset="0"/>
                <a:cs typeface="S-Core Dream 4 Regular" pitchFamily="34" charset="0"/>
              </a:rPr>
              <a:t>페이지 제목을 입력해주세요</a:t>
            </a:r>
            <a:endParaRPr lang="en-US" dirty="0"/>
          </a:p>
        </p:txBody>
      </p:sp>
      <p:sp>
        <p:nvSpPr>
          <p:cNvPr id="4" name="Object 4"/>
          <p:cNvSpPr txBox="1"/>
          <p:nvPr/>
        </p:nvSpPr>
        <p:spPr>
          <a:xfrm>
            <a:off x="7324547" y="7464497"/>
            <a:ext cx="9971688" cy="533320"/>
          </a:xfrm>
          <a:prstGeom prst="rect">
            <a:avLst/>
          </a:prstGeom>
          <a:noFill/>
        </p:spPr>
        <p:txBody>
          <a:bodyPr anchor="t" wrap="square" rtlCol="0">
            <a:spAutoFit/>
          </a:bodyPr>
          <a:lstStyle/>
          <a:p>
            <a:pPr algn="r"/>
            <a:r>
              <a:rPr lang="en-US" sz="2000" spc="-100" kern="0" dirty="0" smtClean="0">
                <a:solidFill>
                  <a:srgbClr val="787878"/>
                </a:solidFill>
                <a:latin typeface="S-Core Dream 3 Light" pitchFamily="34" charset="0"/>
                <a:cs typeface="S-Core Dream 3 Light" pitchFamily="34" charset="0"/>
              </a:rPr>
              <a:t>프레젠테이션의 목차를 입력해주세요</a:t>
            </a:r>
            <a:endParaRPr lang="en-US" dirty="0"/>
          </a:p>
        </p:txBody>
      </p:sp>
      <p:grpSp>
        <p:nvGrpSpPr>
          <p:cNvPr id="1001" name="그룹 1001"/>
          <p:cNvGrpSpPr/>
          <p:nvPr/>
        </p:nvGrpSpPr>
        <p:grpSpPr>
          <a:xfrm>
            <a:off x="989479" y="3537263"/>
            <a:ext cx="16306756" cy="2935800"/>
            <a:chOff x="989479" y="3537263"/>
            <a:chExt cx="16306756" cy="2935800"/>
          </a:xfrm>
        </p:grpSpPr>
        <p:grpSp>
          <p:nvGrpSpPr>
            <p:cNvPr id="1002" name="그룹 1002"/>
            <p:cNvGrpSpPr/>
            <p:nvPr/>
          </p:nvGrpSpPr>
          <p:grpSpPr>
            <a:xfrm>
              <a:off x="989479" y="3537263"/>
              <a:ext cx="2935800" cy="2935800"/>
              <a:chOff x="989479" y="3537263"/>
              <a:chExt cx="2935800" cy="2935800"/>
            </a:xfrm>
          </p:grpSpPr>
          <p:pic>
            <p:nvPicPr>
              <p:cNvPr id="7" name="Object 6"/>
              <p:cNvPicPr>
                <a:picLocks noChangeAspect="1"/>
              </p:cNvPicPr>
              <p:nvPr/>
            </p:nvPicPr>
            <p:blipFill>
              <a:blip r:embed="rId2" cstate="print"/>
              <a:stretch>
                <a:fillRect/>
              </a:stretch>
            </p:blipFill>
            <p:spPr>
              <a:xfrm>
                <a:off x="989479" y="3537263"/>
                <a:ext cx="2935800" cy="2935800"/>
              </a:xfrm>
              <a:prstGeom prst="rect">
                <a:avLst/>
              </a:prstGeom>
            </p:spPr>
          </p:pic>
        </p:grpSp>
        <p:grpSp>
          <p:nvGrpSpPr>
            <p:cNvPr id="1003" name="그룹 1003"/>
            <p:cNvGrpSpPr/>
            <p:nvPr/>
          </p:nvGrpSpPr>
          <p:grpSpPr>
            <a:xfrm>
              <a:off x="3663670" y="3537263"/>
              <a:ext cx="2935800" cy="2935800"/>
              <a:chOff x="3663670" y="3537263"/>
              <a:chExt cx="2935800" cy="2935800"/>
            </a:xfrm>
          </p:grpSpPr>
          <p:pic>
            <p:nvPicPr>
              <p:cNvPr id="10" name="Object 9"/>
              <p:cNvPicPr>
                <a:picLocks noChangeAspect="1"/>
              </p:cNvPicPr>
              <p:nvPr/>
            </p:nvPicPr>
            <p:blipFill>
              <a:blip r:embed="rId3" cstate="print"/>
              <a:stretch>
                <a:fillRect/>
              </a:stretch>
            </p:blipFill>
            <p:spPr>
              <a:xfrm>
                <a:off x="3663670" y="3537263"/>
                <a:ext cx="2935800" cy="2935800"/>
              </a:xfrm>
              <a:prstGeom prst="rect">
                <a:avLst/>
              </a:prstGeom>
            </p:spPr>
          </p:pic>
        </p:grpSp>
        <p:grpSp>
          <p:nvGrpSpPr>
            <p:cNvPr id="1004" name="그룹 1004"/>
            <p:cNvGrpSpPr/>
            <p:nvPr/>
          </p:nvGrpSpPr>
          <p:grpSpPr>
            <a:xfrm>
              <a:off x="6337861" y="3537263"/>
              <a:ext cx="2935800" cy="2935800"/>
              <a:chOff x="6337861" y="3537263"/>
              <a:chExt cx="2935800" cy="2935800"/>
            </a:xfrm>
          </p:grpSpPr>
          <p:pic>
            <p:nvPicPr>
              <p:cNvPr id="13" name="Object 12"/>
              <p:cNvPicPr>
                <a:picLocks noChangeAspect="1"/>
              </p:cNvPicPr>
              <p:nvPr/>
            </p:nvPicPr>
            <p:blipFill>
              <a:blip r:embed="rId4" cstate="print"/>
              <a:stretch>
                <a:fillRect/>
              </a:stretch>
            </p:blipFill>
            <p:spPr>
              <a:xfrm>
                <a:off x="6337861" y="3537263"/>
                <a:ext cx="2935800" cy="2935800"/>
              </a:xfrm>
              <a:prstGeom prst="rect">
                <a:avLst/>
              </a:prstGeom>
            </p:spPr>
          </p:pic>
        </p:grpSp>
        <p:grpSp>
          <p:nvGrpSpPr>
            <p:cNvPr id="1005" name="그룹 1005"/>
            <p:cNvGrpSpPr/>
            <p:nvPr/>
          </p:nvGrpSpPr>
          <p:grpSpPr>
            <a:xfrm>
              <a:off x="9012053" y="3537263"/>
              <a:ext cx="2935800" cy="2935800"/>
              <a:chOff x="9012053" y="3537263"/>
              <a:chExt cx="2935800" cy="2935800"/>
            </a:xfrm>
          </p:grpSpPr>
          <p:pic>
            <p:nvPicPr>
              <p:cNvPr id="16" name="Object 15"/>
              <p:cNvPicPr>
                <a:picLocks noChangeAspect="1"/>
              </p:cNvPicPr>
              <p:nvPr/>
            </p:nvPicPr>
            <p:blipFill>
              <a:blip r:embed="rId5" cstate="print"/>
              <a:stretch>
                <a:fillRect/>
              </a:stretch>
            </p:blipFill>
            <p:spPr>
              <a:xfrm>
                <a:off x="9012053" y="3537263"/>
                <a:ext cx="2935800" cy="2935800"/>
              </a:xfrm>
              <a:prstGeom prst="rect">
                <a:avLst/>
              </a:prstGeom>
            </p:spPr>
          </p:pic>
        </p:grpSp>
        <p:grpSp>
          <p:nvGrpSpPr>
            <p:cNvPr id="1006" name="그룹 1006"/>
            <p:cNvGrpSpPr/>
            <p:nvPr/>
          </p:nvGrpSpPr>
          <p:grpSpPr>
            <a:xfrm>
              <a:off x="11686244" y="3537263"/>
              <a:ext cx="2935800" cy="2935800"/>
              <a:chOff x="11686244" y="3537263"/>
              <a:chExt cx="2935800" cy="2935800"/>
            </a:xfrm>
          </p:grpSpPr>
          <p:pic>
            <p:nvPicPr>
              <p:cNvPr id="19" name="Object 18"/>
              <p:cNvPicPr>
                <a:picLocks noChangeAspect="1"/>
              </p:cNvPicPr>
              <p:nvPr/>
            </p:nvPicPr>
            <p:blipFill>
              <a:blip r:embed="rId6" cstate="print"/>
              <a:stretch>
                <a:fillRect/>
              </a:stretch>
            </p:blipFill>
            <p:spPr>
              <a:xfrm>
                <a:off x="11686244" y="3537263"/>
                <a:ext cx="2935800" cy="2935800"/>
              </a:xfrm>
              <a:prstGeom prst="rect">
                <a:avLst/>
              </a:prstGeom>
            </p:spPr>
          </p:pic>
        </p:grpSp>
        <p:grpSp>
          <p:nvGrpSpPr>
            <p:cNvPr id="1007" name="그룹 1007"/>
            <p:cNvGrpSpPr/>
            <p:nvPr/>
          </p:nvGrpSpPr>
          <p:grpSpPr>
            <a:xfrm>
              <a:off x="14360435" y="3537263"/>
              <a:ext cx="2935800" cy="2935800"/>
              <a:chOff x="14360435" y="3537263"/>
              <a:chExt cx="2935800" cy="2935800"/>
            </a:xfrm>
          </p:grpSpPr>
          <p:pic>
            <p:nvPicPr>
              <p:cNvPr id="22" name="Object 21"/>
              <p:cNvPicPr>
                <a:picLocks noChangeAspect="1"/>
              </p:cNvPicPr>
              <p:nvPr/>
            </p:nvPicPr>
            <p:blipFill>
              <a:blip r:embed="rId7" cstate="print"/>
              <a:stretch>
                <a:fillRect/>
              </a:stretch>
            </p:blipFill>
            <p:spPr>
              <a:xfrm>
                <a:off x="14360435" y="3537263"/>
                <a:ext cx="2935800" cy="2935800"/>
              </a:xfrm>
              <a:prstGeom prst="rect">
                <a:avLst/>
              </a:prstGeom>
            </p:spPr>
          </p:pic>
        </p:grpSp>
        <p:sp>
          <p:nvSpPr>
            <p:cNvPr id="24" name="Object 24"/>
            <p:cNvSpPr txBox="1"/>
            <p:nvPr/>
          </p:nvSpPr>
          <p:spPr>
            <a:xfrm>
              <a:off x="2931154" y="4333949"/>
              <a:ext cx="4395098" cy="1386099"/>
            </a:xfrm>
            <a:prstGeom prst="rect">
              <a:avLst/>
            </a:prstGeom>
            <a:noFill/>
          </p:spPr>
          <p:txBody>
            <a:bodyPr anchor="ctr" wrap="square" rtlCol="0">
              <a:spAutoFit/>
            </a:bodyPr>
            <a:lstStyle/>
            <a:p>
              <a:pPr algn="ctr"/>
              <a:r>
                <a:rPr lang="en-US" sz="2800" spc="-100" kern="0" dirty="0" smtClean="0">
                  <a:solidFill>
                    <a:srgbClr val="35363a"/>
                  </a:solidFill>
                  <a:latin typeface="S-Core Dream 6 Bold" pitchFamily="34" charset="0"/>
                  <a:cs typeface="S-Core Dream 6 Bold" pitchFamily="34" charset="0"/>
                </a:rPr>
                <a:t>MARKET</a:t>
              </a:r>
              <a:r>
                <a:rPr lang="en-US" dirty="0" smtClean="0"/>
                <a:t/>
              </a:r>
            </a:p>
            <a:p>
              <a:pPr algn="ctr"/>
              <a:r>
                <a:rPr lang="en-US" dirty="0" smtClean="0"/>
                <a:t/>
              </a:r>
              <a:r>
                <a:rPr lang="en-US" sz="2800" spc="-100" kern="0" dirty="0" smtClean="0">
                  <a:solidFill>
                    <a:srgbClr val="35363a"/>
                  </a:solidFill>
                  <a:latin typeface="S-Core Dream 6 Bold" pitchFamily="34" charset="0"/>
                  <a:cs typeface="S-Core Dream 6 Bold" pitchFamily="34" charset="0"/>
                </a:rPr>
                <a:t>SHARE</a:t>
              </a:r>
              <a:endParaRPr lang="en-US" dirty="0"/>
            </a:p>
          </p:txBody>
        </p:sp>
        <p:sp>
          <p:nvSpPr>
            <p:cNvPr id="25" name="Object 25"/>
            <p:cNvSpPr txBox="1"/>
            <p:nvPr/>
          </p:nvSpPr>
          <p:spPr>
            <a:xfrm>
              <a:off x="5605345" y="4701020"/>
              <a:ext cx="4395098" cy="743915"/>
            </a:xfrm>
            <a:prstGeom prst="rect">
              <a:avLst/>
            </a:prstGeom>
            <a:noFill/>
          </p:spPr>
          <p:txBody>
            <a:bodyPr anchor="ctr" wrap="square" rtlCol="0">
              <a:spAutoFit/>
            </a:bodyPr>
            <a:lstStyle/>
            <a:p>
              <a:pPr algn="ctr"/>
              <a:r>
                <a:rPr lang="en-US" sz="2800" spc="-100" kern="0" dirty="0" smtClean="0">
                  <a:solidFill>
                    <a:srgbClr val="35363a"/>
                  </a:solidFill>
                  <a:latin typeface="S-Core Dream 6 Bold" pitchFamily="34" charset="0"/>
                  <a:cs typeface="S-Core Dream 6 Bold" pitchFamily="34" charset="0"/>
                </a:rPr>
                <a:t>GROWTH</a:t>
              </a:r>
              <a:endParaRPr lang="en-US" dirty="0"/>
            </a:p>
          </p:txBody>
        </p:sp>
        <p:sp>
          <p:nvSpPr>
            <p:cNvPr id="26" name="Object 26"/>
            <p:cNvSpPr txBox="1"/>
            <p:nvPr/>
          </p:nvSpPr>
          <p:spPr>
            <a:xfrm>
              <a:off x="8279536" y="4685014"/>
              <a:ext cx="4395098" cy="743915"/>
            </a:xfrm>
            <a:prstGeom prst="rect">
              <a:avLst/>
            </a:prstGeom>
            <a:noFill/>
          </p:spPr>
          <p:txBody>
            <a:bodyPr anchor="ctr" wrap="square" rtlCol="0">
              <a:spAutoFit/>
            </a:bodyPr>
            <a:lstStyle/>
            <a:p>
              <a:pPr algn="ctr"/>
              <a:r>
                <a:rPr lang="en-US" sz="2800" spc="-100" kern="0" dirty="0" smtClean="0">
                  <a:solidFill>
                    <a:srgbClr val="35363a"/>
                  </a:solidFill>
                  <a:latin typeface="S-Core Dream 6 Bold" pitchFamily="34" charset="0"/>
                  <a:cs typeface="S-Core Dream 6 Bold" pitchFamily="34" charset="0"/>
                </a:rPr>
                <a:t>PROCESS</a:t>
              </a:r>
              <a:endParaRPr lang="en-US" dirty="0"/>
            </a:p>
          </p:txBody>
        </p:sp>
        <p:sp>
          <p:nvSpPr>
            <p:cNvPr id="27" name="Object 27"/>
            <p:cNvSpPr txBox="1"/>
            <p:nvPr/>
          </p:nvSpPr>
          <p:spPr>
            <a:xfrm>
              <a:off x="10953728" y="4671199"/>
              <a:ext cx="4395098" cy="743915"/>
            </a:xfrm>
            <a:prstGeom prst="rect">
              <a:avLst/>
            </a:prstGeom>
            <a:noFill/>
          </p:spPr>
          <p:txBody>
            <a:bodyPr anchor="ctr" wrap="square" rtlCol="0">
              <a:spAutoFit/>
            </a:bodyPr>
            <a:lstStyle/>
            <a:p>
              <a:pPr algn="ctr"/>
              <a:r>
                <a:rPr lang="en-US" sz="2800" spc="-100" kern="0" dirty="0" smtClean="0">
                  <a:solidFill>
                    <a:srgbClr val="35363a"/>
                  </a:solidFill>
                  <a:latin typeface="S-Core Dream 6 Bold" pitchFamily="34" charset="0"/>
                  <a:cs typeface="S-Core Dream 6 Bold" pitchFamily="34" charset="0"/>
                </a:rPr>
                <a:t>ANALYSIS</a:t>
              </a:r>
              <a:endParaRPr lang="en-US" dirty="0"/>
            </a:p>
          </p:txBody>
        </p:sp>
        <p:sp>
          <p:nvSpPr>
            <p:cNvPr id="28" name="Object 28"/>
            <p:cNvSpPr txBox="1"/>
            <p:nvPr/>
          </p:nvSpPr>
          <p:spPr>
            <a:xfrm>
              <a:off x="13627919" y="4685014"/>
              <a:ext cx="4395098" cy="743915"/>
            </a:xfrm>
            <a:prstGeom prst="rect">
              <a:avLst/>
            </a:prstGeom>
            <a:noFill/>
          </p:spPr>
          <p:txBody>
            <a:bodyPr anchor="ctr" wrap="square" rtlCol="0">
              <a:spAutoFit/>
            </a:bodyPr>
            <a:lstStyle/>
            <a:p>
              <a:pPr algn="ctr"/>
              <a:r>
                <a:rPr lang="en-US" sz="2800" spc="-100" kern="0" dirty="0" smtClean="0">
                  <a:solidFill>
                    <a:srgbClr val="35363a"/>
                  </a:solidFill>
                  <a:latin typeface="S-Core Dream 6 Bold" pitchFamily="34" charset="0"/>
                  <a:cs typeface="S-Core Dream 6 Bold" pitchFamily="34" charset="0"/>
                </a:rPr>
                <a:t>PROSPECT</a:t>
              </a:r>
              <a:endParaRPr lang="en-US" dirty="0"/>
            </a:p>
          </p:txBody>
        </p:sp>
        <p:sp>
          <p:nvSpPr>
            <p:cNvPr id="29" name="Object 29"/>
            <p:cNvSpPr txBox="1"/>
            <p:nvPr/>
          </p:nvSpPr>
          <p:spPr>
            <a:xfrm>
              <a:off x="273568" y="4374252"/>
              <a:ext cx="4395098" cy="1386099"/>
            </a:xfrm>
            <a:prstGeom prst="rect">
              <a:avLst/>
            </a:prstGeom>
            <a:noFill/>
          </p:spPr>
          <p:txBody>
            <a:bodyPr anchor="ctr" wrap="square" rtlCol="0">
              <a:spAutoFit/>
            </a:bodyPr>
            <a:lstStyle/>
            <a:p>
              <a:pPr algn="ctr"/>
              <a:r>
                <a:rPr lang="en-US" sz="2800" spc="-100" kern="0" dirty="0" smtClean="0">
                  <a:solidFill>
                    <a:srgbClr val="35363a"/>
                  </a:solidFill>
                  <a:latin typeface="S-Core Dream 6 Bold" pitchFamily="34" charset="0"/>
                  <a:cs typeface="S-Core Dream 6 Bold" pitchFamily="34" charset="0"/>
                </a:rPr>
                <a:t>PRESENT</a:t>
              </a:r>
              <a:r>
                <a:rPr lang="en-US" dirty="0" smtClean="0"/>
                <a:t/>
              </a:r>
            </a:p>
            <a:p>
              <a:pPr algn="ctr"/>
              <a:r>
                <a:rPr lang="en-US" dirty="0" smtClean="0"/>
                <a:t/>
              </a:r>
              <a:r>
                <a:rPr lang="en-US" sz="2800" spc="-100" kern="0" dirty="0" smtClean="0">
                  <a:solidFill>
                    <a:srgbClr val="35363a"/>
                  </a:solidFill>
                  <a:latin typeface="S-Core Dream 6 Bold" pitchFamily="34" charset="0"/>
                  <a:cs typeface="S-Core Dream 6 Bold" pitchFamily="34" charset="0"/>
                </a:rPr>
                <a:t>CONDITION</a:t>
              </a:r>
              <a:endParaRPr lang="en-US" dirty="0"/>
            </a:p>
          </p:txBody>
        </p:sp>
      </p:grpSp>
      <p:grpSp>
        <p:nvGrpSpPr>
          <p:cNvPr id="1008" name="그룹 1008"/>
          <p:cNvGrpSpPr/>
          <p:nvPr/>
        </p:nvGrpSpPr>
        <p:grpSpPr>
          <a:xfrm>
            <a:off x="977358" y="1220958"/>
            <a:ext cx="16330999" cy="55418"/>
            <a:chOff x="977358" y="1220958"/>
            <a:chExt cx="16330999" cy="55418"/>
          </a:xfrm>
        </p:grpSpPr>
        <p:pic>
          <p:nvPicPr>
            <p:cNvPr id="32" name="Object 31"/>
            <p:cNvPicPr>
              <a:picLocks noChangeAspect="1"/>
            </p:cNvPicPr>
            <p:nvPr/>
          </p:nvPicPr>
          <p:blipFill>
            <a:blip r:embed="rId8" cstate="print"/>
            <a:stretch>
              <a:fillRect/>
            </a:stretch>
          </p:blipFill>
          <p:spPr>
            <a:xfrm>
              <a:off x="977358" y="1220958"/>
              <a:ext cx="16330999" cy="55418"/>
            </a:xfrm>
            <a:prstGeom prst="rect">
              <a:avLst/>
            </a:prstGeom>
          </p:spPr>
        </p:pic>
      </p:grpSp>
      <p:grpSp>
        <p:nvGrpSpPr>
          <p:cNvPr id="1009" name="그룹 1009"/>
          <p:cNvGrpSpPr/>
          <p:nvPr/>
        </p:nvGrpSpPr>
        <p:grpSpPr>
          <a:xfrm>
            <a:off x="977358" y="9073658"/>
            <a:ext cx="16330999" cy="55418"/>
            <a:chOff x="977358" y="9073658"/>
            <a:chExt cx="16330999" cy="55418"/>
          </a:xfrm>
        </p:grpSpPr>
        <p:pic>
          <p:nvPicPr>
            <p:cNvPr id="35" name="Object 34"/>
            <p:cNvPicPr>
              <a:picLocks noChangeAspect="1"/>
            </p:cNvPicPr>
            <p:nvPr/>
          </p:nvPicPr>
          <p:blipFill>
            <a:blip r:embed="rId9" cstate="print"/>
            <a:stretch>
              <a:fillRect/>
            </a:stretch>
          </p:blipFill>
          <p:spPr>
            <a:xfrm>
              <a:off x="977358" y="9073658"/>
              <a:ext cx="16330999" cy="55418"/>
            </a:xfrm>
            <a:prstGeom prst="rect">
              <a:avLst/>
            </a:prstGeom>
          </p:spPr>
        </p:pic>
      </p:grpSp>
      <p:sp>
        <p:nvSpPr>
          <p:cNvPr id="37" name="Object 37"/>
          <p:cNvSpPr txBox="1"/>
          <p:nvPr/>
        </p:nvSpPr>
        <p:spPr>
          <a:xfrm>
            <a:off x="989479" y="9325104"/>
            <a:ext cx="5887204" cy="373324"/>
          </a:xfrm>
          <a:prstGeom prst="rect">
            <a:avLst/>
          </a:prstGeom>
          <a:noFill/>
        </p:spPr>
        <p:txBody>
          <a:bodyPr anchor="ctr" wrap="square" rtlCol="0">
            <a:spAutoFit/>
          </a:bodyPr>
          <a:lstStyle/>
          <a:p>
            <a:r>
              <a:rPr lang="en-US" sz="1400" spc="-100" kern="0" dirty="0" smtClean="0">
                <a:solidFill>
                  <a:srgbClr val="9e9e9e"/>
                </a:solidFill>
                <a:latin typeface="S-Core Dream 4 Regular" pitchFamily="34" charset="0"/>
                <a:cs typeface="S-Core Dream 4 Regular" pitchFamily="34" charset="0"/>
              </a:rPr>
              <a:t>1) 각주를 입력해주세요   |    2) 각주를 입력해주세요</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22CC88"/>
        </a:solidFill>
        <a:effectLst/>
      </p:bgPr>
    </p:bg>
    <p:spTree>
      <p:nvGrpSpPr>
        <p:cNvPr id="1" name=""/>
        <p:cNvGrpSpPr/>
        <p:nvPr/>
      </p:nvGrpSpPr>
      <p:grpSpPr>
        <a:xfrm>
          <a:off x="0" y="0"/>
          <a:ext cx="0" cy="0"/>
          <a:chOff x="0" y="0"/>
          <a:chExt cx="0" cy="0"/>
        </a:xfrm>
      </p:grpSpPr>
      <p:grpSp>
        <p:nvGrpSpPr>
          <p:cNvPr id="1001" name="그룹 1001"/>
          <p:cNvGrpSpPr/>
          <p:nvPr/>
        </p:nvGrpSpPr>
        <p:grpSpPr>
          <a:xfrm>
            <a:off x="4587120" y="3178281"/>
            <a:ext cx="3228981" cy="3228981"/>
            <a:chOff x="4587120" y="3178281"/>
            <a:chExt cx="3228981" cy="3228981"/>
          </a:xfrm>
        </p:grpSpPr>
        <p:pic>
          <p:nvPicPr>
            <p:cNvPr id="3" name="Object 2"/>
            <p:cNvPicPr>
              <a:picLocks noChangeAspect="1"/>
            </p:cNvPicPr>
            <p:nvPr/>
          </p:nvPicPr>
          <p:blipFill>
            <a:blip r:embed="rId2" cstate="print"/>
            <a:stretch>
              <a:fillRect/>
            </a:stretch>
          </p:blipFill>
          <p:spPr>
            <a:xfrm>
              <a:off x="4587120" y="3178281"/>
              <a:ext cx="3228981" cy="3228981"/>
            </a:xfrm>
            <a:prstGeom prst="rect">
              <a:avLst/>
            </a:prstGeom>
          </p:spPr>
        </p:pic>
      </p:grpSp>
      <p:grpSp>
        <p:nvGrpSpPr>
          <p:cNvPr id="1002" name="그룹 1002"/>
          <p:cNvGrpSpPr/>
          <p:nvPr/>
        </p:nvGrpSpPr>
        <p:grpSpPr>
          <a:xfrm>
            <a:off x="10469613" y="3178281"/>
            <a:ext cx="3228981" cy="3228981"/>
            <a:chOff x="10469613" y="3178281"/>
            <a:chExt cx="3228981" cy="3228981"/>
          </a:xfrm>
        </p:grpSpPr>
        <p:pic>
          <p:nvPicPr>
            <p:cNvPr id="6" name="Object 5"/>
            <p:cNvPicPr>
              <a:picLocks noChangeAspect="1"/>
            </p:cNvPicPr>
            <p:nvPr/>
          </p:nvPicPr>
          <p:blipFill>
            <a:blip r:embed="rId3" cstate="print"/>
            <a:stretch>
              <a:fillRect/>
            </a:stretch>
          </p:blipFill>
          <p:spPr>
            <a:xfrm>
              <a:off x="10469613" y="3178281"/>
              <a:ext cx="3228981" cy="3228981"/>
            </a:xfrm>
            <a:prstGeom prst="rect">
              <a:avLst/>
            </a:prstGeom>
          </p:spPr>
        </p:pic>
      </p:grpSp>
      <p:grpSp>
        <p:nvGrpSpPr>
          <p:cNvPr id="1003" name="그룹 1003"/>
          <p:cNvGrpSpPr/>
          <p:nvPr/>
        </p:nvGrpSpPr>
        <p:grpSpPr>
          <a:xfrm>
            <a:off x="7528367" y="3178281"/>
            <a:ext cx="3228981" cy="3228981"/>
            <a:chOff x="7528367" y="3178281"/>
            <a:chExt cx="3228981" cy="3228981"/>
          </a:xfrm>
        </p:grpSpPr>
        <p:pic>
          <p:nvPicPr>
            <p:cNvPr id="9" name="Object 8"/>
            <p:cNvPicPr>
              <a:picLocks noChangeAspect="1"/>
            </p:cNvPicPr>
            <p:nvPr/>
          </p:nvPicPr>
          <p:blipFill>
            <a:blip r:embed="rId4" cstate="print"/>
            <a:stretch>
              <a:fillRect/>
            </a:stretch>
          </p:blipFill>
          <p:spPr>
            <a:xfrm>
              <a:off x="7528367" y="3178281"/>
              <a:ext cx="3228981" cy="3228981"/>
            </a:xfrm>
            <a:prstGeom prst="rect">
              <a:avLst/>
            </a:prstGeom>
          </p:spPr>
        </p:pic>
      </p:grpSp>
      <p:sp>
        <p:nvSpPr>
          <p:cNvPr id="11" name="Object 11"/>
          <p:cNvSpPr txBox="1"/>
          <p:nvPr/>
        </p:nvSpPr>
        <p:spPr>
          <a:xfrm>
            <a:off x="3781452" y="4440651"/>
            <a:ext cx="4834010" cy="818205"/>
          </a:xfrm>
          <a:prstGeom prst="rect">
            <a:avLst/>
          </a:prstGeom>
          <a:noFill/>
        </p:spPr>
        <p:txBody>
          <a:bodyPr anchor="ctr" wrap="square" rtlCol="0">
            <a:spAutoFit/>
          </a:bodyPr>
          <a:lstStyle/>
          <a:p>
            <a:pPr algn="ctr"/>
            <a:r>
              <a:rPr lang="en-US" sz="3100" spc="-100" kern="0" dirty="0" smtClean="0">
                <a:solidFill>
                  <a:srgbClr val="35363a"/>
                </a:solidFill>
                <a:latin typeface="S-Core Dream 6 Bold" pitchFamily="34" charset="0"/>
                <a:cs typeface="S-Core Dream 6 Bold" pitchFamily="34" charset="0"/>
              </a:rPr>
              <a:t>KEYWORD1</a:t>
            </a:r>
            <a:endParaRPr lang="en-US" dirty="0"/>
          </a:p>
        </p:txBody>
      </p:sp>
      <p:sp>
        <p:nvSpPr>
          <p:cNvPr id="12" name="Object 12"/>
          <p:cNvSpPr txBox="1"/>
          <p:nvPr/>
        </p:nvSpPr>
        <p:spPr>
          <a:xfrm>
            <a:off x="6722698" y="4425455"/>
            <a:ext cx="4834010" cy="818205"/>
          </a:xfrm>
          <a:prstGeom prst="rect">
            <a:avLst/>
          </a:prstGeom>
          <a:noFill/>
        </p:spPr>
        <p:txBody>
          <a:bodyPr anchor="ctr" wrap="square" rtlCol="0">
            <a:spAutoFit/>
          </a:bodyPr>
          <a:lstStyle/>
          <a:p>
            <a:pPr algn="ctr"/>
            <a:r>
              <a:rPr lang="en-US" sz="3100" spc="-100" kern="0" dirty="0" smtClean="0">
                <a:solidFill>
                  <a:srgbClr val="35363a"/>
                </a:solidFill>
                <a:latin typeface="S-Core Dream 6 Bold" pitchFamily="34" charset="0"/>
                <a:cs typeface="S-Core Dream 6 Bold" pitchFamily="34" charset="0"/>
              </a:rPr>
              <a:t>KEYWORD2</a:t>
            </a:r>
            <a:endParaRPr lang="en-US" dirty="0"/>
          </a:p>
        </p:txBody>
      </p:sp>
      <p:sp>
        <p:nvSpPr>
          <p:cNvPr id="13" name="Object 13"/>
          <p:cNvSpPr txBox="1"/>
          <p:nvPr/>
        </p:nvSpPr>
        <p:spPr>
          <a:xfrm>
            <a:off x="9663945" y="4440651"/>
            <a:ext cx="4834010" cy="818205"/>
          </a:xfrm>
          <a:prstGeom prst="rect">
            <a:avLst/>
          </a:prstGeom>
          <a:noFill/>
        </p:spPr>
        <p:txBody>
          <a:bodyPr anchor="ctr" wrap="square" rtlCol="0">
            <a:spAutoFit/>
          </a:bodyPr>
          <a:lstStyle/>
          <a:p>
            <a:pPr algn="ctr"/>
            <a:r>
              <a:rPr lang="en-US" sz="3100" spc="-100" kern="0" dirty="0" smtClean="0">
                <a:solidFill>
                  <a:srgbClr val="35363a"/>
                </a:solidFill>
                <a:latin typeface="S-Core Dream 6 Bold" pitchFamily="34" charset="0"/>
                <a:cs typeface="S-Core Dream 6 Bold" pitchFamily="34" charset="0"/>
              </a:rPr>
              <a:t>KEYWORD3</a:t>
            </a:r>
            <a:endParaRPr lang="en-US" dirty="0"/>
          </a:p>
        </p:txBody>
      </p:sp>
      <p:sp>
        <p:nvSpPr>
          <p:cNvPr id="14" name="Object 14"/>
          <p:cNvSpPr txBox="1"/>
          <p:nvPr/>
        </p:nvSpPr>
        <p:spPr>
          <a:xfrm>
            <a:off x="4157013" y="7092119"/>
            <a:ext cx="9971688" cy="639984"/>
          </a:xfrm>
          <a:prstGeom prst="rect">
            <a:avLst/>
          </a:prstGeom>
          <a:noFill/>
        </p:spPr>
        <p:txBody>
          <a:bodyPr anchor="t" wrap="square" rtlCol="0">
            <a:spAutoFit/>
          </a:bodyPr>
          <a:lstStyle/>
          <a:p>
            <a:pPr algn="ctr"/>
            <a:r>
              <a:rPr lang="en-US" sz="2400" spc="-100" kern="0" dirty="0" smtClean="0">
                <a:solidFill>
                  <a:srgbClr val="e8f4ff"/>
                </a:solidFill>
                <a:latin typeface="S-Core Dream 4 Regular" pitchFamily="34" charset="0"/>
                <a:cs typeface="S-Core Dream 4 Regular" pitchFamily="34" charset="0"/>
              </a:rPr>
              <a:t>프레젠테이션의 핵심을 입력해주세요</a:t>
            </a:r>
            <a:endParaRPr lang="en-US" dirty="0"/>
          </a:p>
        </p:txBody>
      </p:sp>
      <p:sp>
        <p:nvSpPr>
          <p:cNvPr id="15" name="Object 15"/>
          <p:cNvSpPr txBox="1"/>
          <p:nvPr/>
        </p:nvSpPr>
        <p:spPr>
          <a:xfrm>
            <a:off x="991127" y="600442"/>
            <a:ext cx="3781067" cy="533320"/>
          </a:xfrm>
          <a:prstGeom prst="rect">
            <a:avLst/>
          </a:prstGeom>
          <a:noFill/>
        </p:spPr>
        <p:txBody>
          <a:bodyPr anchor="ctr" wrap="square" rtlCol="0">
            <a:spAutoFit/>
          </a:bodyPr>
          <a:lstStyle/>
          <a:p>
            <a:r>
              <a:rPr lang="en-US" sz="2000" dirty="0" smtClean="0">
                <a:solidFill>
                  <a:srgbClr val="ffffff"/>
                </a:solidFill>
                <a:latin typeface="Jalnan OTF" pitchFamily="34" charset="0"/>
                <a:cs typeface="Jalnan OTF" pitchFamily="34" charset="0"/>
              </a:rPr>
              <a:t>KEYWORD</a:t>
            </a:r>
            <a:endParaRPr lang="en-US" dirty="0"/>
          </a:p>
        </p:txBody>
      </p:sp>
      <p:sp>
        <p:nvSpPr>
          <p:cNvPr id="16" name="Object 16"/>
          <p:cNvSpPr txBox="1"/>
          <p:nvPr/>
        </p:nvSpPr>
        <p:spPr>
          <a:xfrm>
            <a:off x="11421153" y="661767"/>
            <a:ext cx="5887204" cy="479988"/>
          </a:xfrm>
          <a:prstGeom prst="rect">
            <a:avLst/>
          </a:prstGeom>
          <a:noFill/>
        </p:spPr>
        <p:txBody>
          <a:bodyPr anchor="ctr" wrap="square" rtlCol="0">
            <a:spAutoFit/>
          </a:bodyPr>
          <a:lstStyle/>
          <a:p>
            <a:pPr algn="r"/>
            <a:r>
              <a:rPr lang="en-US" sz="1800" spc="-100" kern="0" dirty="0" smtClean="0">
                <a:solidFill>
                  <a:srgbClr val="ffffff"/>
                </a:solidFill>
                <a:latin typeface="S-Core Dream 4 Regular" pitchFamily="34" charset="0"/>
                <a:cs typeface="S-Core Dream 4 Regular" pitchFamily="34" charset="0"/>
              </a:rPr>
              <a:t>페이지 제목을 입력해주세요</a:t>
            </a:r>
            <a:endParaRPr lang="en-US" dirty="0"/>
          </a:p>
        </p:txBody>
      </p:sp>
      <p:grpSp>
        <p:nvGrpSpPr>
          <p:cNvPr id="1004" name="그룹 1004"/>
          <p:cNvGrpSpPr/>
          <p:nvPr/>
        </p:nvGrpSpPr>
        <p:grpSpPr>
          <a:xfrm>
            <a:off x="977358" y="1220958"/>
            <a:ext cx="16330999" cy="55418"/>
            <a:chOff x="977358" y="1220958"/>
            <a:chExt cx="16330999" cy="55418"/>
          </a:xfrm>
        </p:grpSpPr>
        <p:pic>
          <p:nvPicPr>
            <p:cNvPr id="18" name="Object 17"/>
            <p:cNvPicPr>
              <a:picLocks noChangeAspect="1"/>
            </p:cNvPicPr>
            <p:nvPr/>
          </p:nvPicPr>
          <p:blipFill>
            <a:blip r:embed="rId5" cstate="print"/>
            <a:stretch>
              <a:fillRect/>
            </a:stretch>
          </p:blipFill>
          <p:spPr>
            <a:xfrm>
              <a:off x="977358" y="1220958"/>
              <a:ext cx="16330999" cy="55418"/>
            </a:xfrm>
            <a:prstGeom prst="rect">
              <a:avLst/>
            </a:prstGeom>
          </p:spPr>
        </p:pic>
      </p:grpSp>
      <p:grpSp>
        <p:nvGrpSpPr>
          <p:cNvPr id="1005" name="그룹 1005"/>
          <p:cNvGrpSpPr/>
          <p:nvPr/>
        </p:nvGrpSpPr>
        <p:grpSpPr>
          <a:xfrm>
            <a:off x="977358" y="9073658"/>
            <a:ext cx="16330999" cy="55418"/>
            <a:chOff x="977358" y="9073658"/>
            <a:chExt cx="16330999" cy="55418"/>
          </a:xfrm>
        </p:grpSpPr>
        <p:pic>
          <p:nvPicPr>
            <p:cNvPr id="21" name="Object 20"/>
            <p:cNvPicPr>
              <a:picLocks noChangeAspect="1"/>
            </p:cNvPicPr>
            <p:nvPr/>
          </p:nvPicPr>
          <p:blipFill>
            <a:blip r:embed="rId6" cstate="print"/>
            <a:stretch>
              <a:fillRect/>
            </a:stretch>
          </p:blipFill>
          <p:spPr>
            <a:xfrm>
              <a:off x="977358" y="9073658"/>
              <a:ext cx="16330999" cy="55418"/>
            </a:xfrm>
            <a:prstGeom prst="rect">
              <a:avLst/>
            </a:prstGeom>
          </p:spPr>
        </p:pic>
      </p:grpSp>
      <p:sp>
        <p:nvSpPr>
          <p:cNvPr id="23" name="Object 23"/>
          <p:cNvSpPr txBox="1"/>
          <p:nvPr/>
        </p:nvSpPr>
        <p:spPr>
          <a:xfrm>
            <a:off x="989479" y="9325104"/>
            <a:ext cx="5887204" cy="373324"/>
          </a:xfrm>
          <a:prstGeom prst="rect">
            <a:avLst/>
          </a:prstGeom>
          <a:noFill/>
        </p:spPr>
        <p:txBody>
          <a:bodyPr anchor="ctr" wrap="square" rtlCol="0">
            <a:spAutoFit/>
          </a:bodyPr>
          <a:lstStyle/>
          <a:p>
            <a:r>
              <a:rPr lang="en-US" sz="1400" spc="-100" kern="0" dirty="0" smtClean="0">
                <a:solidFill>
                  <a:srgbClr val="ffffff"/>
                </a:solidFill>
                <a:latin typeface="S-Core Dream 4 Regular" pitchFamily="34" charset="0"/>
                <a:cs typeface="S-Core Dream 4 Regular" pitchFamily="34" charset="0"/>
              </a:rPr>
              <a:t>1) 각주를 입력해주세요   |    2) 각주를 입력해주세요</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sp>
        <p:nvSpPr>
          <p:cNvPr id="2" name="Object 2"/>
          <p:cNvSpPr txBox="1"/>
          <p:nvPr/>
        </p:nvSpPr>
        <p:spPr>
          <a:xfrm>
            <a:off x="1149934" y="6708101"/>
            <a:ext cx="6609294" cy="1103325"/>
          </a:xfrm>
          <a:prstGeom prst="rect">
            <a:avLst/>
          </a:prstGeom>
          <a:noFill/>
        </p:spPr>
        <p:txBody>
          <a:bodyPr anchor="t" wrap="square" rtlCol="0">
            <a:spAutoFit/>
          </a:bodyPr>
          <a:lstStyle/>
          <a:p>
            <a:pPr algn="ctr"/>
            <a:r>
              <a:rPr lang="en-US" sz="2000" spc="-100" kern="0" dirty="0" smtClean="0">
                <a:solidFill>
                  <a:srgbClr val="787878"/>
                </a:solidFill>
                <a:latin typeface="S-Core Dream 3 Light" pitchFamily="34" charset="0"/>
                <a:cs typeface="S-Core Dream 3 Light" pitchFamily="34" charset="0"/>
              </a:rPr>
              <a:t>미리디공화국 전체 산업인구와</a:t>
            </a:r>
            <a:r>
              <a:rPr lang="en-US" dirty="0" smtClean="0"/>
              <a:t/>
            </a:r>
          </a:p>
          <a:p>
            <a:pPr algn="ctr"/>
            <a:r>
              <a:rPr lang="en-US" dirty="0" smtClean="0"/>
              <a:t/>
            </a:r>
            <a:r>
              <a:rPr lang="en-US" sz="2000" spc="-100" kern="0" dirty="0" smtClean="0">
                <a:solidFill>
                  <a:srgbClr val="787878"/>
                </a:solidFill>
                <a:latin typeface="S-Core Dream 5 Medium" pitchFamily="34" charset="0"/>
                <a:cs typeface="S-Core Dream 5 Medium" pitchFamily="34" charset="0"/>
              </a:rPr>
              <a:t>디자인직 종사인구 비교</a:t>
            </a:r>
            <a:endParaRPr lang="en-US" dirty="0"/>
          </a:p>
        </p:txBody>
      </p:sp>
      <p:grpSp>
        <p:nvGrpSpPr>
          <p:cNvPr id="1001" name="그룹 1001"/>
          <p:cNvGrpSpPr/>
          <p:nvPr/>
        </p:nvGrpSpPr>
        <p:grpSpPr>
          <a:xfrm>
            <a:off x="2264334" y="3414918"/>
            <a:ext cx="2525645" cy="2525645"/>
            <a:chOff x="2264334" y="3414918"/>
            <a:chExt cx="2525645" cy="2525645"/>
          </a:xfrm>
        </p:grpSpPr>
        <p:pic>
          <p:nvPicPr>
            <p:cNvPr id="4" name="Object 3"/>
            <p:cNvPicPr>
              <a:picLocks noChangeAspect="1"/>
            </p:cNvPicPr>
            <p:nvPr/>
          </p:nvPicPr>
          <p:blipFill>
            <a:blip r:embed="rId2" cstate="print"/>
            <a:stretch>
              <a:fillRect/>
            </a:stretch>
          </p:blipFill>
          <p:spPr>
            <a:xfrm>
              <a:off x="2264334" y="3414918"/>
              <a:ext cx="2525645" cy="2525645"/>
            </a:xfrm>
            <a:prstGeom prst="rect">
              <a:avLst/>
            </a:prstGeom>
          </p:spPr>
        </p:pic>
      </p:grpSp>
      <p:grpSp>
        <p:nvGrpSpPr>
          <p:cNvPr id="1002" name="그룹 1002"/>
          <p:cNvGrpSpPr/>
          <p:nvPr/>
        </p:nvGrpSpPr>
        <p:grpSpPr>
          <a:xfrm>
            <a:off x="3214047" y="2895268"/>
            <a:ext cx="3564945" cy="3564945"/>
            <a:chOff x="3214047" y="2895268"/>
            <a:chExt cx="3564945" cy="3564945"/>
          </a:xfrm>
        </p:grpSpPr>
        <p:pic>
          <p:nvPicPr>
            <p:cNvPr id="7" name="Object 6"/>
            <p:cNvPicPr>
              <a:picLocks noChangeAspect="1"/>
            </p:cNvPicPr>
            <p:nvPr/>
          </p:nvPicPr>
          <p:blipFill>
            <a:blip r:embed="rId3" cstate="print"/>
            <a:stretch>
              <a:fillRect/>
            </a:stretch>
          </p:blipFill>
          <p:spPr>
            <a:xfrm>
              <a:off x="3214047" y="2895268"/>
              <a:ext cx="3564945" cy="3564945"/>
            </a:xfrm>
            <a:prstGeom prst="rect">
              <a:avLst/>
            </a:prstGeom>
          </p:spPr>
        </p:pic>
      </p:grpSp>
      <p:grpSp>
        <p:nvGrpSpPr>
          <p:cNvPr id="1003" name="그룹 1003"/>
          <p:cNvGrpSpPr/>
          <p:nvPr/>
        </p:nvGrpSpPr>
        <p:grpSpPr>
          <a:xfrm>
            <a:off x="4698786" y="4269270"/>
            <a:ext cx="2068015" cy="1000834"/>
            <a:chOff x="4698786" y="4269270"/>
            <a:chExt cx="2068015" cy="1000834"/>
          </a:xfrm>
        </p:grpSpPr>
        <p:sp>
          <p:nvSpPr>
            <p:cNvPr id="10" name="Object 10"/>
            <p:cNvSpPr txBox="1"/>
            <p:nvPr/>
          </p:nvSpPr>
          <p:spPr>
            <a:xfrm>
              <a:off x="4202257" y="4381237"/>
              <a:ext cx="3077453" cy="1066640"/>
            </a:xfrm>
            <a:prstGeom prst="rect">
              <a:avLst/>
            </a:prstGeom>
            <a:noFill/>
          </p:spPr>
          <p:txBody>
            <a:bodyPr anchor="ctr" wrap="square" rtlCol="0">
              <a:spAutoFit/>
            </a:bodyPr>
            <a:lstStyle/>
            <a:p>
              <a:pPr algn="ctr"/>
              <a:r>
                <a:rPr lang="en-US" sz="4000" spc="-200" kern="0" dirty="0" smtClean="0">
                  <a:solidFill>
                    <a:srgbClr val="35363a"/>
                  </a:solidFill>
                  <a:latin typeface="S-Core Dream 6 Bold" pitchFamily="34" charset="0"/>
                  <a:cs typeface="S-Core Dream 6 Bold" pitchFamily="34" charset="0"/>
                </a:rPr>
                <a:t>00</a:t>
              </a:r>
              <a:r>
                <a:rPr lang="en-US" sz="2400" spc="-100" kern="0" dirty="0" smtClean="0">
                  <a:solidFill>
                    <a:srgbClr val="35363a"/>
                  </a:solidFill>
                  <a:latin typeface="S-Core Dream 6 Bold" pitchFamily="34" charset="0"/>
                  <a:cs typeface="S-Core Dream 6 Bold" pitchFamily="34" charset="0"/>
                </a:rPr>
                <a:t>%</a:t>
              </a:r>
              <a:endParaRPr lang="en-US" dirty="0"/>
            </a:p>
          </p:txBody>
        </p:sp>
        <p:sp>
          <p:nvSpPr>
            <p:cNvPr id="11" name="Object 11"/>
            <p:cNvSpPr txBox="1"/>
            <p:nvPr/>
          </p:nvSpPr>
          <p:spPr>
            <a:xfrm>
              <a:off x="4185878" y="4189272"/>
              <a:ext cx="3077453" cy="479988"/>
            </a:xfrm>
            <a:prstGeom prst="rect">
              <a:avLst/>
            </a:prstGeom>
            <a:noFill/>
          </p:spPr>
          <p:txBody>
            <a:bodyPr anchor="ctr" wrap="square" rtlCol="0">
              <a:spAutoFit/>
            </a:bodyPr>
            <a:lstStyle/>
            <a:p>
              <a:pPr algn="ctr"/>
              <a:r>
                <a:rPr lang="en-US" sz="1800" spc="-100" kern="0" dirty="0" smtClean="0">
                  <a:solidFill>
                    <a:srgbClr val="35363a"/>
                  </a:solidFill>
                  <a:latin typeface="S-Core Dream 4 Regular" pitchFamily="34" charset="0"/>
                  <a:cs typeface="S-Core Dream 4 Regular" pitchFamily="34" charset="0"/>
                </a:rPr>
                <a:t>전체산업인구</a:t>
              </a:r>
              <a:endParaRPr lang="en-US" dirty="0"/>
            </a:p>
          </p:txBody>
        </p:sp>
      </p:grpSp>
      <p:grpSp>
        <p:nvGrpSpPr>
          <p:cNvPr id="1004" name="그룹 1004"/>
          <p:cNvGrpSpPr/>
          <p:nvPr/>
        </p:nvGrpSpPr>
        <p:grpSpPr>
          <a:xfrm>
            <a:off x="2461365" y="4281027"/>
            <a:ext cx="2068015" cy="1000834"/>
            <a:chOff x="2461365" y="4281027"/>
            <a:chExt cx="2068015" cy="1000834"/>
          </a:xfrm>
        </p:grpSpPr>
        <p:sp>
          <p:nvSpPr>
            <p:cNvPr id="14" name="Object 14"/>
            <p:cNvSpPr txBox="1"/>
            <p:nvPr/>
          </p:nvSpPr>
          <p:spPr>
            <a:xfrm>
              <a:off x="1964836" y="4392994"/>
              <a:ext cx="3077453" cy="1066640"/>
            </a:xfrm>
            <a:prstGeom prst="rect">
              <a:avLst/>
            </a:prstGeom>
            <a:noFill/>
          </p:spPr>
          <p:txBody>
            <a:bodyPr anchor="ctr" wrap="square" rtlCol="0">
              <a:spAutoFit/>
            </a:bodyPr>
            <a:lstStyle/>
            <a:p>
              <a:pPr algn="ctr"/>
              <a:r>
                <a:rPr lang="en-US" sz="4000" spc="-200" kern="0" dirty="0" smtClean="0">
                  <a:solidFill>
                    <a:srgbClr val="ffffff"/>
                  </a:solidFill>
                  <a:latin typeface="S-Core Dream 6 Bold" pitchFamily="34" charset="0"/>
                  <a:cs typeface="S-Core Dream 6 Bold" pitchFamily="34" charset="0"/>
                </a:rPr>
                <a:t>1.5</a:t>
              </a:r>
              <a:r>
                <a:rPr lang="en-US" sz="2400" spc="-100" kern="0" dirty="0" smtClean="0">
                  <a:solidFill>
                    <a:srgbClr val="ffffff"/>
                  </a:solidFill>
                  <a:latin typeface="S-Core Dream 6 Bold" pitchFamily="34" charset="0"/>
                  <a:cs typeface="S-Core Dream 6 Bold" pitchFamily="34" charset="0"/>
                </a:rPr>
                <a:t>%</a:t>
              </a:r>
              <a:endParaRPr lang="en-US" dirty="0"/>
            </a:p>
          </p:txBody>
        </p:sp>
        <p:sp>
          <p:nvSpPr>
            <p:cNvPr id="15" name="Object 15"/>
            <p:cNvSpPr txBox="1"/>
            <p:nvPr/>
          </p:nvSpPr>
          <p:spPr>
            <a:xfrm>
              <a:off x="1948456" y="4201029"/>
              <a:ext cx="3077453" cy="479988"/>
            </a:xfrm>
            <a:prstGeom prst="rect">
              <a:avLst/>
            </a:prstGeom>
            <a:noFill/>
          </p:spPr>
          <p:txBody>
            <a:bodyPr anchor="ctr" wrap="square" rtlCol="0">
              <a:spAutoFit/>
            </a:bodyPr>
            <a:lstStyle/>
            <a:p>
              <a:pPr algn="ctr"/>
              <a:r>
                <a:rPr lang="en-US" sz="1800" spc="-100" kern="0" dirty="0" smtClean="0">
                  <a:solidFill>
                    <a:srgbClr val="ffffff"/>
                  </a:solidFill>
                  <a:latin typeface="S-Core Dream 4 Regular" pitchFamily="34" charset="0"/>
                  <a:cs typeface="S-Core Dream 4 Regular" pitchFamily="34" charset="0"/>
                </a:rPr>
                <a:t>디자인종사자</a:t>
              </a:r>
              <a:endParaRPr lang="en-US" dirty="0"/>
            </a:p>
          </p:txBody>
        </p:sp>
      </p:grpSp>
      <p:grpSp>
        <p:nvGrpSpPr>
          <p:cNvPr id="1005" name="그룹 1005"/>
          <p:cNvGrpSpPr/>
          <p:nvPr/>
        </p:nvGrpSpPr>
        <p:grpSpPr>
          <a:xfrm>
            <a:off x="7755786" y="5960113"/>
            <a:ext cx="3504303" cy="78017"/>
            <a:chOff x="7755786" y="5960113"/>
            <a:chExt cx="3504303" cy="78017"/>
          </a:xfrm>
        </p:grpSpPr>
        <p:pic>
          <p:nvPicPr>
            <p:cNvPr id="18" name="Object 17"/>
            <p:cNvPicPr>
              <a:picLocks noChangeAspect="1"/>
            </p:cNvPicPr>
            <p:nvPr/>
          </p:nvPicPr>
          <p:blipFill>
            <a:blip r:embed="rId4" cstate="print"/>
            <a:stretch>
              <a:fillRect/>
            </a:stretch>
          </p:blipFill>
          <p:spPr>
            <a:xfrm>
              <a:off x="7755786" y="5960113"/>
              <a:ext cx="3504303" cy="78017"/>
            </a:xfrm>
            <a:prstGeom prst="rect">
              <a:avLst/>
            </a:prstGeom>
          </p:spPr>
        </p:pic>
      </p:grpSp>
      <p:grpSp>
        <p:nvGrpSpPr>
          <p:cNvPr id="1006" name="그룹 1006"/>
          <p:cNvGrpSpPr/>
          <p:nvPr/>
        </p:nvGrpSpPr>
        <p:grpSpPr>
          <a:xfrm>
            <a:off x="7988718" y="5055634"/>
            <a:ext cx="206540" cy="943488"/>
            <a:chOff x="7988718" y="5055634"/>
            <a:chExt cx="206540" cy="943488"/>
          </a:xfrm>
        </p:grpSpPr>
        <p:pic>
          <p:nvPicPr>
            <p:cNvPr id="21" name="Object 20"/>
            <p:cNvPicPr>
              <a:picLocks noChangeAspect="1"/>
            </p:cNvPicPr>
            <p:nvPr/>
          </p:nvPicPr>
          <p:blipFill>
            <a:blip r:embed="rId5" cstate="print"/>
            <a:stretch>
              <a:fillRect/>
            </a:stretch>
          </p:blipFill>
          <p:spPr>
            <a:xfrm>
              <a:off x="7988718" y="5055634"/>
              <a:ext cx="206540" cy="943488"/>
            </a:xfrm>
            <a:prstGeom prst="rect">
              <a:avLst/>
            </a:prstGeom>
          </p:spPr>
        </p:pic>
      </p:grpSp>
      <p:grpSp>
        <p:nvGrpSpPr>
          <p:cNvPr id="1007" name="그룹 1007"/>
          <p:cNvGrpSpPr/>
          <p:nvPr/>
        </p:nvGrpSpPr>
        <p:grpSpPr>
          <a:xfrm>
            <a:off x="8692676" y="4768777"/>
            <a:ext cx="206540" cy="1230345"/>
            <a:chOff x="8692676" y="4768777"/>
            <a:chExt cx="206540" cy="1230345"/>
          </a:xfrm>
        </p:grpSpPr>
        <p:pic>
          <p:nvPicPr>
            <p:cNvPr id="24" name="Object 23"/>
            <p:cNvPicPr>
              <a:picLocks noChangeAspect="1"/>
            </p:cNvPicPr>
            <p:nvPr/>
          </p:nvPicPr>
          <p:blipFill>
            <a:blip r:embed="rId6" cstate="print"/>
            <a:stretch>
              <a:fillRect/>
            </a:stretch>
          </p:blipFill>
          <p:spPr>
            <a:xfrm>
              <a:off x="8692676" y="4768777"/>
              <a:ext cx="206540" cy="1230345"/>
            </a:xfrm>
            <a:prstGeom prst="rect">
              <a:avLst/>
            </a:prstGeom>
          </p:spPr>
        </p:pic>
      </p:grpSp>
      <p:grpSp>
        <p:nvGrpSpPr>
          <p:cNvPr id="1008" name="그룹 1008"/>
          <p:cNvGrpSpPr/>
          <p:nvPr/>
        </p:nvGrpSpPr>
        <p:grpSpPr>
          <a:xfrm>
            <a:off x="9396635" y="4491090"/>
            <a:ext cx="206540" cy="1508032"/>
            <a:chOff x="9396635" y="4491090"/>
            <a:chExt cx="206540" cy="1508032"/>
          </a:xfrm>
        </p:grpSpPr>
        <p:pic>
          <p:nvPicPr>
            <p:cNvPr id="27" name="Object 26"/>
            <p:cNvPicPr>
              <a:picLocks noChangeAspect="1"/>
            </p:cNvPicPr>
            <p:nvPr/>
          </p:nvPicPr>
          <p:blipFill>
            <a:blip r:embed="rId7" cstate="print"/>
            <a:stretch>
              <a:fillRect/>
            </a:stretch>
          </p:blipFill>
          <p:spPr>
            <a:xfrm>
              <a:off x="9396635" y="4491090"/>
              <a:ext cx="206540" cy="1508032"/>
            </a:xfrm>
            <a:prstGeom prst="rect">
              <a:avLst/>
            </a:prstGeom>
          </p:spPr>
        </p:pic>
      </p:grpSp>
      <p:grpSp>
        <p:nvGrpSpPr>
          <p:cNvPr id="1009" name="그룹 1009"/>
          <p:cNvGrpSpPr/>
          <p:nvPr/>
        </p:nvGrpSpPr>
        <p:grpSpPr>
          <a:xfrm>
            <a:off x="10100594" y="4174395"/>
            <a:ext cx="206540" cy="1824727"/>
            <a:chOff x="10100594" y="4174395"/>
            <a:chExt cx="206540" cy="1824727"/>
          </a:xfrm>
        </p:grpSpPr>
        <p:pic>
          <p:nvPicPr>
            <p:cNvPr id="30" name="Object 29"/>
            <p:cNvPicPr>
              <a:picLocks noChangeAspect="1"/>
            </p:cNvPicPr>
            <p:nvPr/>
          </p:nvPicPr>
          <p:blipFill>
            <a:blip r:embed="rId8" cstate="print"/>
            <a:stretch>
              <a:fillRect/>
            </a:stretch>
          </p:blipFill>
          <p:spPr>
            <a:xfrm>
              <a:off x="10100594" y="4174395"/>
              <a:ext cx="206540" cy="1824727"/>
            </a:xfrm>
            <a:prstGeom prst="rect">
              <a:avLst/>
            </a:prstGeom>
          </p:spPr>
        </p:pic>
      </p:grpSp>
      <p:grpSp>
        <p:nvGrpSpPr>
          <p:cNvPr id="1010" name="그룹 1010"/>
          <p:cNvGrpSpPr/>
          <p:nvPr/>
        </p:nvGrpSpPr>
        <p:grpSpPr>
          <a:xfrm>
            <a:off x="10804552" y="3632217"/>
            <a:ext cx="206540" cy="2366905"/>
            <a:chOff x="10804552" y="3632217"/>
            <a:chExt cx="206540" cy="2366905"/>
          </a:xfrm>
        </p:grpSpPr>
        <p:pic>
          <p:nvPicPr>
            <p:cNvPr id="33" name="Object 32"/>
            <p:cNvPicPr>
              <a:picLocks noChangeAspect="1"/>
            </p:cNvPicPr>
            <p:nvPr/>
          </p:nvPicPr>
          <p:blipFill>
            <a:blip r:embed="rId9" cstate="print"/>
            <a:stretch>
              <a:fillRect/>
            </a:stretch>
          </p:blipFill>
          <p:spPr>
            <a:xfrm>
              <a:off x="10804552" y="3632217"/>
              <a:ext cx="206540" cy="2366905"/>
            </a:xfrm>
            <a:prstGeom prst="rect">
              <a:avLst/>
            </a:prstGeom>
          </p:spPr>
        </p:pic>
      </p:grpSp>
      <p:sp>
        <p:nvSpPr>
          <p:cNvPr id="35" name="Object 35"/>
          <p:cNvSpPr txBox="1"/>
          <p:nvPr/>
        </p:nvSpPr>
        <p:spPr>
          <a:xfrm>
            <a:off x="7635017" y="6171480"/>
            <a:ext cx="913941" cy="373324"/>
          </a:xfrm>
          <a:prstGeom prst="rect">
            <a:avLst/>
          </a:prstGeom>
          <a:noFill/>
        </p:spPr>
        <p:txBody>
          <a:bodyPr anchor="t" wrap="square" rtlCol="0">
            <a:spAutoFit/>
          </a:bodyPr>
          <a:lstStyle/>
          <a:p>
            <a:pPr algn="ctr"/>
            <a:r>
              <a:rPr lang="en-US" sz="1400" spc="-100" kern="0" dirty="0" smtClean="0">
                <a:solidFill>
                  <a:srgbClr val="787878"/>
                </a:solidFill>
                <a:latin typeface="S-Core Dream 3 Light" pitchFamily="34" charset="0"/>
                <a:cs typeface="S-Core Dream 3 Light" pitchFamily="34" charset="0"/>
              </a:rPr>
              <a:t>2025</a:t>
            </a:r>
            <a:endParaRPr lang="en-US" dirty="0"/>
          </a:p>
        </p:txBody>
      </p:sp>
      <p:sp>
        <p:nvSpPr>
          <p:cNvPr id="36" name="Object 36"/>
          <p:cNvSpPr txBox="1"/>
          <p:nvPr/>
        </p:nvSpPr>
        <p:spPr>
          <a:xfrm>
            <a:off x="10446033" y="6170236"/>
            <a:ext cx="913941" cy="373324"/>
          </a:xfrm>
          <a:prstGeom prst="rect">
            <a:avLst/>
          </a:prstGeom>
          <a:noFill/>
        </p:spPr>
        <p:txBody>
          <a:bodyPr anchor="t" wrap="square" rtlCol="0">
            <a:spAutoFit/>
          </a:bodyPr>
          <a:lstStyle/>
          <a:p>
            <a:pPr algn="ctr"/>
            <a:r>
              <a:rPr lang="en-US" sz="1400" spc="-100" kern="0" dirty="0" smtClean="0">
                <a:solidFill>
                  <a:srgbClr val="22cc88"/>
                </a:solidFill>
                <a:latin typeface="S-Core Dream 6 Bold" pitchFamily="34" charset="0"/>
                <a:cs typeface="S-Core Dream 6 Bold" pitchFamily="34" charset="0"/>
              </a:rPr>
              <a:t>2030</a:t>
            </a:r>
            <a:endParaRPr lang="en-US" dirty="0"/>
          </a:p>
        </p:txBody>
      </p:sp>
      <p:sp>
        <p:nvSpPr>
          <p:cNvPr id="37" name="Object 37"/>
          <p:cNvSpPr txBox="1"/>
          <p:nvPr/>
        </p:nvSpPr>
        <p:spPr>
          <a:xfrm>
            <a:off x="6896506" y="6681295"/>
            <a:ext cx="5155680" cy="586652"/>
          </a:xfrm>
          <a:prstGeom prst="rect">
            <a:avLst/>
          </a:prstGeom>
          <a:noFill/>
        </p:spPr>
        <p:txBody>
          <a:bodyPr anchor="t" wrap="square" rtlCol="0">
            <a:spAutoFit/>
          </a:bodyPr>
          <a:lstStyle/>
          <a:p>
            <a:pPr algn="ctr"/>
            <a:r>
              <a:rPr lang="en-US" sz="2200" spc="-100" kern="0" dirty="0" smtClean="0">
                <a:solidFill>
                  <a:srgbClr val="787878"/>
                </a:solidFill>
                <a:latin typeface="S-Core Dream 5 Medium" pitchFamily="34" charset="0"/>
                <a:cs typeface="S-Core Dream 5 Medium" pitchFamily="34" charset="0"/>
              </a:rPr>
              <a:t>디자인종사자 증가 추이</a:t>
            </a:r>
            <a:endParaRPr lang="en-US" dirty="0"/>
          </a:p>
        </p:txBody>
      </p:sp>
      <p:sp>
        <p:nvSpPr>
          <p:cNvPr id="38" name="Object 38"/>
          <p:cNvSpPr txBox="1"/>
          <p:nvPr/>
        </p:nvSpPr>
        <p:spPr>
          <a:xfrm>
            <a:off x="6896506" y="7094634"/>
            <a:ext cx="5155680" cy="373324"/>
          </a:xfrm>
          <a:prstGeom prst="rect">
            <a:avLst/>
          </a:prstGeom>
          <a:noFill/>
        </p:spPr>
        <p:txBody>
          <a:bodyPr anchor="t" wrap="square" rtlCol="0">
            <a:spAutoFit/>
          </a:bodyPr>
          <a:lstStyle/>
          <a:p>
            <a:pPr algn="ctr"/>
            <a:r>
              <a:rPr lang="en-US" sz="1400" spc="-100" kern="0" dirty="0" smtClean="0">
                <a:solidFill>
                  <a:srgbClr val="c2c2c2"/>
                </a:solidFill>
                <a:latin typeface="S-Core Dream 3 Light" pitchFamily="34" charset="0"/>
                <a:cs typeface="S-Core Dream 3 Light" pitchFamily="34" charset="0"/>
              </a:rPr>
              <a:t>(2025~2030)</a:t>
            </a:r>
            <a:endParaRPr lang="en-US" dirty="0"/>
          </a:p>
        </p:txBody>
      </p:sp>
      <p:sp>
        <p:nvSpPr>
          <p:cNvPr id="39" name="Object 39"/>
          <p:cNvSpPr txBox="1"/>
          <p:nvPr/>
        </p:nvSpPr>
        <p:spPr>
          <a:xfrm>
            <a:off x="12437484" y="4048968"/>
            <a:ext cx="5788124" cy="2137387"/>
          </a:xfrm>
          <a:prstGeom prst="rect">
            <a:avLst/>
          </a:prstGeom>
          <a:noFill/>
        </p:spPr>
        <p:txBody>
          <a:bodyPr anchor="t" wrap="square" rtlCol="0">
            <a:spAutoFit/>
          </a:bodyPr>
          <a:lstStyle/>
          <a:p>
            <a:r>
              <a:rPr lang="en-US" sz="1800" spc="-100" kern="0" dirty="0" smtClean="0">
                <a:solidFill>
                  <a:srgbClr val="787878"/>
                </a:solidFill>
                <a:latin typeface="S-Core Dream 3 Light" pitchFamily="34" charset="0"/>
                <a:cs typeface="S-Core Dream 3 Light" pitchFamily="34" charset="0"/>
              </a:rPr>
              <a:t>미리디공화국 전체 노동인구에 비해</a:t>
            </a:r>
            <a:r>
              <a:rPr lang="en-US" dirty="0" smtClean="0"/>
              <a:t/>
            </a:r>
          </a:p>
          <a:p>
            <a:r>
              <a:rPr lang="en-US" dirty="0" smtClean="0"/>
              <a:t/>
            </a:r>
            <a:r>
              <a:rPr lang="en-US" sz="1800" spc="-100" kern="0" dirty="0" smtClean="0">
                <a:solidFill>
                  <a:srgbClr val="787878"/>
                </a:solidFill>
                <a:latin typeface="S-Core Dream 3 Light" pitchFamily="34" charset="0"/>
                <a:cs typeface="S-Core Dream 3 Light" pitchFamily="34" charset="0"/>
              </a:rPr>
              <a:t>디자인직 종사인구는 약 1.5%로</a:t>
            </a:r>
            <a:r>
              <a:rPr lang="en-US" dirty="0" smtClean="0"/>
              <a:t/>
            </a:r>
          </a:p>
          <a:p>
            <a:r>
              <a:rPr lang="en-US" dirty="0" smtClean="0"/>
              <a:t/>
            </a:r>
            <a:r>
              <a:rPr lang="en-US" sz="1800" spc="-100" kern="0" dirty="0" smtClean="0">
                <a:solidFill>
                  <a:srgbClr val="787878"/>
                </a:solidFill>
                <a:latin typeface="S-Core Dream 3 Light" pitchFamily="34" charset="0"/>
                <a:cs typeface="S-Core Dream 3 Light" pitchFamily="34" charset="0"/>
              </a:rPr>
              <a:t>타 국가에 비해 높은 비중을 차지하며</a:t>
            </a:r>
            <a:r>
              <a:rPr lang="en-US" dirty="0" smtClean="0"/>
              <a:t/>
            </a:r>
          </a:p>
          <a:p>
            <a:r>
              <a:rPr lang="en-US" dirty="0" smtClean="0"/>
              <a:t/>
            </a:r>
            <a:r>
              <a:rPr lang="en-US" sz="1800" spc="-100" kern="0" dirty="0" smtClean="0">
                <a:solidFill>
                  <a:srgbClr val="787878"/>
                </a:solidFill>
                <a:latin typeface="S-Core Dream 3 Light" pitchFamily="34" charset="0"/>
                <a:cs typeface="S-Core Dream 3 Light" pitchFamily="34" charset="0"/>
              </a:rPr>
              <a:t>지난 5년간 꾸준한 증가 추이를 보임</a:t>
            </a:r>
            <a:endParaRPr lang="en-US" dirty="0"/>
          </a:p>
        </p:txBody>
      </p:sp>
      <p:sp>
        <p:nvSpPr>
          <p:cNvPr id="40" name="Object 40"/>
          <p:cNvSpPr txBox="1"/>
          <p:nvPr/>
        </p:nvSpPr>
        <p:spPr>
          <a:xfrm>
            <a:off x="10431288" y="3266290"/>
            <a:ext cx="913941" cy="479988"/>
          </a:xfrm>
          <a:prstGeom prst="rect">
            <a:avLst/>
          </a:prstGeom>
          <a:noFill/>
        </p:spPr>
        <p:txBody>
          <a:bodyPr anchor="t" wrap="square" rtlCol="0">
            <a:spAutoFit/>
          </a:bodyPr>
          <a:lstStyle/>
          <a:p>
            <a:pPr algn="ctr"/>
            <a:r>
              <a:rPr lang="en-US" sz="1800" spc="-100" kern="0" dirty="0" smtClean="0">
                <a:solidFill>
                  <a:srgbClr val="22cc88"/>
                </a:solidFill>
                <a:latin typeface="S-Core Dream 6 Bold" pitchFamily="34" charset="0"/>
                <a:cs typeface="S-Core Dream 6 Bold" pitchFamily="34" charset="0"/>
              </a:rPr>
              <a:t>1.5</a:t>
            </a:r>
            <a:endParaRPr lang="en-US" dirty="0"/>
          </a:p>
        </p:txBody>
      </p:sp>
      <p:sp>
        <p:nvSpPr>
          <p:cNvPr id="41" name="Object 41"/>
          <p:cNvSpPr txBox="1"/>
          <p:nvPr/>
        </p:nvSpPr>
        <p:spPr>
          <a:xfrm>
            <a:off x="12437484" y="5796194"/>
            <a:ext cx="5643546" cy="373324"/>
          </a:xfrm>
          <a:prstGeom prst="rect">
            <a:avLst/>
          </a:prstGeom>
          <a:noFill/>
        </p:spPr>
        <p:txBody>
          <a:bodyPr anchor="t" wrap="square" rtlCol="0">
            <a:spAutoFit/>
          </a:bodyPr>
          <a:lstStyle/>
          <a:p>
            <a:r>
              <a:rPr lang="en-US" sz="1400" spc="-100" kern="0" dirty="0" smtClean="0">
                <a:solidFill>
                  <a:srgbClr val="787878"/>
                </a:solidFill>
                <a:latin typeface="S-Core Dream 5 Medium" pitchFamily="34" charset="0"/>
                <a:cs typeface="S-Core Dream 5 Medium" pitchFamily="34" charset="0"/>
              </a:rPr>
              <a:t>자료출처</a:t>
            </a:r>
            <a:r>
              <a:rPr lang="en-US" sz="1400" spc="-100" kern="0" dirty="0" smtClean="0">
                <a:solidFill>
                  <a:srgbClr val="787878"/>
                </a:solidFill>
                <a:latin typeface="S-Core Dream 3 Light" pitchFamily="34" charset="0"/>
                <a:cs typeface="S-Core Dream 3 Light" pitchFamily="34" charset="0"/>
              </a:rPr>
              <a:t> : 미리대학교 정보학술관</a:t>
            </a:r>
            <a:endParaRPr lang="en-US" dirty="0"/>
          </a:p>
        </p:txBody>
      </p:sp>
      <p:sp>
        <p:nvSpPr>
          <p:cNvPr id="42" name="Object 42"/>
          <p:cNvSpPr txBox="1"/>
          <p:nvPr/>
        </p:nvSpPr>
        <p:spPr>
          <a:xfrm>
            <a:off x="991127" y="600442"/>
            <a:ext cx="3781067" cy="533320"/>
          </a:xfrm>
          <a:prstGeom prst="rect">
            <a:avLst/>
          </a:prstGeom>
          <a:noFill/>
        </p:spPr>
        <p:txBody>
          <a:bodyPr anchor="ctr" wrap="square" rtlCol="0">
            <a:spAutoFit/>
          </a:bodyPr>
          <a:lstStyle/>
          <a:p>
            <a:r>
              <a:rPr lang="en-US" sz="2000" dirty="0" smtClean="0">
                <a:solidFill>
                  <a:srgbClr val="35363a"/>
                </a:solidFill>
                <a:latin typeface="Jalnan OTF" pitchFamily="34" charset="0"/>
                <a:cs typeface="Jalnan OTF" pitchFamily="34" charset="0"/>
              </a:rPr>
              <a:t>SURVEY</a:t>
            </a:r>
            <a:endParaRPr lang="en-US" dirty="0"/>
          </a:p>
        </p:txBody>
      </p:sp>
      <p:sp>
        <p:nvSpPr>
          <p:cNvPr id="43" name="Object 43"/>
          <p:cNvSpPr txBox="1"/>
          <p:nvPr/>
        </p:nvSpPr>
        <p:spPr>
          <a:xfrm>
            <a:off x="11421153" y="661767"/>
            <a:ext cx="5887204" cy="479988"/>
          </a:xfrm>
          <a:prstGeom prst="rect">
            <a:avLst/>
          </a:prstGeom>
          <a:noFill/>
        </p:spPr>
        <p:txBody>
          <a:bodyPr anchor="ctr" wrap="square" rtlCol="0">
            <a:spAutoFit/>
          </a:bodyPr>
          <a:lstStyle/>
          <a:p>
            <a:pPr algn="r"/>
            <a:r>
              <a:rPr lang="en-US" sz="1800" spc="-100" kern="0" dirty="0" smtClean="0">
                <a:solidFill>
                  <a:srgbClr val="787878"/>
                </a:solidFill>
                <a:latin typeface="S-Core Dream 4 Regular" pitchFamily="34" charset="0"/>
                <a:cs typeface="S-Core Dream 4 Regular" pitchFamily="34" charset="0"/>
              </a:rPr>
              <a:t>페이지 제목을 입력해주세요</a:t>
            </a:r>
            <a:endParaRPr lang="en-US" dirty="0"/>
          </a:p>
        </p:txBody>
      </p:sp>
      <p:grpSp>
        <p:nvGrpSpPr>
          <p:cNvPr id="1011" name="그룹 1011"/>
          <p:cNvGrpSpPr/>
          <p:nvPr/>
        </p:nvGrpSpPr>
        <p:grpSpPr>
          <a:xfrm>
            <a:off x="977358" y="1220958"/>
            <a:ext cx="16330999" cy="55418"/>
            <a:chOff x="977358" y="1220958"/>
            <a:chExt cx="16330999" cy="55418"/>
          </a:xfrm>
        </p:grpSpPr>
        <p:pic>
          <p:nvPicPr>
            <p:cNvPr id="45" name="Object 44"/>
            <p:cNvPicPr>
              <a:picLocks noChangeAspect="1"/>
            </p:cNvPicPr>
            <p:nvPr/>
          </p:nvPicPr>
          <p:blipFill>
            <a:blip r:embed="rId10" cstate="print"/>
            <a:stretch>
              <a:fillRect/>
            </a:stretch>
          </p:blipFill>
          <p:spPr>
            <a:xfrm>
              <a:off x="977358" y="1220958"/>
              <a:ext cx="16330999" cy="55418"/>
            </a:xfrm>
            <a:prstGeom prst="rect">
              <a:avLst/>
            </a:prstGeom>
          </p:spPr>
        </p:pic>
      </p:grpSp>
      <p:grpSp>
        <p:nvGrpSpPr>
          <p:cNvPr id="1012" name="그룹 1012"/>
          <p:cNvGrpSpPr/>
          <p:nvPr/>
        </p:nvGrpSpPr>
        <p:grpSpPr>
          <a:xfrm>
            <a:off x="977358" y="9073658"/>
            <a:ext cx="16330999" cy="55418"/>
            <a:chOff x="977358" y="9073658"/>
            <a:chExt cx="16330999" cy="55418"/>
          </a:xfrm>
        </p:grpSpPr>
        <p:pic>
          <p:nvPicPr>
            <p:cNvPr id="48" name="Object 47"/>
            <p:cNvPicPr>
              <a:picLocks noChangeAspect="1"/>
            </p:cNvPicPr>
            <p:nvPr/>
          </p:nvPicPr>
          <p:blipFill>
            <a:blip r:embed="rId11" cstate="print"/>
            <a:stretch>
              <a:fillRect/>
            </a:stretch>
          </p:blipFill>
          <p:spPr>
            <a:xfrm>
              <a:off x="977358" y="9073658"/>
              <a:ext cx="16330999" cy="55418"/>
            </a:xfrm>
            <a:prstGeom prst="rect">
              <a:avLst/>
            </a:prstGeom>
          </p:spPr>
        </p:pic>
      </p:grpSp>
      <p:sp>
        <p:nvSpPr>
          <p:cNvPr id="50" name="Object 50"/>
          <p:cNvSpPr txBox="1"/>
          <p:nvPr/>
        </p:nvSpPr>
        <p:spPr>
          <a:xfrm>
            <a:off x="989479" y="9325104"/>
            <a:ext cx="5887204" cy="373324"/>
          </a:xfrm>
          <a:prstGeom prst="rect">
            <a:avLst/>
          </a:prstGeom>
          <a:noFill/>
        </p:spPr>
        <p:txBody>
          <a:bodyPr anchor="ctr" wrap="square" rtlCol="0">
            <a:spAutoFit/>
          </a:bodyPr>
          <a:lstStyle/>
          <a:p>
            <a:r>
              <a:rPr lang="en-US" sz="1400" spc="-100" kern="0" dirty="0" smtClean="0">
                <a:solidFill>
                  <a:srgbClr val="9e9e9e"/>
                </a:solidFill>
                <a:latin typeface="S-Core Dream 4 Regular" pitchFamily="34" charset="0"/>
                <a:cs typeface="S-Core Dream 4 Regular" pitchFamily="34" charset="0"/>
              </a:rPr>
              <a:t>1) 각주를 입력해주세요   |    2) 각주를 입력해주세요</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9980952" y="3494716"/>
            <a:ext cx="6180952" cy="3493808"/>
            <a:chOff x="9980952" y="3494716"/>
            <a:chExt cx="6180952" cy="3493808"/>
          </a:xfrm>
        </p:grpSpPr>
        <p:grpSp>
          <p:nvGrpSpPr>
            <p:cNvPr id="1002" name="그룹 1002"/>
            <p:cNvGrpSpPr/>
            <p:nvPr/>
          </p:nvGrpSpPr>
          <p:grpSpPr>
            <a:xfrm>
              <a:off x="9980952" y="3494716"/>
              <a:ext cx="6180952" cy="78017"/>
              <a:chOff x="9980952" y="3494716"/>
              <a:chExt cx="6180952" cy="78017"/>
            </a:xfrm>
          </p:grpSpPr>
          <p:pic>
            <p:nvPicPr>
              <p:cNvPr id="4" name="Object 3"/>
              <p:cNvPicPr>
                <a:picLocks noChangeAspect="1"/>
              </p:cNvPicPr>
              <p:nvPr/>
            </p:nvPicPr>
            <p:blipFill>
              <a:blip r:embed="rId2" cstate="print"/>
              <a:stretch>
                <a:fillRect/>
              </a:stretch>
            </p:blipFill>
            <p:spPr>
              <a:xfrm>
                <a:off x="9980952" y="3494716"/>
                <a:ext cx="6180952" cy="78017"/>
              </a:xfrm>
              <a:prstGeom prst="rect">
                <a:avLst/>
              </a:prstGeom>
            </p:spPr>
          </p:pic>
        </p:grpSp>
        <p:grpSp>
          <p:nvGrpSpPr>
            <p:cNvPr id="1003" name="그룹 1003"/>
            <p:cNvGrpSpPr/>
            <p:nvPr/>
          </p:nvGrpSpPr>
          <p:grpSpPr>
            <a:xfrm>
              <a:off x="9980952" y="4177874"/>
              <a:ext cx="6180952" cy="78017"/>
              <a:chOff x="9980952" y="4177874"/>
              <a:chExt cx="6180952" cy="78017"/>
            </a:xfrm>
          </p:grpSpPr>
          <p:pic>
            <p:nvPicPr>
              <p:cNvPr id="7" name="Object 6"/>
              <p:cNvPicPr>
                <a:picLocks noChangeAspect="1"/>
              </p:cNvPicPr>
              <p:nvPr/>
            </p:nvPicPr>
            <p:blipFill>
              <a:blip r:embed="rId3" cstate="print"/>
              <a:stretch>
                <a:fillRect/>
              </a:stretch>
            </p:blipFill>
            <p:spPr>
              <a:xfrm>
                <a:off x="9980952" y="4177874"/>
                <a:ext cx="6180952" cy="78017"/>
              </a:xfrm>
              <a:prstGeom prst="rect">
                <a:avLst/>
              </a:prstGeom>
            </p:spPr>
          </p:pic>
        </p:grpSp>
        <p:grpSp>
          <p:nvGrpSpPr>
            <p:cNvPr id="1004" name="그룹 1004"/>
            <p:cNvGrpSpPr/>
            <p:nvPr/>
          </p:nvGrpSpPr>
          <p:grpSpPr>
            <a:xfrm>
              <a:off x="9980952" y="4861032"/>
              <a:ext cx="6180952" cy="78017"/>
              <a:chOff x="9980952" y="4861032"/>
              <a:chExt cx="6180952" cy="78017"/>
            </a:xfrm>
          </p:grpSpPr>
          <p:pic>
            <p:nvPicPr>
              <p:cNvPr id="10" name="Object 9"/>
              <p:cNvPicPr>
                <a:picLocks noChangeAspect="1"/>
              </p:cNvPicPr>
              <p:nvPr/>
            </p:nvPicPr>
            <p:blipFill>
              <a:blip r:embed="rId4" cstate="print"/>
              <a:stretch>
                <a:fillRect/>
              </a:stretch>
            </p:blipFill>
            <p:spPr>
              <a:xfrm>
                <a:off x="9980952" y="4861032"/>
                <a:ext cx="6180952" cy="78017"/>
              </a:xfrm>
              <a:prstGeom prst="rect">
                <a:avLst/>
              </a:prstGeom>
            </p:spPr>
          </p:pic>
        </p:grpSp>
        <p:grpSp>
          <p:nvGrpSpPr>
            <p:cNvPr id="1005" name="그룹 1005"/>
            <p:cNvGrpSpPr/>
            <p:nvPr/>
          </p:nvGrpSpPr>
          <p:grpSpPr>
            <a:xfrm>
              <a:off x="9980952" y="5544191"/>
              <a:ext cx="6180952" cy="78017"/>
              <a:chOff x="9980952" y="5544191"/>
              <a:chExt cx="6180952" cy="78017"/>
            </a:xfrm>
          </p:grpSpPr>
          <p:pic>
            <p:nvPicPr>
              <p:cNvPr id="13" name="Object 12"/>
              <p:cNvPicPr>
                <a:picLocks noChangeAspect="1"/>
              </p:cNvPicPr>
              <p:nvPr/>
            </p:nvPicPr>
            <p:blipFill>
              <a:blip r:embed="rId5" cstate="print"/>
              <a:stretch>
                <a:fillRect/>
              </a:stretch>
            </p:blipFill>
            <p:spPr>
              <a:xfrm>
                <a:off x="9980952" y="5544191"/>
                <a:ext cx="6180952" cy="78017"/>
              </a:xfrm>
              <a:prstGeom prst="rect">
                <a:avLst/>
              </a:prstGeom>
            </p:spPr>
          </p:pic>
        </p:grpSp>
        <p:grpSp>
          <p:nvGrpSpPr>
            <p:cNvPr id="1006" name="그룹 1006"/>
            <p:cNvGrpSpPr/>
            <p:nvPr/>
          </p:nvGrpSpPr>
          <p:grpSpPr>
            <a:xfrm>
              <a:off x="9980952" y="6227349"/>
              <a:ext cx="6180952" cy="78017"/>
              <a:chOff x="9980952" y="6227349"/>
              <a:chExt cx="6180952" cy="78017"/>
            </a:xfrm>
          </p:grpSpPr>
          <p:pic>
            <p:nvPicPr>
              <p:cNvPr id="16" name="Object 15"/>
              <p:cNvPicPr>
                <a:picLocks noChangeAspect="1"/>
              </p:cNvPicPr>
              <p:nvPr/>
            </p:nvPicPr>
            <p:blipFill>
              <a:blip r:embed="rId6" cstate="print"/>
              <a:stretch>
                <a:fillRect/>
              </a:stretch>
            </p:blipFill>
            <p:spPr>
              <a:xfrm>
                <a:off x="9980952" y="6227349"/>
                <a:ext cx="6180952" cy="78017"/>
              </a:xfrm>
              <a:prstGeom prst="rect">
                <a:avLst/>
              </a:prstGeom>
            </p:spPr>
          </p:pic>
        </p:grpSp>
        <p:grpSp>
          <p:nvGrpSpPr>
            <p:cNvPr id="1007" name="그룹 1007"/>
            <p:cNvGrpSpPr/>
            <p:nvPr/>
          </p:nvGrpSpPr>
          <p:grpSpPr>
            <a:xfrm>
              <a:off x="9980952" y="6910507"/>
              <a:ext cx="6180952" cy="78017"/>
              <a:chOff x="9980952" y="6910507"/>
              <a:chExt cx="6180952" cy="78017"/>
            </a:xfrm>
          </p:grpSpPr>
          <p:pic>
            <p:nvPicPr>
              <p:cNvPr id="19" name="Object 18"/>
              <p:cNvPicPr>
                <a:picLocks noChangeAspect="1"/>
              </p:cNvPicPr>
              <p:nvPr/>
            </p:nvPicPr>
            <p:blipFill>
              <a:blip r:embed="rId7" cstate="print"/>
              <a:stretch>
                <a:fillRect/>
              </a:stretch>
            </p:blipFill>
            <p:spPr>
              <a:xfrm>
                <a:off x="9980952" y="6910507"/>
                <a:ext cx="6180952" cy="78017"/>
              </a:xfrm>
              <a:prstGeom prst="rect">
                <a:avLst/>
              </a:prstGeom>
            </p:spPr>
          </p:pic>
        </p:grpSp>
      </p:grpSp>
      <p:sp>
        <p:nvSpPr>
          <p:cNvPr id="22" name="Object 22"/>
          <p:cNvSpPr txBox="1"/>
          <p:nvPr/>
        </p:nvSpPr>
        <p:spPr>
          <a:xfrm>
            <a:off x="752381" y="2348297"/>
            <a:ext cx="8285714" cy="533320"/>
          </a:xfrm>
          <a:prstGeom prst="rect">
            <a:avLst/>
          </a:prstGeom>
          <a:noFill/>
        </p:spPr>
        <p:txBody>
          <a:bodyPr anchor="t" wrap="square" rtlCol="0">
            <a:spAutoFit/>
          </a:bodyPr>
          <a:lstStyle/>
          <a:p>
            <a:pPr algn="ctr"/>
            <a:r>
              <a:rPr lang="en-US" sz="2000" spc="-100" kern="0" dirty="0" smtClean="0">
                <a:solidFill>
                  <a:srgbClr val="787878"/>
                </a:solidFill>
                <a:latin typeface="S-Core Dream 5 Medium" pitchFamily="34" charset="0"/>
                <a:cs typeface="S-Core Dream 5 Medium" pitchFamily="34" charset="0"/>
              </a:rPr>
              <a:t>국내 디자인 산업 인식</a:t>
            </a:r>
            <a:endParaRPr lang="en-US" dirty="0"/>
          </a:p>
        </p:txBody>
      </p:sp>
      <p:sp>
        <p:nvSpPr>
          <p:cNvPr id="23" name="Object 23"/>
          <p:cNvSpPr txBox="1"/>
          <p:nvPr/>
        </p:nvSpPr>
        <p:spPr>
          <a:xfrm>
            <a:off x="10484968" y="7810347"/>
            <a:ext cx="5643546" cy="373324"/>
          </a:xfrm>
          <a:prstGeom prst="rect">
            <a:avLst/>
          </a:prstGeom>
          <a:noFill/>
        </p:spPr>
        <p:txBody>
          <a:bodyPr anchor="t" wrap="square" rtlCol="0">
            <a:spAutoFit/>
          </a:bodyPr>
          <a:lstStyle/>
          <a:p>
            <a:pPr algn="r"/>
            <a:r>
              <a:rPr lang="en-US" sz="1400" spc="-100" kern="0" dirty="0" smtClean="0">
                <a:solidFill>
                  <a:srgbClr val="787878"/>
                </a:solidFill>
                <a:latin typeface="S-Core Dream 5 Medium" pitchFamily="34" charset="0"/>
                <a:cs typeface="S-Core Dream 5 Medium" pitchFamily="34" charset="0"/>
              </a:rPr>
              <a:t>자료출처</a:t>
            </a:r>
            <a:r>
              <a:rPr lang="en-US" sz="1400" spc="-100" kern="0" dirty="0" smtClean="0">
                <a:solidFill>
                  <a:srgbClr val="787878"/>
                </a:solidFill>
                <a:latin typeface="S-Core Dream 3 Light" pitchFamily="34" charset="0"/>
                <a:cs typeface="S-Core Dream 3 Light" pitchFamily="34" charset="0"/>
              </a:rPr>
              <a:t> : 미리대학교 정보학술관</a:t>
            </a:r>
            <a:endParaRPr lang="en-US" dirty="0"/>
          </a:p>
        </p:txBody>
      </p:sp>
      <p:grpSp>
        <p:nvGrpSpPr>
          <p:cNvPr id="1008" name="그룹 1008"/>
          <p:cNvGrpSpPr/>
          <p:nvPr/>
        </p:nvGrpSpPr>
        <p:grpSpPr>
          <a:xfrm>
            <a:off x="2133333" y="3294967"/>
            <a:ext cx="1024718" cy="878329"/>
            <a:chOff x="2133333" y="3294967"/>
            <a:chExt cx="1024718" cy="878329"/>
          </a:xfrm>
        </p:grpSpPr>
        <p:pic>
          <p:nvPicPr>
            <p:cNvPr id="25" name="Object 24"/>
            <p:cNvPicPr>
              <a:picLocks noChangeAspect="1"/>
            </p:cNvPicPr>
            <p:nvPr/>
          </p:nvPicPr>
          <p:blipFill>
            <a:blip r:embed="rId8" cstate="print"/>
            <a:stretch>
              <a:fillRect/>
            </a:stretch>
          </p:blipFill>
          <p:spPr>
            <a:xfrm>
              <a:off x="2133333" y="3294967"/>
              <a:ext cx="1024718" cy="878329"/>
            </a:xfrm>
            <a:prstGeom prst="rect">
              <a:avLst/>
            </a:prstGeom>
          </p:spPr>
        </p:pic>
      </p:grpSp>
      <p:grpSp>
        <p:nvGrpSpPr>
          <p:cNvPr id="1009" name="그룹 1009"/>
          <p:cNvGrpSpPr/>
          <p:nvPr/>
        </p:nvGrpSpPr>
        <p:grpSpPr>
          <a:xfrm>
            <a:off x="3405967" y="3089269"/>
            <a:ext cx="4289271" cy="855456"/>
            <a:chOff x="3405967" y="3089269"/>
            <a:chExt cx="4289271" cy="855456"/>
          </a:xfrm>
        </p:grpSpPr>
        <p:pic>
          <p:nvPicPr>
            <p:cNvPr id="28" name="Object 27"/>
            <p:cNvPicPr>
              <a:picLocks noChangeAspect="1"/>
            </p:cNvPicPr>
            <p:nvPr/>
          </p:nvPicPr>
          <p:blipFill>
            <a:blip r:embed="rId9" cstate="print"/>
            <a:stretch>
              <a:fillRect/>
            </a:stretch>
          </p:blipFill>
          <p:spPr>
            <a:xfrm>
              <a:off x="3405967" y="3089269"/>
              <a:ext cx="4289271" cy="855456"/>
            </a:xfrm>
            <a:prstGeom prst="rect">
              <a:avLst/>
            </a:prstGeom>
          </p:spPr>
        </p:pic>
      </p:grpSp>
      <p:sp>
        <p:nvSpPr>
          <p:cNvPr id="30" name="Object 30"/>
          <p:cNvSpPr txBox="1"/>
          <p:nvPr/>
        </p:nvSpPr>
        <p:spPr>
          <a:xfrm>
            <a:off x="2486030" y="3295016"/>
            <a:ext cx="6205336" cy="533320"/>
          </a:xfrm>
          <a:prstGeom prst="rect">
            <a:avLst/>
          </a:prstGeom>
          <a:noFill/>
        </p:spPr>
        <p:txBody>
          <a:bodyPr anchor="ctr" wrap="square" rtlCol="0">
            <a:spAutoFit/>
          </a:bodyPr>
          <a:lstStyle/>
          <a:p>
            <a:pPr algn="ctr"/>
            <a:r>
              <a:rPr lang="en-US" sz="2000" spc="-100" kern="0" dirty="0" smtClean="0">
                <a:solidFill>
                  <a:srgbClr val="35363a"/>
                </a:solidFill>
                <a:latin typeface="S-Core Dream 4 Regular" pitchFamily="34" charset="0"/>
                <a:cs typeface="S-Core Dream 4 Regular" pitchFamily="34" charset="0"/>
              </a:rPr>
              <a:t>꾸준한 육성과 성장이 요구됨</a:t>
            </a:r>
            <a:endParaRPr lang="en-US" dirty="0"/>
          </a:p>
        </p:txBody>
      </p:sp>
      <p:grpSp>
        <p:nvGrpSpPr>
          <p:cNvPr id="1010" name="그룹 1010"/>
          <p:cNvGrpSpPr/>
          <p:nvPr/>
        </p:nvGrpSpPr>
        <p:grpSpPr>
          <a:xfrm>
            <a:off x="6632425" y="4659681"/>
            <a:ext cx="1024718" cy="878329"/>
            <a:chOff x="6632425" y="4659681"/>
            <a:chExt cx="1024718" cy="878329"/>
          </a:xfrm>
        </p:grpSpPr>
        <p:pic>
          <p:nvPicPr>
            <p:cNvPr id="32" name="Object 31"/>
            <p:cNvPicPr>
              <a:picLocks noChangeAspect="1"/>
            </p:cNvPicPr>
            <p:nvPr/>
          </p:nvPicPr>
          <p:blipFill>
            <a:blip r:embed="rId10" cstate="print"/>
            <a:stretch>
              <a:fillRect/>
            </a:stretch>
          </p:blipFill>
          <p:spPr>
            <a:xfrm>
              <a:off x="6632425" y="4659681"/>
              <a:ext cx="1024718" cy="878329"/>
            </a:xfrm>
            <a:prstGeom prst="rect">
              <a:avLst/>
            </a:prstGeom>
          </p:spPr>
        </p:pic>
      </p:grpSp>
      <p:grpSp>
        <p:nvGrpSpPr>
          <p:cNvPr id="1011" name="그룹 1011"/>
          <p:cNvGrpSpPr/>
          <p:nvPr/>
        </p:nvGrpSpPr>
        <p:grpSpPr>
          <a:xfrm>
            <a:off x="2133333" y="4453983"/>
            <a:ext cx="4289271" cy="855456"/>
            <a:chOff x="2133333" y="4453983"/>
            <a:chExt cx="4289271" cy="855456"/>
          </a:xfrm>
        </p:grpSpPr>
        <p:pic>
          <p:nvPicPr>
            <p:cNvPr id="35" name="Object 34"/>
            <p:cNvPicPr>
              <a:picLocks noChangeAspect="1"/>
            </p:cNvPicPr>
            <p:nvPr/>
          </p:nvPicPr>
          <p:blipFill>
            <a:blip r:embed="rId11" cstate="print"/>
            <a:stretch>
              <a:fillRect/>
            </a:stretch>
          </p:blipFill>
          <p:spPr>
            <a:xfrm>
              <a:off x="2133333" y="4453983"/>
              <a:ext cx="4289271" cy="855456"/>
            </a:xfrm>
            <a:prstGeom prst="rect">
              <a:avLst/>
            </a:prstGeom>
          </p:spPr>
        </p:pic>
      </p:grpSp>
      <p:sp>
        <p:nvSpPr>
          <p:cNvPr id="37" name="Object 37"/>
          <p:cNvSpPr txBox="1"/>
          <p:nvPr/>
        </p:nvSpPr>
        <p:spPr>
          <a:xfrm>
            <a:off x="1127682" y="4659731"/>
            <a:ext cx="6205336" cy="533320"/>
          </a:xfrm>
          <a:prstGeom prst="rect">
            <a:avLst/>
          </a:prstGeom>
          <a:noFill/>
        </p:spPr>
        <p:txBody>
          <a:bodyPr anchor="ctr" wrap="square" rtlCol="0">
            <a:spAutoFit/>
          </a:bodyPr>
          <a:lstStyle/>
          <a:p>
            <a:pPr algn="ctr"/>
            <a:r>
              <a:rPr lang="en-US" sz="2000" spc="-100" kern="0" dirty="0" smtClean="0">
                <a:solidFill>
                  <a:srgbClr val="35363a"/>
                </a:solidFill>
                <a:latin typeface="S-Core Dream 4 Regular" pitchFamily="34" charset="0"/>
                <a:cs typeface="S-Core Dream 4 Regular" pitchFamily="34" charset="0"/>
              </a:rPr>
              <a:t>노동강도에 비해 평균임금 낮아...</a:t>
            </a:r>
            <a:endParaRPr lang="en-US" dirty="0"/>
          </a:p>
        </p:txBody>
      </p:sp>
      <p:grpSp>
        <p:nvGrpSpPr>
          <p:cNvPr id="1012" name="그룹 1012"/>
          <p:cNvGrpSpPr/>
          <p:nvPr/>
        </p:nvGrpSpPr>
        <p:grpSpPr>
          <a:xfrm>
            <a:off x="2133333" y="5710820"/>
            <a:ext cx="5523810" cy="78017"/>
            <a:chOff x="2133333" y="5710820"/>
            <a:chExt cx="5523810" cy="78017"/>
          </a:xfrm>
        </p:grpSpPr>
        <p:pic>
          <p:nvPicPr>
            <p:cNvPr id="39" name="Object 38"/>
            <p:cNvPicPr>
              <a:picLocks noChangeAspect="1"/>
            </p:cNvPicPr>
            <p:nvPr/>
          </p:nvPicPr>
          <p:blipFill>
            <a:blip r:embed="rId12" cstate="print"/>
            <a:stretch>
              <a:fillRect/>
            </a:stretch>
          </p:blipFill>
          <p:spPr>
            <a:xfrm>
              <a:off x="2133333" y="5710820"/>
              <a:ext cx="5523810" cy="78017"/>
            </a:xfrm>
            <a:prstGeom prst="rect">
              <a:avLst/>
            </a:prstGeom>
          </p:spPr>
        </p:pic>
      </p:grpSp>
      <p:sp>
        <p:nvSpPr>
          <p:cNvPr id="41" name="Object 41"/>
          <p:cNvSpPr txBox="1"/>
          <p:nvPr/>
        </p:nvSpPr>
        <p:spPr>
          <a:xfrm>
            <a:off x="752381" y="6194497"/>
            <a:ext cx="8285714" cy="533320"/>
          </a:xfrm>
          <a:prstGeom prst="rect">
            <a:avLst/>
          </a:prstGeom>
          <a:noFill/>
        </p:spPr>
        <p:txBody>
          <a:bodyPr anchor="t" wrap="square" rtlCol="0">
            <a:spAutoFit/>
          </a:bodyPr>
          <a:lstStyle/>
          <a:p>
            <a:pPr algn="ctr"/>
            <a:r>
              <a:rPr lang="en-US" sz="2000" spc="-100" kern="0" dirty="0" smtClean="0">
                <a:solidFill>
                  <a:srgbClr val="787878"/>
                </a:solidFill>
                <a:latin typeface="S-Core Dream 5 Medium" pitchFamily="34" charset="0"/>
                <a:cs typeface="S-Core Dream 5 Medium" pitchFamily="34" charset="0"/>
              </a:rPr>
              <a:t>해외 디자인 산업 인식</a:t>
            </a:r>
            <a:endParaRPr lang="en-US" dirty="0"/>
          </a:p>
        </p:txBody>
      </p:sp>
      <p:grpSp>
        <p:nvGrpSpPr>
          <p:cNvPr id="1013" name="그룹 1013"/>
          <p:cNvGrpSpPr/>
          <p:nvPr/>
        </p:nvGrpSpPr>
        <p:grpSpPr>
          <a:xfrm>
            <a:off x="2133333" y="7141168"/>
            <a:ext cx="1024718" cy="878329"/>
            <a:chOff x="2133333" y="7141168"/>
            <a:chExt cx="1024718" cy="878329"/>
          </a:xfrm>
        </p:grpSpPr>
        <p:pic>
          <p:nvPicPr>
            <p:cNvPr id="43" name="Object 42"/>
            <p:cNvPicPr>
              <a:picLocks noChangeAspect="1"/>
            </p:cNvPicPr>
            <p:nvPr/>
          </p:nvPicPr>
          <p:blipFill>
            <a:blip r:embed="rId13" cstate="print"/>
            <a:stretch>
              <a:fillRect/>
            </a:stretch>
          </p:blipFill>
          <p:spPr>
            <a:xfrm>
              <a:off x="2133333" y="7141168"/>
              <a:ext cx="1024718" cy="878329"/>
            </a:xfrm>
            <a:prstGeom prst="rect">
              <a:avLst/>
            </a:prstGeom>
          </p:spPr>
        </p:pic>
      </p:grpSp>
      <p:grpSp>
        <p:nvGrpSpPr>
          <p:cNvPr id="1014" name="그룹 1014"/>
          <p:cNvGrpSpPr/>
          <p:nvPr/>
        </p:nvGrpSpPr>
        <p:grpSpPr>
          <a:xfrm>
            <a:off x="3405967" y="6935470"/>
            <a:ext cx="4289271" cy="855456"/>
            <a:chOff x="3405967" y="6935470"/>
            <a:chExt cx="4289271" cy="855456"/>
          </a:xfrm>
        </p:grpSpPr>
        <p:pic>
          <p:nvPicPr>
            <p:cNvPr id="46" name="Object 45"/>
            <p:cNvPicPr>
              <a:picLocks noChangeAspect="1"/>
            </p:cNvPicPr>
            <p:nvPr/>
          </p:nvPicPr>
          <p:blipFill>
            <a:blip r:embed="rId14" cstate="print"/>
            <a:stretch>
              <a:fillRect/>
            </a:stretch>
          </p:blipFill>
          <p:spPr>
            <a:xfrm>
              <a:off x="3405967" y="6935470"/>
              <a:ext cx="4289271" cy="855456"/>
            </a:xfrm>
            <a:prstGeom prst="rect">
              <a:avLst/>
            </a:prstGeom>
          </p:spPr>
        </p:pic>
      </p:grpSp>
      <p:sp>
        <p:nvSpPr>
          <p:cNvPr id="48" name="Object 48"/>
          <p:cNvSpPr txBox="1"/>
          <p:nvPr/>
        </p:nvSpPr>
        <p:spPr>
          <a:xfrm>
            <a:off x="2486030" y="7141217"/>
            <a:ext cx="6205336" cy="533320"/>
          </a:xfrm>
          <a:prstGeom prst="rect">
            <a:avLst/>
          </a:prstGeom>
          <a:noFill/>
        </p:spPr>
        <p:txBody>
          <a:bodyPr anchor="ctr" wrap="square" rtlCol="0">
            <a:spAutoFit/>
          </a:bodyPr>
          <a:lstStyle/>
          <a:p>
            <a:pPr algn="ctr"/>
            <a:r>
              <a:rPr lang="en-US" sz="2000" spc="-100" kern="0" dirty="0" smtClean="0">
                <a:solidFill>
                  <a:srgbClr val="35363a"/>
                </a:solidFill>
                <a:latin typeface="S-Core Dream 4 Regular" pitchFamily="34" charset="0"/>
                <a:cs typeface="S-Core Dream 4 Regular" pitchFamily="34" charset="0"/>
              </a:rPr>
              <a:t>미리디공화국 디자인산업 벤치마킹</a:t>
            </a:r>
            <a:endParaRPr lang="en-US" dirty="0"/>
          </a:p>
        </p:txBody>
      </p:sp>
      <p:sp>
        <p:nvSpPr>
          <p:cNvPr id="49" name="Object 49"/>
          <p:cNvSpPr txBox="1"/>
          <p:nvPr/>
        </p:nvSpPr>
        <p:spPr>
          <a:xfrm>
            <a:off x="12754647" y="3136571"/>
            <a:ext cx="3370654" cy="373324"/>
          </a:xfrm>
          <a:prstGeom prst="rect">
            <a:avLst/>
          </a:prstGeom>
          <a:noFill/>
        </p:spPr>
        <p:txBody>
          <a:bodyPr anchor="t" wrap="square" rtlCol="0">
            <a:spAutoFit/>
          </a:bodyPr>
          <a:lstStyle/>
          <a:p>
            <a:pPr algn="r"/>
            <a:r>
              <a:rPr lang="en-US" sz="1400" spc="-100" kern="0" dirty="0" smtClean="0">
                <a:solidFill>
                  <a:srgbClr val="787878"/>
                </a:solidFill>
                <a:latin typeface="S-Core Dream 3 Light" pitchFamily="34" charset="0"/>
                <a:cs typeface="S-Core Dream 3 Light" pitchFamily="34" charset="0"/>
              </a:rPr>
              <a:t>2030년 기준 (단위:%)</a:t>
            </a:r>
            <a:endParaRPr lang="en-US" dirty="0"/>
          </a:p>
        </p:txBody>
      </p:sp>
      <p:sp>
        <p:nvSpPr>
          <p:cNvPr id="50" name="Object 50"/>
          <p:cNvSpPr txBox="1"/>
          <p:nvPr/>
        </p:nvSpPr>
        <p:spPr>
          <a:xfrm>
            <a:off x="10259997" y="2330976"/>
            <a:ext cx="5155680" cy="586652"/>
          </a:xfrm>
          <a:prstGeom prst="rect">
            <a:avLst/>
          </a:prstGeom>
          <a:noFill/>
        </p:spPr>
        <p:txBody>
          <a:bodyPr anchor="t" wrap="square" rtlCol="0">
            <a:spAutoFit/>
          </a:bodyPr>
          <a:lstStyle/>
          <a:p>
            <a:pPr algn="ctr"/>
            <a:r>
              <a:rPr lang="en-US" sz="2200" spc="-100" kern="0" dirty="0" smtClean="0">
                <a:solidFill>
                  <a:srgbClr val="787878"/>
                </a:solidFill>
                <a:latin typeface="S-Core Dream 5 Medium" pitchFamily="34" charset="0"/>
                <a:cs typeface="S-Core Dream 5 Medium" pitchFamily="34" charset="0"/>
              </a:rPr>
              <a:t>디자인산업 예산 비율</a:t>
            </a:r>
            <a:endParaRPr lang="en-US" dirty="0"/>
          </a:p>
        </p:txBody>
      </p:sp>
      <p:sp>
        <p:nvSpPr>
          <p:cNvPr id="51" name="Object 51"/>
          <p:cNvSpPr txBox="1"/>
          <p:nvPr/>
        </p:nvSpPr>
        <p:spPr>
          <a:xfrm>
            <a:off x="10074871" y="7192130"/>
            <a:ext cx="1929260" cy="426656"/>
          </a:xfrm>
          <a:prstGeom prst="rect">
            <a:avLst/>
          </a:prstGeom>
          <a:noFill/>
        </p:spPr>
        <p:txBody>
          <a:bodyPr anchor="t" wrap="square" rtlCol="0">
            <a:spAutoFit/>
          </a:bodyPr>
          <a:lstStyle/>
          <a:p>
            <a:pPr algn="ctr"/>
            <a:r>
              <a:rPr lang="en-US" sz="1600" spc="-100" kern="0" dirty="0" smtClean="0">
                <a:solidFill>
                  <a:srgbClr val="787878"/>
                </a:solidFill>
                <a:latin typeface="S-Core Dream 3 Light" pitchFamily="34" charset="0"/>
                <a:cs typeface="S-Core Dream 3 Light" pitchFamily="34" charset="0"/>
              </a:rPr>
              <a:t>옆나라</a:t>
            </a:r>
            <a:endParaRPr lang="en-US" dirty="0"/>
          </a:p>
        </p:txBody>
      </p:sp>
      <p:sp>
        <p:nvSpPr>
          <p:cNvPr id="52" name="Object 52"/>
          <p:cNvSpPr txBox="1"/>
          <p:nvPr/>
        </p:nvSpPr>
        <p:spPr>
          <a:xfrm>
            <a:off x="9168541" y="6784642"/>
            <a:ext cx="913941" cy="479988"/>
          </a:xfrm>
          <a:prstGeom prst="rect">
            <a:avLst/>
          </a:prstGeom>
          <a:noFill/>
        </p:spPr>
        <p:txBody>
          <a:bodyPr anchor="t" wrap="square" rtlCol="0">
            <a:spAutoFit/>
          </a:bodyPr>
          <a:lstStyle/>
          <a:p>
            <a:pPr algn="ctr"/>
            <a:r>
              <a:rPr lang="en-US" sz="1800" spc="-100" kern="0" dirty="0" smtClean="0">
                <a:solidFill>
                  <a:srgbClr val="35363a"/>
                </a:solidFill>
                <a:latin typeface="S-Core Dream 6 Bold" pitchFamily="34" charset="0"/>
                <a:cs typeface="S-Core Dream 6 Bold" pitchFamily="34" charset="0"/>
              </a:rPr>
              <a:t>0</a:t>
            </a:r>
            <a:endParaRPr lang="en-US" dirty="0"/>
          </a:p>
        </p:txBody>
      </p:sp>
      <p:grpSp>
        <p:nvGrpSpPr>
          <p:cNvPr id="1015" name="그룹 1015"/>
          <p:cNvGrpSpPr/>
          <p:nvPr/>
        </p:nvGrpSpPr>
        <p:grpSpPr>
          <a:xfrm>
            <a:off x="10622719" y="5903232"/>
            <a:ext cx="833563" cy="1037673"/>
            <a:chOff x="10622719" y="5903232"/>
            <a:chExt cx="833563" cy="1037673"/>
          </a:xfrm>
        </p:grpSpPr>
        <p:pic>
          <p:nvPicPr>
            <p:cNvPr id="54" name="Object 53"/>
            <p:cNvPicPr>
              <a:picLocks noChangeAspect="1"/>
            </p:cNvPicPr>
            <p:nvPr/>
          </p:nvPicPr>
          <p:blipFill>
            <a:blip r:embed="rId15" cstate="print"/>
            <a:stretch>
              <a:fillRect/>
            </a:stretch>
          </p:blipFill>
          <p:spPr>
            <a:xfrm>
              <a:off x="10622719" y="5903232"/>
              <a:ext cx="833563" cy="1037673"/>
            </a:xfrm>
            <a:prstGeom prst="rect">
              <a:avLst/>
            </a:prstGeom>
          </p:spPr>
        </p:pic>
      </p:grpSp>
      <p:grpSp>
        <p:nvGrpSpPr>
          <p:cNvPr id="1016" name="그룹 1016"/>
          <p:cNvGrpSpPr/>
          <p:nvPr/>
        </p:nvGrpSpPr>
        <p:grpSpPr>
          <a:xfrm>
            <a:off x="11933945" y="5227042"/>
            <a:ext cx="833563" cy="1713864"/>
            <a:chOff x="11933945" y="5227042"/>
            <a:chExt cx="833563" cy="1713864"/>
          </a:xfrm>
        </p:grpSpPr>
        <p:pic>
          <p:nvPicPr>
            <p:cNvPr id="57" name="Object 56"/>
            <p:cNvPicPr>
              <a:picLocks noChangeAspect="1"/>
            </p:cNvPicPr>
            <p:nvPr/>
          </p:nvPicPr>
          <p:blipFill>
            <a:blip r:embed="rId16" cstate="print"/>
            <a:stretch>
              <a:fillRect/>
            </a:stretch>
          </p:blipFill>
          <p:spPr>
            <a:xfrm>
              <a:off x="11933945" y="5227042"/>
              <a:ext cx="833563" cy="1713864"/>
            </a:xfrm>
            <a:prstGeom prst="rect">
              <a:avLst/>
            </a:prstGeom>
          </p:spPr>
        </p:pic>
      </p:grpSp>
      <p:grpSp>
        <p:nvGrpSpPr>
          <p:cNvPr id="1017" name="그룹 1017"/>
          <p:cNvGrpSpPr/>
          <p:nvPr/>
        </p:nvGrpSpPr>
        <p:grpSpPr>
          <a:xfrm>
            <a:off x="13245171" y="4769607"/>
            <a:ext cx="833563" cy="2171299"/>
            <a:chOff x="13245171" y="4769607"/>
            <a:chExt cx="833563" cy="2171299"/>
          </a:xfrm>
        </p:grpSpPr>
        <p:pic>
          <p:nvPicPr>
            <p:cNvPr id="60" name="Object 59"/>
            <p:cNvPicPr>
              <a:picLocks noChangeAspect="1"/>
            </p:cNvPicPr>
            <p:nvPr/>
          </p:nvPicPr>
          <p:blipFill>
            <a:blip r:embed="rId17" cstate="print"/>
            <a:stretch>
              <a:fillRect/>
            </a:stretch>
          </p:blipFill>
          <p:spPr>
            <a:xfrm>
              <a:off x="13245171" y="4769607"/>
              <a:ext cx="833563" cy="2171299"/>
            </a:xfrm>
            <a:prstGeom prst="rect">
              <a:avLst/>
            </a:prstGeom>
          </p:spPr>
        </p:pic>
      </p:grpSp>
      <p:grpSp>
        <p:nvGrpSpPr>
          <p:cNvPr id="1018" name="그룹 1018"/>
          <p:cNvGrpSpPr/>
          <p:nvPr/>
        </p:nvGrpSpPr>
        <p:grpSpPr>
          <a:xfrm>
            <a:off x="14556397" y="3884185"/>
            <a:ext cx="833563" cy="3056721"/>
            <a:chOff x="14556397" y="3884185"/>
            <a:chExt cx="833563" cy="3056721"/>
          </a:xfrm>
        </p:grpSpPr>
        <p:pic>
          <p:nvPicPr>
            <p:cNvPr id="63" name="Object 62"/>
            <p:cNvPicPr>
              <a:picLocks noChangeAspect="1"/>
            </p:cNvPicPr>
            <p:nvPr/>
          </p:nvPicPr>
          <p:blipFill>
            <a:blip r:embed="rId18" cstate="print"/>
            <a:stretch>
              <a:fillRect/>
            </a:stretch>
          </p:blipFill>
          <p:spPr>
            <a:xfrm>
              <a:off x="14556397" y="3884185"/>
              <a:ext cx="833563" cy="3056721"/>
            </a:xfrm>
            <a:prstGeom prst="rect">
              <a:avLst/>
            </a:prstGeom>
          </p:spPr>
        </p:pic>
      </p:grpSp>
      <p:sp>
        <p:nvSpPr>
          <p:cNvPr id="65" name="Object 65"/>
          <p:cNvSpPr txBox="1"/>
          <p:nvPr/>
        </p:nvSpPr>
        <p:spPr>
          <a:xfrm>
            <a:off x="11361044" y="7202594"/>
            <a:ext cx="1929260" cy="426656"/>
          </a:xfrm>
          <a:prstGeom prst="rect">
            <a:avLst/>
          </a:prstGeom>
          <a:noFill/>
        </p:spPr>
        <p:txBody>
          <a:bodyPr anchor="t" wrap="square" rtlCol="0">
            <a:spAutoFit/>
          </a:bodyPr>
          <a:lstStyle/>
          <a:p>
            <a:pPr algn="ctr"/>
            <a:r>
              <a:rPr lang="en-US" sz="1600" spc="-100" kern="0" dirty="0" smtClean="0">
                <a:solidFill>
                  <a:srgbClr val="787878"/>
                </a:solidFill>
                <a:latin typeface="S-Core Dream 3 Light" pitchFamily="34" charset="0"/>
                <a:cs typeface="S-Core Dream 3 Light" pitchFamily="34" charset="0"/>
              </a:rPr>
              <a:t>먼나라</a:t>
            </a:r>
            <a:endParaRPr lang="en-US" dirty="0"/>
          </a:p>
        </p:txBody>
      </p:sp>
      <p:sp>
        <p:nvSpPr>
          <p:cNvPr id="66" name="Object 66"/>
          <p:cNvSpPr txBox="1"/>
          <p:nvPr/>
        </p:nvSpPr>
        <p:spPr>
          <a:xfrm>
            <a:off x="12692742" y="7192130"/>
            <a:ext cx="1929260" cy="426656"/>
          </a:xfrm>
          <a:prstGeom prst="rect">
            <a:avLst/>
          </a:prstGeom>
          <a:noFill/>
        </p:spPr>
        <p:txBody>
          <a:bodyPr anchor="t" wrap="square" rtlCol="0">
            <a:spAutoFit/>
          </a:bodyPr>
          <a:lstStyle/>
          <a:p>
            <a:pPr algn="ctr"/>
            <a:r>
              <a:rPr lang="en-US" sz="1600" spc="-100" kern="0" dirty="0" smtClean="0">
                <a:solidFill>
                  <a:srgbClr val="787878"/>
                </a:solidFill>
                <a:latin typeface="S-Core Dream 3 Light" pitchFamily="34" charset="0"/>
                <a:cs typeface="S-Core Dream 3 Light" pitchFamily="34" charset="0"/>
              </a:rPr>
              <a:t>저쪽나라</a:t>
            </a:r>
            <a:endParaRPr lang="en-US" dirty="0"/>
          </a:p>
        </p:txBody>
      </p:sp>
      <p:sp>
        <p:nvSpPr>
          <p:cNvPr id="67" name="Object 67"/>
          <p:cNvSpPr txBox="1"/>
          <p:nvPr/>
        </p:nvSpPr>
        <p:spPr>
          <a:xfrm>
            <a:off x="14008548" y="7192130"/>
            <a:ext cx="1929260" cy="426656"/>
          </a:xfrm>
          <a:prstGeom prst="rect">
            <a:avLst/>
          </a:prstGeom>
          <a:noFill/>
        </p:spPr>
        <p:txBody>
          <a:bodyPr anchor="t" wrap="square" rtlCol="0">
            <a:spAutoFit/>
          </a:bodyPr>
          <a:lstStyle/>
          <a:p>
            <a:pPr algn="ctr"/>
            <a:r>
              <a:rPr lang="en-US" sz="1600" spc="-100" kern="0" dirty="0" smtClean="0">
                <a:solidFill>
                  <a:srgbClr val="22cc88"/>
                </a:solidFill>
                <a:latin typeface="S-Core Dream 6 Bold" pitchFamily="34" charset="0"/>
                <a:cs typeface="S-Core Dream 6 Bold" pitchFamily="34" charset="0"/>
              </a:rPr>
              <a:t>우리나라</a:t>
            </a:r>
            <a:endParaRPr lang="en-US" dirty="0"/>
          </a:p>
        </p:txBody>
      </p:sp>
      <p:sp>
        <p:nvSpPr>
          <p:cNvPr id="68" name="Object 68"/>
          <p:cNvSpPr txBox="1"/>
          <p:nvPr/>
        </p:nvSpPr>
        <p:spPr>
          <a:xfrm>
            <a:off x="14516208" y="4331599"/>
            <a:ext cx="913941" cy="479988"/>
          </a:xfrm>
          <a:prstGeom prst="rect">
            <a:avLst/>
          </a:prstGeom>
          <a:noFill/>
        </p:spPr>
        <p:txBody>
          <a:bodyPr anchor="t" wrap="square" rtlCol="0">
            <a:spAutoFit/>
          </a:bodyPr>
          <a:lstStyle/>
          <a:p>
            <a:pPr algn="ctr"/>
            <a:r>
              <a:rPr lang="en-US" sz="1800" spc="-100" kern="0" dirty="0" smtClean="0">
                <a:solidFill>
                  <a:srgbClr val="ffffff"/>
                </a:solidFill>
                <a:latin typeface="S-Core Dream 6 Bold" pitchFamily="34" charset="0"/>
                <a:cs typeface="S-Core Dream 6 Bold" pitchFamily="34" charset="0"/>
              </a:rPr>
              <a:t>22.5</a:t>
            </a:r>
            <a:endParaRPr lang="en-US" dirty="0"/>
          </a:p>
        </p:txBody>
      </p:sp>
      <p:sp>
        <p:nvSpPr>
          <p:cNvPr id="69" name="Object 69"/>
          <p:cNvSpPr txBox="1"/>
          <p:nvPr/>
        </p:nvSpPr>
        <p:spPr>
          <a:xfrm>
            <a:off x="9168541" y="6094449"/>
            <a:ext cx="913941" cy="479988"/>
          </a:xfrm>
          <a:prstGeom prst="rect">
            <a:avLst/>
          </a:prstGeom>
          <a:noFill/>
        </p:spPr>
        <p:txBody>
          <a:bodyPr anchor="t" wrap="square" rtlCol="0">
            <a:spAutoFit/>
          </a:bodyPr>
          <a:lstStyle/>
          <a:p>
            <a:pPr algn="ctr"/>
            <a:r>
              <a:rPr lang="en-US" sz="1800" spc="-100" kern="0" dirty="0" smtClean="0">
                <a:solidFill>
                  <a:srgbClr val="35363a"/>
                </a:solidFill>
                <a:latin typeface="S-Core Dream 6 Bold" pitchFamily="34" charset="0"/>
                <a:cs typeface="S-Core Dream 6 Bold" pitchFamily="34" charset="0"/>
              </a:rPr>
              <a:t>5</a:t>
            </a:r>
            <a:endParaRPr lang="en-US" dirty="0"/>
          </a:p>
        </p:txBody>
      </p:sp>
      <p:sp>
        <p:nvSpPr>
          <p:cNvPr id="70" name="Object 70"/>
          <p:cNvSpPr txBox="1"/>
          <p:nvPr/>
        </p:nvSpPr>
        <p:spPr>
          <a:xfrm>
            <a:off x="9168541" y="5385208"/>
            <a:ext cx="913941" cy="479988"/>
          </a:xfrm>
          <a:prstGeom prst="rect">
            <a:avLst/>
          </a:prstGeom>
          <a:noFill/>
        </p:spPr>
        <p:txBody>
          <a:bodyPr anchor="t" wrap="square" rtlCol="0">
            <a:spAutoFit/>
          </a:bodyPr>
          <a:lstStyle/>
          <a:p>
            <a:pPr algn="ctr"/>
            <a:r>
              <a:rPr lang="en-US" sz="1800" spc="-100" kern="0" dirty="0" smtClean="0">
                <a:solidFill>
                  <a:srgbClr val="35363a"/>
                </a:solidFill>
                <a:latin typeface="S-Core Dream 6 Bold" pitchFamily="34" charset="0"/>
                <a:cs typeface="S-Core Dream 6 Bold" pitchFamily="34" charset="0"/>
              </a:rPr>
              <a:t>10</a:t>
            </a:r>
            <a:endParaRPr lang="en-US" dirty="0"/>
          </a:p>
        </p:txBody>
      </p:sp>
      <p:sp>
        <p:nvSpPr>
          <p:cNvPr id="71" name="Object 71"/>
          <p:cNvSpPr txBox="1"/>
          <p:nvPr/>
        </p:nvSpPr>
        <p:spPr>
          <a:xfrm>
            <a:off x="9168541" y="4733110"/>
            <a:ext cx="913941" cy="479988"/>
          </a:xfrm>
          <a:prstGeom prst="rect">
            <a:avLst/>
          </a:prstGeom>
          <a:noFill/>
        </p:spPr>
        <p:txBody>
          <a:bodyPr anchor="t" wrap="square" rtlCol="0">
            <a:spAutoFit/>
          </a:bodyPr>
          <a:lstStyle/>
          <a:p>
            <a:pPr algn="ctr"/>
            <a:r>
              <a:rPr lang="en-US" sz="1800" spc="-100" kern="0" dirty="0" smtClean="0">
                <a:solidFill>
                  <a:srgbClr val="35363a"/>
                </a:solidFill>
                <a:latin typeface="S-Core Dream 6 Bold" pitchFamily="34" charset="0"/>
                <a:cs typeface="S-Core Dream 6 Bold" pitchFamily="34" charset="0"/>
              </a:rPr>
              <a:t>15</a:t>
            </a:r>
            <a:endParaRPr lang="en-US" dirty="0"/>
          </a:p>
        </p:txBody>
      </p:sp>
      <p:sp>
        <p:nvSpPr>
          <p:cNvPr id="72" name="Object 72"/>
          <p:cNvSpPr txBox="1"/>
          <p:nvPr/>
        </p:nvSpPr>
        <p:spPr>
          <a:xfrm>
            <a:off x="9168541" y="4033393"/>
            <a:ext cx="913941" cy="479988"/>
          </a:xfrm>
          <a:prstGeom prst="rect">
            <a:avLst/>
          </a:prstGeom>
          <a:noFill/>
        </p:spPr>
        <p:txBody>
          <a:bodyPr anchor="t" wrap="square" rtlCol="0">
            <a:spAutoFit/>
          </a:bodyPr>
          <a:lstStyle/>
          <a:p>
            <a:pPr algn="ctr"/>
            <a:r>
              <a:rPr lang="en-US" sz="1800" spc="-100" kern="0" dirty="0" smtClean="0">
                <a:solidFill>
                  <a:srgbClr val="35363a"/>
                </a:solidFill>
                <a:latin typeface="S-Core Dream 6 Bold" pitchFamily="34" charset="0"/>
                <a:cs typeface="S-Core Dream 6 Bold" pitchFamily="34" charset="0"/>
              </a:rPr>
              <a:t>20</a:t>
            </a:r>
            <a:endParaRPr lang="en-US" dirty="0"/>
          </a:p>
        </p:txBody>
      </p:sp>
      <p:sp>
        <p:nvSpPr>
          <p:cNvPr id="73" name="Object 73"/>
          <p:cNvSpPr txBox="1"/>
          <p:nvPr/>
        </p:nvSpPr>
        <p:spPr>
          <a:xfrm>
            <a:off x="9168541" y="3352724"/>
            <a:ext cx="913941" cy="479988"/>
          </a:xfrm>
          <a:prstGeom prst="rect">
            <a:avLst/>
          </a:prstGeom>
          <a:noFill/>
        </p:spPr>
        <p:txBody>
          <a:bodyPr anchor="t" wrap="square" rtlCol="0">
            <a:spAutoFit/>
          </a:bodyPr>
          <a:lstStyle/>
          <a:p>
            <a:pPr algn="ctr"/>
            <a:r>
              <a:rPr lang="en-US" sz="1800" spc="-100" kern="0" dirty="0" smtClean="0">
                <a:solidFill>
                  <a:srgbClr val="35363a"/>
                </a:solidFill>
                <a:latin typeface="S-Core Dream 6 Bold" pitchFamily="34" charset="0"/>
                <a:cs typeface="S-Core Dream 6 Bold" pitchFamily="34" charset="0"/>
              </a:rPr>
              <a:t>25</a:t>
            </a:r>
            <a:endParaRPr lang="en-US" dirty="0"/>
          </a:p>
        </p:txBody>
      </p:sp>
      <p:sp>
        <p:nvSpPr>
          <p:cNvPr id="74" name="Object 74"/>
          <p:cNvSpPr txBox="1"/>
          <p:nvPr/>
        </p:nvSpPr>
        <p:spPr>
          <a:xfrm>
            <a:off x="991127" y="600442"/>
            <a:ext cx="3781067" cy="533320"/>
          </a:xfrm>
          <a:prstGeom prst="rect">
            <a:avLst/>
          </a:prstGeom>
          <a:noFill/>
        </p:spPr>
        <p:txBody>
          <a:bodyPr anchor="ctr" wrap="square" rtlCol="0">
            <a:spAutoFit/>
          </a:bodyPr>
          <a:lstStyle/>
          <a:p>
            <a:r>
              <a:rPr lang="en-US" sz="2000" dirty="0" smtClean="0">
                <a:solidFill>
                  <a:srgbClr val="35363a"/>
                </a:solidFill>
                <a:latin typeface="Jalnan OTF" pitchFamily="34" charset="0"/>
                <a:cs typeface="Jalnan OTF" pitchFamily="34" charset="0"/>
              </a:rPr>
              <a:t>SURVEY</a:t>
            </a:r>
            <a:endParaRPr lang="en-US" dirty="0"/>
          </a:p>
        </p:txBody>
      </p:sp>
      <p:sp>
        <p:nvSpPr>
          <p:cNvPr id="75" name="Object 75"/>
          <p:cNvSpPr txBox="1"/>
          <p:nvPr/>
        </p:nvSpPr>
        <p:spPr>
          <a:xfrm>
            <a:off x="11421153" y="661767"/>
            <a:ext cx="5887204" cy="479988"/>
          </a:xfrm>
          <a:prstGeom prst="rect">
            <a:avLst/>
          </a:prstGeom>
          <a:noFill/>
        </p:spPr>
        <p:txBody>
          <a:bodyPr anchor="ctr" wrap="square" rtlCol="0">
            <a:spAutoFit/>
          </a:bodyPr>
          <a:lstStyle/>
          <a:p>
            <a:pPr algn="r"/>
            <a:r>
              <a:rPr lang="en-US" sz="1800" spc="-100" kern="0" dirty="0" smtClean="0">
                <a:solidFill>
                  <a:srgbClr val="787878"/>
                </a:solidFill>
                <a:latin typeface="S-Core Dream 4 Regular" pitchFamily="34" charset="0"/>
                <a:cs typeface="S-Core Dream 4 Regular" pitchFamily="34" charset="0"/>
              </a:rPr>
              <a:t>페이지 제목을 입력해주세요</a:t>
            </a:r>
            <a:endParaRPr lang="en-US" dirty="0"/>
          </a:p>
        </p:txBody>
      </p:sp>
      <p:grpSp>
        <p:nvGrpSpPr>
          <p:cNvPr id="1019" name="그룹 1019"/>
          <p:cNvGrpSpPr/>
          <p:nvPr/>
        </p:nvGrpSpPr>
        <p:grpSpPr>
          <a:xfrm>
            <a:off x="977358" y="1220958"/>
            <a:ext cx="16330999" cy="55418"/>
            <a:chOff x="977358" y="1220958"/>
            <a:chExt cx="16330999" cy="55418"/>
          </a:xfrm>
        </p:grpSpPr>
        <p:pic>
          <p:nvPicPr>
            <p:cNvPr id="77" name="Object 76"/>
            <p:cNvPicPr>
              <a:picLocks noChangeAspect="1"/>
            </p:cNvPicPr>
            <p:nvPr/>
          </p:nvPicPr>
          <p:blipFill>
            <a:blip r:embed="rId19" cstate="print"/>
            <a:stretch>
              <a:fillRect/>
            </a:stretch>
          </p:blipFill>
          <p:spPr>
            <a:xfrm>
              <a:off x="977358" y="1220958"/>
              <a:ext cx="16330999" cy="55418"/>
            </a:xfrm>
            <a:prstGeom prst="rect">
              <a:avLst/>
            </a:prstGeom>
          </p:spPr>
        </p:pic>
      </p:grpSp>
      <p:grpSp>
        <p:nvGrpSpPr>
          <p:cNvPr id="1020" name="그룹 1020"/>
          <p:cNvGrpSpPr/>
          <p:nvPr/>
        </p:nvGrpSpPr>
        <p:grpSpPr>
          <a:xfrm>
            <a:off x="977358" y="9073658"/>
            <a:ext cx="16330999" cy="55418"/>
            <a:chOff x="977358" y="9073658"/>
            <a:chExt cx="16330999" cy="55418"/>
          </a:xfrm>
        </p:grpSpPr>
        <p:pic>
          <p:nvPicPr>
            <p:cNvPr id="80" name="Object 79"/>
            <p:cNvPicPr>
              <a:picLocks noChangeAspect="1"/>
            </p:cNvPicPr>
            <p:nvPr/>
          </p:nvPicPr>
          <p:blipFill>
            <a:blip r:embed="rId20" cstate="print"/>
            <a:stretch>
              <a:fillRect/>
            </a:stretch>
          </p:blipFill>
          <p:spPr>
            <a:xfrm>
              <a:off x="977358" y="9073658"/>
              <a:ext cx="16330999" cy="55418"/>
            </a:xfrm>
            <a:prstGeom prst="rect">
              <a:avLst/>
            </a:prstGeom>
          </p:spPr>
        </p:pic>
      </p:grpSp>
      <p:sp>
        <p:nvSpPr>
          <p:cNvPr id="82" name="Object 82"/>
          <p:cNvSpPr txBox="1"/>
          <p:nvPr/>
        </p:nvSpPr>
        <p:spPr>
          <a:xfrm>
            <a:off x="989479" y="9325104"/>
            <a:ext cx="5887204" cy="373324"/>
          </a:xfrm>
          <a:prstGeom prst="rect">
            <a:avLst/>
          </a:prstGeom>
          <a:noFill/>
        </p:spPr>
        <p:txBody>
          <a:bodyPr anchor="ctr" wrap="square" rtlCol="0">
            <a:spAutoFit/>
          </a:bodyPr>
          <a:lstStyle/>
          <a:p>
            <a:r>
              <a:rPr lang="en-US" sz="1400" spc="-100" kern="0" dirty="0" smtClean="0">
                <a:solidFill>
                  <a:srgbClr val="9e9e9e"/>
                </a:solidFill>
                <a:latin typeface="S-Core Dream 4 Regular" pitchFamily="34" charset="0"/>
                <a:cs typeface="S-Core Dream 4 Regular" pitchFamily="34" charset="0"/>
              </a:rPr>
              <a:t>1) 각주를 입력해주세요   |    2) 각주를 입력해주세요</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a:effectLst/>
      </p:bgPr>
    </p:bg>
    <p:spTree>
      <p:nvGrpSpPr>
        <p:cNvPr id="1" name=""/>
        <p:cNvGrpSpPr/>
        <p:nvPr/>
      </p:nvGrpSpPr>
      <p:grpSpPr>
        <a:xfrm>
          <a:off x="0" y="0"/>
          <a:ext cx="0" cy="0"/>
          <a:chOff x="0" y="0"/>
          <a:chExt cx="0" cy="0"/>
        </a:xfrm>
      </p:grpSpPr>
      <p:sp>
        <p:nvSpPr>
          <p:cNvPr id="2" name="Object 2"/>
          <p:cNvSpPr txBox="1"/>
          <p:nvPr/>
        </p:nvSpPr>
        <p:spPr>
          <a:xfrm>
            <a:off x="317035" y="2470178"/>
            <a:ext cx="8285714" cy="533320"/>
          </a:xfrm>
          <a:prstGeom prst="rect">
            <a:avLst/>
          </a:prstGeom>
          <a:noFill/>
        </p:spPr>
        <p:txBody>
          <a:bodyPr anchor="t" wrap="square" rtlCol="0">
            <a:spAutoFit/>
          </a:bodyPr>
          <a:lstStyle/>
          <a:p>
            <a:pPr algn="ctr"/>
            <a:r>
              <a:rPr lang="en-US" sz="2000" spc="-100" kern="0" dirty="0" smtClean="0">
                <a:solidFill>
                  <a:srgbClr val="787878"/>
                </a:solidFill>
                <a:latin typeface="S-Core Dream 5 Medium" pitchFamily="34" charset="0"/>
                <a:cs typeface="S-Core Dream 5 Medium" pitchFamily="34" charset="0"/>
              </a:rPr>
              <a:t>국내 디자인산업 시장 세분화</a:t>
            </a:r>
            <a:endParaRPr lang="en-US" dirty="0"/>
          </a:p>
        </p:txBody>
      </p:sp>
      <p:grpSp>
        <p:nvGrpSpPr>
          <p:cNvPr id="1001" name="그룹 1001"/>
          <p:cNvGrpSpPr/>
          <p:nvPr/>
        </p:nvGrpSpPr>
        <p:grpSpPr>
          <a:xfrm>
            <a:off x="2040576" y="3287341"/>
            <a:ext cx="4838633" cy="4335360"/>
            <a:chOff x="2040576" y="3287341"/>
            <a:chExt cx="4838633" cy="4335360"/>
          </a:xfrm>
        </p:grpSpPr>
        <p:grpSp>
          <p:nvGrpSpPr>
            <p:cNvPr id="1002" name="그룹 1002"/>
            <p:cNvGrpSpPr/>
            <p:nvPr/>
          </p:nvGrpSpPr>
          <p:grpSpPr>
            <a:xfrm>
              <a:off x="2040576" y="4938176"/>
              <a:ext cx="2684525" cy="2684525"/>
              <a:chOff x="2040576" y="4938176"/>
              <a:chExt cx="2684525" cy="2684525"/>
            </a:xfrm>
          </p:grpSpPr>
          <p:pic>
            <p:nvPicPr>
              <p:cNvPr id="5" name="Object 4"/>
              <p:cNvPicPr>
                <a:picLocks noChangeAspect="1"/>
              </p:cNvPicPr>
              <p:nvPr/>
            </p:nvPicPr>
            <p:blipFill>
              <a:blip r:embed="rId2" cstate="print"/>
              <a:stretch>
                <a:fillRect/>
              </a:stretch>
            </p:blipFill>
            <p:spPr>
              <a:xfrm>
                <a:off x="2040576" y="4938176"/>
                <a:ext cx="2684525" cy="2684525"/>
              </a:xfrm>
              <a:prstGeom prst="rect">
                <a:avLst/>
              </a:prstGeom>
            </p:spPr>
          </p:pic>
        </p:grpSp>
        <p:grpSp>
          <p:nvGrpSpPr>
            <p:cNvPr id="1003" name="그룹 1003"/>
            <p:cNvGrpSpPr/>
            <p:nvPr/>
          </p:nvGrpSpPr>
          <p:grpSpPr>
            <a:xfrm>
              <a:off x="3131992" y="3287341"/>
              <a:ext cx="2684525" cy="2684525"/>
              <a:chOff x="3131992" y="3287341"/>
              <a:chExt cx="2684525" cy="2684525"/>
            </a:xfrm>
          </p:grpSpPr>
          <p:pic>
            <p:nvPicPr>
              <p:cNvPr id="8" name="Object 7"/>
              <p:cNvPicPr>
                <a:picLocks noChangeAspect="1"/>
              </p:cNvPicPr>
              <p:nvPr/>
            </p:nvPicPr>
            <p:blipFill>
              <a:blip r:embed="rId3" cstate="print"/>
              <a:stretch>
                <a:fillRect/>
              </a:stretch>
            </p:blipFill>
            <p:spPr>
              <a:xfrm>
                <a:off x="3131992" y="3287341"/>
                <a:ext cx="2684525" cy="2684525"/>
              </a:xfrm>
              <a:prstGeom prst="rect">
                <a:avLst/>
              </a:prstGeom>
            </p:spPr>
          </p:pic>
        </p:grpSp>
        <p:grpSp>
          <p:nvGrpSpPr>
            <p:cNvPr id="1004" name="그룹 1004"/>
            <p:cNvGrpSpPr/>
            <p:nvPr/>
          </p:nvGrpSpPr>
          <p:grpSpPr>
            <a:xfrm>
              <a:off x="4194684" y="4938176"/>
              <a:ext cx="2684525" cy="2684525"/>
              <a:chOff x="4194684" y="4938176"/>
              <a:chExt cx="2684525" cy="2684525"/>
            </a:xfrm>
          </p:grpSpPr>
          <p:pic>
            <p:nvPicPr>
              <p:cNvPr id="11" name="Object 10"/>
              <p:cNvPicPr>
                <a:picLocks noChangeAspect="1"/>
              </p:cNvPicPr>
              <p:nvPr/>
            </p:nvPicPr>
            <p:blipFill>
              <a:blip r:embed="rId4" cstate="print"/>
              <a:stretch>
                <a:fillRect/>
              </a:stretch>
            </p:blipFill>
            <p:spPr>
              <a:xfrm>
                <a:off x="4194684" y="4938176"/>
                <a:ext cx="2684525" cy="2684525"/>
              </a:xfrm>
              <a:prstGeom prst="rect">
                <a:avLst/>
              </a:prstGeom>
            </p:spPr>
          </p:pic>
        </p:grpSp>
      </p:grpSp>
      <p:sp>
        <p:nvSpPr>
          <p:cNvPr id="14" name="Object 14"/>
          <p:cNvSpPr txBox="1"/>
          <p:nvPr/>
        </p:nvSpPr>
        <p:spPr>
          <a:xfrm>
            <a:off x="2833075" y="4278928"/>
            <a:ext cx="3271044" cy="680243"/>
          </a:xfrm>
          <a:prstGeom prst="rect">
            <a:avLst/>
          </a:prstGeom>
          <a:noFill/>
        </p:spPr>
        <p:txBody>
          <a:bodyPr anchor="ctr" wrap="square" rtlCol="0">
            <a:spAutoFit/>
          </a:bodyPr>
          <a:lstStyle/>
          <a:p>
            <a:pPr algn="ctr"/>
            <a:r>
              <a:rPr lang="en-US" sz="2600" spc="-100" kern="0" dirty="0" smtClean="0">
                <a:solidFill>
                  <a:srgbClr val="ffffff"/>
                </a:solidFill>
                <a:latin typeface="S-Core Dream 6 Bold" pitchFamily="34" charset="0"/>
                <a:cs typeface="S-Core Dream 6 Bold" pitchFamily="34" charset="0"/>
              </a:rPr>
              <a:t>땡땡디자인</a:t>
            </a:r>
            <a:endParaRPr lang="en-US" dirty="0"/>
          </a:p>
        </p:txBody>
      </p:sp>
      <p:sp>
        <p:nvSpPr>
          <p:cNvPr id="15" name="Object 15"/>
          <p:cNvSpPr txBox="1"/>
          <p:nvPr/>
        </p:nvSpPr>
        <p:spPr>
          <a:xfrm>
            <a:off x="1511318" y="6026058"/>
            <a:ext cx="3271044" cy="680243"/>
          </a:xfrm>
          <a:prstGeom prst="rect">
            <a:avLst/>
          </a:prstGeom>
          <a:noFill/>
        </p:spPr>
        <p:txBody>
          <a:bodyPr anchor="ctr" wrap="square" rtlCol="0">
            <a:spAutoFit/>
          </a:bodyPr>
          <a:lstStyle/>
          <a:p>
            <a:pPr algn="ctr"/>
            <a:r>
              <a:rPr lang="en-US" sz="2600" spc="-100" kern="0" dirty="0" smtClean="0">
                <a:solidFill>
                  <a:srgbClr val="22cc88"/>
                </a:solidFill>
                <a:latin typeface="S-Core Dream 6 Bold" pitchFamily="34" charset="0"/>
                <a:cs typeface="S-Core Dream 6 Bold" pitchFamily="34" charset="0"/>
              </a:rPr>
              <a:t>뭐뭐디자인</a:t>
            </a:r>
            <a:endParaRPr lang="en-US" dirty="0"/>
          </a:p>
        </p:txBody>
      </p:sp>
      <p:sp>
        <p:nvSpPr>
          <p:cNvPr id="16" name="Object 16"/>
          <p:cNvSpPr txBox="1"/>
          <p:nvPr/>
        </p:nvSpPr>
        <p:spPr>
          <a:xfrm>
            <a:off x="3914718" y="6056427"/>
            <a:ext cx="3271044" cy="680243"/>
          </a:xfrm>
          <a:prstGeom prst="rect">
            <a:avLst/>
          </a:prstGeom>
          <a:noFill/>
        </p:spPr>
        <p:txBody>
          <a:bodyPr anchor="ctr" wrap="square" rtlCol="0">
            <a:spAutoFit/>
          </a:bodyPr>
          <a:lstStyle/>
          <a:p>
            <a:pPr algn="ctr"/>
            <a:r>
              <a:rPr lang="en-US" sz="2600" spc="-100" kern="0" dirty="0" smtClean="0">
                <a:solidFill>
                  <a:srgbClr val="ffffff"/>
                </a:solidFill>
                <a:latin typeface="S-Core Dream 6 Bold" pitchFamily="34" charset="0"/>
                <a:cs typeface="S-Core Dream 6 Bold" pitchFamily="34" charset="0"/>
              </a:rPr>
              <a:t>웅웅디자인</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7771357" y="3302729"/>
          <a:ext cx="8283721" cy="4319972"/>
        </p:xfrm>
        <a:graphic>
          <a:graphicData uri="http://schemas.openxmlformats.org/drawingml/2006/table">
            <a:tbl>
              <a:tblPr firstRow="1" bandRow="1">
                <a:tableStyleId>{5C22544A-7EE6-4342-B048-85BDC9FD1C3A}</a:tableStyleId>
              </a:tblPr>
              <a:tblGrid>
                <a:gridCol w="1760064"/>
                <a:gridCol w="1545745"/>
                <a:gridCol w="1488516"/>
                <a:gridCol w="3489396"/>
              </a:tblGrid>
              <a:tr h="0">
                <a:tc>
                  <a:txBody>
                    <a:bodyPr/>
                    <a:lstStyle/>
                    <a:p>
                      <a:pPr algn="ctr"/>
                      <a:r>
                        <a:rPr lang="en-US" sz="2400" dirty="0" smtClean="0" b="0" i="0">
                          <a:latin typeface="Times New Roman"/>
                          <a:cs typeface="Times New Roman"/>
                          <a:solidFill>
                            <a:srgbClr val="FFFFFF"/>
                          </a:solidFill>
                        </a:rPr>
                        <a:t>항목명</a:t>
                      </a:r>
                      <a:endParaRPr lang="en-US" sz="2400" dirty="0">
                        <a:latin typeface="Times New Roman"/>
                        <a:cs typeface="Times New Roman"/>
                      </a:endParaRPr>
                    </a:p>
                  </a:txBody>
                  <a:tcPr>
                    <a:solidFill>
                      <a:srgbClr val="22CC88"/>
                    </a:solidFill>
                  </a:tcPr>
                </a:tc>
                <a:tc>
                  <a:txBody>
                    <a:bodyPr/>
                    <a:lstStyle/>
                    <a:p>
                      <a:pPr algn="ctr"/>
                      <a:r>
                        <a:rPr lang="en-US" sz="2400" dirty="0" smtClean="0" b="0" i="0">
                          <a:latin typeface="Times New Roman"/>
                          <a:cs typeface="Times New Roman"/>
                          <a:solidFill>
                            <a:srgbClr val="FFFFFF"/>
                          </a:solidFill>
                        </a:rPr>
                        <a:t>정보1</a:t>
                      </a:r>
                      <a:endParaRPr lang="en-US" sz="2400" dirty="0">
                        <a:latin typeface="Times New Roman"/>
                        <a:cs typeface="Times New Roman"/>
                      </a:endParaRPr>
                    </a:p>
                  </a:txBody>
                  <a:tcPr>
                    <a:solidFill>
                      <a:srgbClr val="22CC88"/>
                    </a:solidFill>
                  </a:tcPr>
                </a:tc>
                <a:tc>
                  <a:txBody>
                    <a:bodyPr/>
                    <a:lstStyle/>
                    <a:p>
                      <a:pPr algn="ctr"/>
                      <a:r>
                        <a:rPr lang="en-US" sz="2400" dirty="0" smtClean="0" b="0" i="0">
                          <a:latin typeface="Times New Roman"/>
                          <a:cs typeface="Times New Roman"/>
                          <a:solidFill>
                            <a:srgbClr val="FFFFFF"/>
                          </a:solidFill>
                        </a:rPr>
                        <a:t>정보2</a:t>
                      </a:r>
                      <a:endParaRPr lang="en-US" sz="2400" dirty="0">
                        <a:latin typeface="Times New Roman"/>
                        <a:cs typeface="Times New Roman"/>
                      </a:endParaRPr>
                    </a:p>
                  </a:txBody>
                  <a:tcPr>
                    <a:solidFill>
                      <a:srgbClr val="22CC88"/>
                    </a:solidFill>
                  </a:tcPr>
                </a:tc>
                <a:tc>
                  <a:txBody>
                    <a:bodyPr/>
                    <a:lstStyle/>
                    <a:p>
                      <a:pPr algn="ctr"/>
                      <a:r>
                        <a:rPr lang="en-US" sz="2400" dirty="0" smtClean="0" b="0" i="0">
                          <a:latin typeface="Times New Roman"/>
                          <a:cs typeface="Times New Roman"/>
                          <a:solidFill>
                            <a:srgbClr val="FFFFFF"/>
                          </a:solidFill>
                        </a:rPr>
                        <a:t>정보3</a:t>
                      </a:r>
                      <a:endParaRPr lang="en-US" sz="2400" dirty="0">
                        <a:latin typeface="Times New Roman"/>
                        <a:cs typeface="Times New Roman"/>
                      </a:endParaRPr>
                    </a:p>
                  </a:txBody>
                  <a:tcPr>
                    <a:solidFill>
                      <a:srgbClr val="22CC88"/>
                    </a:solidFill>
                  </a:tcPr>
                </a:tc>
              </a:tr>
              <a:tr h="0">
                <a:tc>
                  <a:txBody>
                    <a:bodyPr/>
                    <a:lstStyle/>
                    <a:p>
                      <a:pPr algn="ctr"/>
                      <a:r>
                        <a:rPr lang="en-US" sz="2300" dirty="0" smtClean="0" b="0" i="0">
                          <a:latin typeface="Times New Roman"/>
                          <a:cs typeface="Times New Roman"/>
                          <a:solidFill>
                            <a:srgbClr val="787878"/>
                          </a:solidFill>
                        </a:rPr>
                        <a:t>항목 A</a:t>
                      </a:r>
                      <a:endParaRPr lang="en-US" sz="2300" dirty="0">
                        <a:latin typeface="Times New Roman"/>
                        <a:cs typeface="Times New Roman"/>
                      </a:endParaRPr>
                    </a:p>
                  </a:txBody>
                  <a:tcPr>
                    <a:solidFill>
                      <a:srgbClr val="E6FFF5"/>
                    </a:solidFill>
                  </a:tcPr>
                </a:tc>
                <a:tc>
                  <a:txBody>
                    <a:bodyPr/>
                    <a:lstStyle/>
                    <a:p>
                      <a:pPr algn="ctr"/>
                      <a:r>
                        <a:rPr lang="en-US" sz="2300" dirty="0" smtClean="0" b="0" i="0">
                          <a:latin typeface="Times New Roman"/>
                          <a:cs typeface="Times New Roman"/>
                          <a:solidFill>
                            <a:srgbClr val="787878"/>
                          </a:solidFill>
                        </a:rPr>
                        <a:t>내용</a:t>
                      </a:r>
                      <a:endParaRPr lang="en-US" sz="2300" dirty="0">
                        <a:latin typeface="Times New Roman"/>
                        <a:cs typeface="Times New Roman"/>
                      </a:endParaRPr>
                    </a:p>
                  </a:txBody>
                  <a:tcPr>
                    <a:solidFill>
                      <a:srgbClr val="E6FFF5"/>
                    </a:solidFill>
                  </a:tcPr>
                </a:tc>
                <a:tc>
                  <a:txBody>
                    <a:bodyPr/>
                    <a:lstStyle/>
                    <a:p>
                      <a:pPr algn="ctr"/>
                      <a:r>
                        <a:rPr lang="en-US" sz="2300" dirty="0" smtClean="0" b="0" i="0">
                          <a:latin typeface="Times New Roman"/>
                          <a:cs typeface="Times New Roman"/>
                          <a:solidFill>
                            <a:srgbClr val="787878"/>
                          </a:solidFill>
                        </a:rPr>
                        <a:t>내용2</a:t>
                      </a:r>
                      <a:endParaRPr lang="en-US" sz="2300" dirty="0">
                        <a:latin typeface="Times New Roman"/>
                        <a:cs typeface="Times New Roman"/>
                      </a:endParaRPr>
                    </a:p>
                  </a:txBody>
                  <a:tcPr>
                    <a:solidFill>
                      <a:srgbClr val="E6FFF5"/>
                    </a:solidFill>
                  </a:tcPr>
                </a:tc>
                <a:tc>
                  <a:txBody>
                    <a:bodyPr/>
                    <a:lstStyle/>
                    <a:p>
                      <a:pPr algn="ctr"/>
                      <a:r>
                        <a:rPr lang="en-US" sz="2300" dirty="0" smtClean="0" b="0" i="0">
                          <a:latin typeface="Times New Roman"/>
                          <a:cs typeface="Times New Roman"/>
                          <a:solidFill>
                            <a:srgbClr val="787878"/>
                          </a:solidFill>
                        </a:rPr>
                        <a:t>내용을 적어주세요</a:t>
                      </a:r>
                      <a:endParaRPr lang="en-US" sz="2300" dirty="0">
                        <a:latin typeface="Times New Roman"/>
                        <a:cs typeface="Times New Roman"/>
                      </a:endParaRPr>
                    </a:p>
                  </a:txBody>
                  <a:tcPr>
                    <a:solidFill>
                      <a:srgbClr val="E6FFF5"/>
                    </a:solidFill>
                  </a:tcPr>
                </a:tc>
              </a:tr>
              <a:tr h="0">
                <a:tc>
                  <a:txBody>
                    <a:bodyPr/>
                    <a:lstStyle/>
                    <a:p>
                      <a:pPr algn="ctr"/>
                      <a:r>
                        <a:rPr lang="en-US" sz="2300" dirty="0" smtClean="0" b="0" i="0">
                          <a:latin typeface="Times New Roman"/>
                          <a:cs typeface="Times New Roman"/>
                          <a:solidFill>
                            <a:srgbClr val="787878"/>
                          </a:solidFill>
                        </a:rPr>
                        <a:t>항목 B</a:t>
                      </a:r>
                      <a:endParaRPr lang="en-US" sz="2300" dirty="0">
                        <a:latin typeface="Times New Roman"/>
                        <a:cs typeface="Times New Roman"/>
                      </a:endParaRPr>
                    </a:p>
                  </a:txBody>
                  <a:tcPr>
                    <a:solidFill>
                      <a:srgbClr val="F4FFFB"/>
                    </a:solidFill>
                  </a:tcPr>
                </a:tc>
                <a:tc>
                  <a:txBody>
                    <a:bodyPr/>
                    <a:lstStyle/>
                    <a:p>
                      <a:pPr algn="ctr"/>
                      <a:r>
                        <a:rPr lang="en-US" sz="2300" dirty="0" smtClean="0" b="0" i="0">
                          <a:latin typeface="Times New Roman"/>
                          <a:cs typeface="Times New Roman"/>
                          <a:solidFill>
                            <a:srgbClr val="787878"/>
                          </a:solidFill>
                        </a:rPr>
                        <a:t>내용</a:t>
                      </a:r>
                      <a:endParaRPr lang="en-US" sz="2300" dirty="0">
                        <a:latin typeface="Times New Roman"/>
                        <a:cs typeface="Times New Roman"/>
                      </a:endParaRPr>
                    </a:p>
                  </a:txBody>
                  <a:tcPr>
                    <a:solidFill>
                      <a:srgbClr val="F4FFFB"/>
                    </a:solidFill>
                  </a:tcPr>
                </a:tc>
                <a:tc>
                  <a:txBody>
                    <a:bodyPr/>
                    <a:lstStyle/>
                    <a:p>
                      <a:pPr algn="ctr"/>
                      <a:r>
                        <a:rPr lang="en-US" sz="2300" dirty="0" smtClean="0" b="0" i="0">
                          <a:latin typeface="Times New Roman"/>
                          <a:cs typeface="Times New Roman"/>
                          <a:solidFill>
                            <a:srgbClr val="787878"/>
                          </a:solidFill>
                        </a:rPr>
                        <a:t>내용2</a:t>
                      </a:r>
                      <a:endParaRPr lang="en-US" sz="2300" dirty="0">
                        <a:latin typeface="Times New Roman"/>
                        <a:cs typeface="Times New Roman"/>
                      </a:endParaRPr>
                    </a:p>
                  </a:txBody>
                  <a:tcPr>
                    <a:solidFill>
                      <a:srgbClr val="F4FFFB"/>
                    </a:solidFill>
                  </a:tcPr>
                </a:tc>
                <a:tc>
                  <a:txBody>
                    <a:bodyPr/>
                    <a:lstStyle/>
                    <a:p>
                      <a:pPr algn="ctr"/>
                      <a:r>
                        <a:rPr lang="en-US" sz="2300" dirty="0" smtClean="0" b="0" i="0">
                          <a:latin typeface="Times New Roman"/>
                          <a:cs typeface="Times New Roman"/>
                          <a:solidFill>
                            <a:srgbClr val="787878"/>
                          </a:solidFill>
                        </a:rPr>
                        <a:t>내용을 적어주세요</a:t>
                      </a:r>
                      <a:endParaRPr lang="en-US" sz="2300" dirty="0">
                        <a:latin typeface="Times New Roman"/>
                        <a:cs typeface="Times New Roman"/>
                      </a:endParaRPr>
                    </a:p>
                  </a:txBody>
                  <a:tcPr>
                    <a:solidFill>
                      <a:srgbClr val="F4FFFB"/>
                    </a:solidFill>
                  </a:tcPr>
                </a:tc>
              </a:tr>
              <a:tr h="0">
                <a:tc>
                  <a:txBody>
                    <a:bodyPr/>
                    <a:lstStyle/>
                    <a:p>
                      <a:pPr algn="ctr"/>
                      <a:r>
                        <a:rPr lang="en-US" sz="2300" dirty="0" smtClean="0" b="0" i="0">
                          <a:latin typeface="Times New Roman"/>
                          <a:cs typeface="Times New Roman"/>
                          <a:solidFill>
                            <a:srgbClr val="787878"/>
                          </a:solidFill>
                        </a:rPr>
                        <a:t>항목 C</a:t>
                      </a:r>
                      <a:endParaRPr lang="en-US" sz="2300" dirty="0">
                        <a:latin typeface="Times New Roman"/>
                        <a:cs typeface="Times New Roman"/>
                      </a:endParaRPr>
                    </a:p>
                  </a:txBody>
                  <a:tcPr>
                    <a:solidFill>
                      <a:srgbClr val="E6FFF5"/>
                    </a:solidFill>
                  </a:tcPr>
                </a:tc>
                <a:tc>
                  <a:txBody>
                    <a:bodyPr/>
                    <a:lstStyle/>
                    <a:p>
                      <a:pPr algn="ctr"/>
                      <a:r>
                        <a:rPr lang="en-US" sz="2300" dirty="0" smtClean="0" b="0" i="0">
                          <a:latin typeface="Times New Roman"/>
                          <a:cs typeface="Times New Roman"/>
                          <a:solidFill>
                            <a:srgbClr val="787878"/>
                          </a:solidFill>
                        </a:rPr>
                        <a:t>내용</a:t>
                      </a:r>
                      <a:endParaRPr lang="en-US" sz="2300" dirty="0">
                        <a:latin typeface="Times New Roman"/>
                        <a:cs typeface="Times New Roman"/>
                      </a:endParaRPr>
                    </a:p>
                  </a:txBody>
                  <a:tcPr>
                    <a:solidFill>
                      <a:srgbClr val="E6FFF5"/>
                    </a:solidFill>
                  </a:tcPr>
                </a:tc>
                <a:tc>
                  <a:txBody>
                    <a:bodyPr/>
                    <a:lstStyle/>
                    <a:p>
                      <a:pPr algn="ctr"/>
                      <a:r>
                        <a:rPr lang="en-US" sz="2300" dirty="0" smtClean="0" b="0" i="0">
                          <a:latin typeface="Times New Roman"/>
                          <a:cs typeface="Times New Roman"/>
                          <a:solidFill>
                            <a:srgbClr val="787878"/>
                          </a:solidFill>
                        </a:rPr>
                        <a:t>내용2</a:t>
                      </a:r>
                      <a:endParaRPr lang="en-US" sz="2300" dirty="0">
                        <a:latin typeface="Times New Roman"/>
                        <a:cs typeface="Times New Roman"/>
                      </a:endParaRPr>
                    </a:p>
                  </a:txBody>
                  <a:tcPr>
                    <a:solidFill>
                      <a:srgbClr val="E6FFF5"/>
                    </a:solidFill>
                  </a:tcPr>
                </a:tc>
                <a:tc>
                  <a:txBody>
                    <a:bodyPr/>
                    <a:lstStyle/>
                    <a:p>
                      <a:pPr algn="ctr"/>
                      <a:r>
                        <a:rPr lang="en-US" sz="2300" dirty="0" smtClean="0" b="0" i="0">
                          <a:latin typeface="Times New Roman"/>
                          <a:cs typeface="Times New Roman"/>
                          <a:solidFill>
                            <a:srgbClr val="787878"/>
                          </a:solidFill>
                        </a:rPr>
                        <a:t>내용을 적어주세요</a:t>
                      </a:r>
                      <a:endParaRPr lang="en-US" sz="2300" dirty="0">
                        <a:latin typeface="Times New Roman"/>
                        <a:cs typeface="Times New Roman"/>
                      </a:endParaRPr>
                    </a:p>
                  </a:txBody>
                  <a:tcPr>
                    <a:solidFill>
                      <a:srgbClr val="E6FFF5"/>
                    </a:solidFill>
                  </a:tcPr>
                </a:tc>
              </a:tr>
            </a:tbl>
          </a:graphicData>
        </a:graphic>
      </p:graphicFrame>
      <p:sp>
        <p:nvSpPr>
          <p:cNvPr id="18" name="Object 18"/>
          <p:cNvSpPr txBox="1"/>
          <p:nvPr/>
        </p:nvSpPr>
        <p:spPr>
          <a:xfrm>
            <a:off x="10411532" y="7840504"/>
            <a:ext cx="5643546" cy="373324"/>
          </a:xfrm>
          <a:prstGeom prst="rect">
            <a:avLst/>
          </a:prstGeom>
          <a:noFill/>
        </p:spPr>
        <p:txBody>
          <a:bodyPr anchor="t" wrap="square" rtlCol="0">
            <a:spAutoFit/>
          </a:bodyPr>
          <a:lstStyle/>
          <a:p>
            <a:pPr algn="r"/>
            <a:r>
              <a:rPr lang="en-US" sz="1400" spc="-100" kern="0" dirty="0" smtClean="0">
                <a:solidFill>
                  <a:srgbClr val="787878"/>
                </a:solidFill>
                <a:latin typeface="S-Core Dream 5 Medium" pitchFamily="34" charset="0"/>
                <a:cs typeface="S-Core Dream 5 Medium" pitchFamily="34" charset="0"/>
              </a:rPr>
              <a:t>자료출처</a:t>
            </a:r>
            <a:r>
              <a:rPr lang="en-US" sz="1400" spc="-100" kern="0" dirty="0" smtClean="0">
                <a:solidFill>
                  <a:srgbClr val="787878"/>
                </a:solidFill>
                <a:latin typeface="S-Core Dream 3 Light" pitchFamily="34" charset="0"/>
                <a:cs typeface="S-Core Dream 3 Light" pitchFamily="34" charset="0"/>
              </a:rPr>
              <a:t> : 미리대학교 정보학술관</a:t>
            </a:r>
            <a:endParaRPr lang="en-US" dirty="0"/>
          </a:p>
        </p:txBody>
      </p:sp>
      <p:sp>
        <p:nvSpPr>
          <p:cNvPr id="19" name="Object 19"/>
          <p:cNvSpPr txBox="1"/>
          <p:nvPr/>
        </p:nvSpPr>
        <p:spPr>
          <a:xfrm>
            <a:off x="991127" y="600442"/>
            <a:ext cx="3781067" cy="533320"/>
          </a:xfrm>
          <a:prstGeom prst="rect">
            <a:avLst/>
          </a:prstGeom>
          <a:noFill/>
        </p:spPr>
        <p:txBody>
          <a:bodyPr anchor="ctr" wrap="square" rtlCol="0">
            <a:spAutoFit/>
          </a:bodyPr>
          <a:lstStyle/>
          <a:p>
            <a:r>
              <a:rPr lang="en-US" sz="2000" dirty="0" smtClean="0">
                <a:solidFill>
                  <a:srgbClr val="35363a"/>
                </a:solidFill>
                <a:latin typeface="Jalnan OTF" pitchFamily="34" charset="0"/>
                <a:cs typeface="Jalnan OTF" pitchFamily="34" charset="0"/>
              </a:rPr>
              <a:t>SURVEY</a:t>
            </a:r>
            <a:endParaRPr lang="en-US" dirty="0"/>
          </a:p>
        </p:txBody>
      </p:sp>
      <p:sp>
        <p:nvSpPr>
          <p:cNvPr id="20" name="Object 20"/>
          <p:cNvSpPr txBox="1"/>
          <p:nvPr/>
        </p:nvSpPr>
        <p:spPr>
          <a:xfrm>
            <a:off x="11421153" y="661767"/>
            <a:ext cx="5887204" cy="479988"/>
          </a:xfrm>
          <a:prstGeom prst="rect">
            <a:avLst/>
          </a:prstGeom>
          <a:noFill/>
        </p:spPr>
        <p:txBody>
          <a:bodyPr anchor="ctr" wrap="square" rtlCol="0">
            <a:spAutoFit/>
          </a:bodyPr>
          <a:lstStyle/>
          <a:p>
            <a:pPr algn="r"/>
            <a:r>
              <a:rPr lang="en-US" sz="1800" spc="-100" kern="0" dirty="0" smtClean="0">
                <a:solidFill>
                  <a:srgbClr val="787878"/>
                </a:solidFill>
                <a:latin typeface="S-Core Dream 4 Regular" pitchFamily="34" charset="0"/>
                <a:cs typeface="S-Core Dream 4 Regular" pitchFamily="34" charset="0"/>
              </a:rPr>
              <a:t>페이지 제목을 입력해주세요</a:t>
            </a:r>
            <a:endParaRPr lang="en-US" dirty="0"/>
          </a:p>
        </p:txBody>
      </p:sp>
      <p:grpSp>
        <p:nvGrpSpPr>
          <p:cNvPr id="1005" name="그룹 1005"/>
          <p:cNvGrpSpPr/>
          <p:nvPr/>
        </p:nvGrpSpPr>
        <p:grpSpPr>
          <a:xfrm>
            <a:off x="977358" y="1220958"/>
            <a:ext cx="16330999" cy="55418"/>
            <a:chOff x="977358" y="1220958"/>
            <a:chExt cx="16330999" cy="55418"/>
          </a:xfrm>
        </p:grpSpPr>
        <p:pic>
          <p:nvPicPr>
            <p:cNvPr id="22" name="Object 21"/>
            <p:cNvPicPr>
              <a:picLocks noChangeAspect="1"/>
            </p:cNvPicPr>
            <p:nvPr/>
          </p:nvPicPr>
          <p:blipFill>
            <a:blip r:embed="rId5" cstate="print"/>
            <a:stretch>
              <a:fillRect/>
            </a:stretch>
          </p:blipFill>
          <p:spPr>
            <a:xfrm>
              <a:off x="977358" y="1220958"/>
              <a:ext cx="16330999" cy="55418"/>
            </a:xfrm>
            <a:prstGeom prst="rect">
              <a:avLst/>
            </a:prstGeom>
          </p:spPr>
        </p:pic>
      </p:grpSp>
      <p:grpSp>
        <p:nvGrpSpPr>
          <p:cNvPr id="1006" name="그룹 1006"/>
          <p:cNvGrpSpPr/>
          <p:nvPr/>
        </p:nvGrpSpPr>
        <p:grpSpPr>
          <a:xfrm>
            <a:off x="977358" y="9073658"/>
            <a:ext cx="16330999" cy="55418"/>
            <a:chOff x="977358" y="9073658"/>
            <a:chExt cx="16330999" cy="55418"/>
          </a:xfrm>
        </p:grpSpPr>
        <p:pic>
          <p:nvPicPr>
            <p:cNvPr id="25" name="Object 24"/>
            <p:cNvPicPr>
              <a:picLocks noChangeAspect="1"/>
            </p:cNvPicPr>
            <p:nvPr/>
          </p:nvPicPr>
          <p:blipFill>
            <a:blip r:embed="rId6" cstate="print"/>
            <a:stretch>
              <a:fillRect/>
            </a:stretch>
          </p:blipFill>
          <p:spPr>
            <a:xfrm>
              <a:off x="977358" y="9073658"/>
              <a:ext cx="16330999" cy="55418"/>
            </a:xfrm>
            <a:prstGeom prst="rect">
              <a:avLst/>
            </a:prstGeom>
          </p:spPr>
        </p:pic>
      </p:grpSp>
      <p:sp>
        <p:nvSpPr>
          <p:cNvPr id="27" name="Object 27"/>
          <p:cNvSpPr txBox="1"/>
          <p:nvPr/>
        </p:nvSpPr>
        <p:spPr>
          <a:xfrm>
            <a:off x="989479" y="9325104"/>
            <a:ext cx="5887204" cy="373324"/>
          </a:xfrm>
          <a:prstGeom prst="rect">
            <a:avLst/>
          </a:prstGeom>
          <a:noFill/>
        </p:spPr>
        <p:txBody>
          <a:bodyPr anchor="ctr" wrap="square" rtlCol="0">
            <a:spAutoFit/>
          </a:bodyPr>
          <a:lstStyle/>
          <a:p>
            <a:r>
              <a:rPr lang="en-US" sz="1400" spc="-100" kern="0" dirty="0" smtClean="0">
                <a:solidFill>
                  <a:srgbClr val="9e9e9e"/>
                </a:solidFill>
                <a:latin typeface="S-Core Dream 4 Regular" pitchFamily="34" charset="0"/>
                <a:cs typeface="S-Core Dream 4 Regular" pitchFamily="34" charset="0"/>
              </a:rPr>
              <a:t>1) 각주를 입력해주세요   |    2) 각주를 입력해주세요</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a:effectLst/>
      </p:bgPr>
    </p:bg>
    <p:spTree>
      <p:nvGrpSpPr>
        <p:cNvPr id="1" name=""/>
        <p:cNvGrpSpPr/>
        <p:nvPr/>
      </p:nvGrpSpPr>
      <p:grpSpPr>
        <a:xfrm>
          <a:off x="0" y="0"/>
          <a:ext cx="0" cy="0"/>
          <a:chOff x="0" y="0"/>
          <a:chExt cx="0" cy="0"/>
        </a:xfrm>
      </p:grpSpPr>
      <p:sp>
        <p:nvSpPr>
          <p:cNvPr id="2" name="Object 2"/>
          <p:cNvSpPr txBox="1"/>
          <p:nvPr/>
        </p:nvSpPr>
        <p:spPr>
          <a:xfrm>
            <a:off x="991127" y="600442"/>
            <a:ext cx="3781067" cy="533320"/>
          </a:xfrm>
          <a:prstGeom prst="rect">
            <a:avLst/>
          </a:prstGeom>
          <a:noFill/>
        </p:spPr>
        <p:txBody>
          <a:bodyPr anchor="ctr" wrap="square" rtlCol="0">
            <a:spAutoFit/>
          </a:bodyPr>
          <a:lstStyle/>
          <a:p>
            <a:r>
              <a:rPr lang="en-US" sz="2000" dirty="0" smtClean="0">
                <a:solidFill>
                  <a:srgbClr val="35363a"/>
                </a:solidFill>
                <a:latin typeface="Jalnan OTF" pitchFamily="34" charset="0"/>
                <a:cs typeface="Jalnan OTF" pitchFamily="34" charset="0"/>
              </a:rPr>
              <a:t>COMPARISON</a:t>
            </a:r>
            <a:endParaRPr lang="en-US" dirty="0"/>
          </a:p>
        </p:txBody>
      </p:sp>
      <p:sp>
        <p:nvSpPr>
          <p:cNvPr id="3" name="Object 3"/>
          <p:cNvSpPr txBox="1"/>
          <p:nvPr/>
        </p:nvSpPr>
        <p:spPr>
          <a:xfrm>
            <a:off x="11421153" y="661767"/>
            <a:ext cx="5887204" cy="479988"/>
          </a:xfrm>
          <a:prstGeom prst="rect">
            <a:avLst/>
          </a:prstGeom>
          <a:noFill/>
        </p:spPr>
        <p:txBody>
          <a:bodyPr anchor="ctr" wrap="square" rtlCol="0">
            <a:spAutoFit/>
          </a:bodyPr>
          <a:lstStyle/>
          <a:p>
            <a:pPr algn="r"/>
            <a:r>
              <a:rPr lang="en-US" sz="1800" spc="-100" kern="0" dirty="0" smtClean="0">
                <a:solidFill>
                  <a:srgbClr val="787878"/>
                </a:solidFill>
                <a:latin typeface="S-Core Dream 4 Regular" pitchFamily="34" charset="0"/>
                <a:cs typeface="S-Core Dream 4 Regular" pitchFamily="34" charset="0"/>
              </a:rPr>
              <a:t>페이지 제목을 입력해주세요</a:t>
            </a:r>
            <a:endParaRPr lang="en-US" dirty="0"/>
          </a:p>
        </p:txBody>
      </p:sp>
      <p:grpSp>
        <p:nvGrpSpPr>
          <p:cNvPr id="1001" name="그룹 1001"/>
          <p:cNvGrpSpPr/>
          <p:nvPr/>
        </p:nvGrpSpPr>
        <p:grpSpPr>
          <a:xfrm>
            <a:off x="977358" y="1220958"/>
            <a:ext cx="16330999" cy="55418"/>
            <a:chOff x="977358" y="1220958"/>
            <a:chExt cx="16330999" cy="55418"/>
          </a:xfrm>
        </p:grpSpPr>
        <p:pic>
          <p:nvPicPr>
            <p:cNvPr id="5" name="Object 4"/>
            <p:cNvPicPr>
              <a:picLocks noChangeAspect="1"/>
            </p:cNvPicPr>
            <p:nvPr/>
          </p:nvPicPr>
          <p:blipFill>
            <a:blip r:embed="rId2" cstate="print"/>
            <a:stretch>
              <a:fillRect/>
            </a:stretch>
          </p:blipFill>
          <p:spPr>
            <a:xfrm>
              <a:off x="977358" y="1220958"/>
              <a:ext cx="16330999" cy="55418"/>
            </a:xfrm>
            <a:prstGeom prst="rect">
              <a:avLst/>
            </a:prstGeom>
          </p:spPr>
        </p:pic>
      </p:grpSp>
      <p:grpSp>
        <p:nvGrpSpPr>
          <p:cNvPr id="1002" name="그룹 1002"/>
          <p:cNvGrpSpPr/>
          <p:nvPr/>
        </p:nvGrpSpPr>
        <p:grpSpPr>
          <a:xfrm>
            <a:off x="11462323" y="2111675"/>
            <a:ext cx="4722604" cy="4722604"/>
            <a:chOff x="11462323" y="2111675"/>
            <a:chExt cx="4722604" cy="4722604"/>
          </a:xfrm>
        </p:grpSpPr>
        <p:pic>
          <p:nvPicPr>
            <p:cNvPr id="8" name="Object 7"/>
            <p:cNvPicPr>
              <a:picLocks noChangeAspect="1"/>
            </p:cNvPicPr>
            <p:nvPr/>
          </p:nvPicPr>
          <p:blipFill>
            <a:blip r:embed="rId3" cstate="print"/>
            <a:stretch>
              <a:fillRect/>
            </a:stretch>
          </p:blipFill>
          <p:spPr>
            <a:xfrm>
              <a:off x="11462323" y="2111675"/>
              <a:ext cx="4722604" cy="4722604"/>
            </a:xfrm>
            <a:prstGeom prst="rect">
              <a:avLst/>
            </a:prstGeom>
          </p:spPr>
        </p:pic>
      </p:grpSp>
      <p:grpSp>
        <p:nvGrpSpPr>
          <p:cNvPr id="1003" name="그룹 1003"/>
          <p:cNvGrpSpPr/>
          <p:nvPr/>
        </p:nvGrpSpPr>
        <p:grpSpPr>
          <a:xfrm>
            <a:off x="2133333" y="2260615"/>
            <a:ext cx="4722604" cy="4722604"/>
            <a:chOff x="2133333" y="2260615"/>
            <a:chExt cx="4722604" cy="4722604"/>
          </a:xfrm>
        </p:grpSpPr>
        <p:pic>
          <p:nvPicPr>
            <p:cNvPr id="11" name="Object 10"/>
            <p:cNvPicPr>
              <a:picLocks noChangeAspect="1"/>
            </p:cNvPicPr>
            <p:nvPr/>
          </p:nvPicPr>
          <p:blipFill>
            <a:blip r:embed="rId4" cstate="print"/>
            <a:stretch>
              <a:fillRect/>
            </a:stretch>
          </p:blipFill>
          <p:spPr>
            <a:xfrm>
              <a:off x="2133333" y="2260615"/>
              <a:ext cx="4722604" cy="4722604"/>
            </a:xfrm>
            <a:prstGeom prst="rect">
              <a:avLst/>
            </a:prstGeom>
          </p:spPr>
        </p:pic>
      </p:grpSp>
      <p:grpSp>
        <p:nvGrpSpPr>
          <p:cNvPr id="1004" name="그룹 1004"/>
          <p:cNvGrpSpPr/>
          <p:nvPr/>
        </p:nvGrpSpPr>
        <p:grpSpPr>
          <a:xfrm>
            <a:off x="6085103" y="3279655"/>
            <a:ext cx="2684525" cy="2684525"/>
            <a:chOff x="6085103" y="3279655"/>
            <a:chExt cx="2684525" cy="2684525"/>
          </a:xfrm>
        </p:grpSpPr>
        <p:pic>
          <p:nvPicPr>
            <p:cNvPr id="14" name="Object 13"/>
            <p:cNvPicPr>
              <a:picLocks noChangeAspect="1"/>
            </p:cNvPicPr>
            <p:nvPr/>
          </p:nvPicPr>
          <p:blipFill>
            <a:blip r:embed="rId5" cstate="print"/>
            <a:stretch>
              <a:fillRect/>
            </a:stretch>
          </p:blipFill>
          <p:spPr>
            <a:xfrm>
              <a:off x="6085103" y="3279655"/>
              <a:ext cx="2684525" cy="2684525"/>
            </a:xfrm>
            <a:prstGeom prst="rect">
              <a:avLst/>
            </a:prstGeom>
          </p:spPr>
        </p:pic>
      </p:grpSp>
      <p:grpSp>
        <p:nvGrpSpPr>
          <p:cNvPr id="1005" name="그룹 1005"/>
          <p:cNvGrpSpPr/>
          <p:nvPr/>
        </p:nvGrpSpPr>
        <p:grpSpPr>
          <a:xfrm>
            <a:off x="9552035" y="3279655"/>
            <a:ext cx="2684525" cy="2684525"/>
            <a:chOff x="9552035" y="3279655"/>
            <a:chExt cx="2684525" cy="2684525"/>
          </a:xfrm>
        </p:grpSpPr>
        <p:pic>
          <p:nvPicPr>
            <p:cNvPr id="17" name="Object 16"/>
            <p:cNvPicPr>
              <a:picLocks noChangeAspect="1"/>
            </p:cNvPicPr>
            <p:nvPr/>
          </p:nvPicPr>
          <p:blipFill>
            <a:blip r:embed="rId6" cstate="print"/>
            <a:stretch>
              <a:fillRect/>
            </a:stretch>
          </p:blipFill>
          <p:spPr>
            <a:xfrm>
              <a:off x="9552035" y="3279655"/>
              <a:ext cx="2684525" cy="2684525"/>
            </a:xfrm>
            <a:prstGeom prst="rect">
              <a:avLst/>
            </a:prstGeom>
          </p:spPr>
        </p:pic>
      </p:grpSp>
      <p:sp>
        <p:nvSpPr>
          <p:cNvPr id="19" name="Object 19"/>
          <p:cNvSpPr txBox="1"/>
          <p:nvPr/>
        </p:nvSpPr>
        <p:spPr>
          <a:xfrm>
            <a:off x="9258776" y="4298947"/>
            <a:ext cx="3271044" cy="680243"/>
          </a:xfrm>
          <a:prstGeom prst="rect">
            <a:avLst/>
          </a:prstGeom>
          <a:noFill/>
        </p:spPr>
        <p:txBody>
          <a:bodyPr anchor="ctr" wrap="square" rtlCol="0">
            <a:spAutoFit/>
          </a:bodyPr>
          <a:lstStyle/>
          <a:p>
            <a:pPr algn="ctr"/>
            <a:r>
              <a:rPr lang="en-US" sz="2600" spc="-100" kern="0" dirty="0" smtClean="0">
                <a:solidFill>
                  <a:srgbClr val="ffffff"/>
                </a:solidFill>
                <a:latin typeface="S-Core Dream 6 Bold" pitchFamily="34" charset="0"/>
                <a:cs typeface="S-Core Dream 6 Bold" pitchFamily="34" charset="0"/>
              </a:rPr>
              <a:t>웅웅디자인</a:t>
            </a:r>
            <a:endParaRPr lang="en-US" dirty="0"/>
          </a:p>
        </p:txBody>
      </p:sp>
      <p:sp>
        <p:nvSpPr>
          <p:cNvPr id="20" name="Object 20"/>
          <p:cNvSpPr txBox="1"/>
          <p:nvPr/>
        </p:nvSpPr>
        <p:spPr>
          <a:xfrm>
            <a:off x="5810891" y="4317994"/>
            <a:ext cx="3271044" cy="680243"/>
          </a:xfrm>
          <a:prstGeom prst="rect">
            <a:avLst/>
          </a:prstGeom>
          <a:noFill/>
        </p:spPr>
        <p:txBody>
          <a:bodyPr anchor="ctr" wrap="square" rtlCol="0">
            <a:spAutoFit/>
          </a:bodyPr>
          <a:lstStyle/>
          <a:p>
            <a:pPr algn="ctr"/>
            <a:r>
              <a:rPr lang="en-US" sz="2600" spc="-100" kern="0" dirty="0" smtClean="0">
                <a:solidFill>
                  <a:srgbClr val="ffffff"/>
                </a:solidFill>
                <a:latin typeface="S-Core Dream 6 Bold" pitchFamily="34" charset="0"/>
                <a:cs typeface="S-Core Dream 6 Bold" pitchFamily="34" charset="0"/>
              </a:rPr>
              <a:t>땡땡디자인</a:t>
            </a:r>
            <a:endParaRPr lang="en-US" dirty="0"/>
          </a:p>
        </p:txBody>
      </p:sp>
      <p:sp>
        <p:nvSpPr>
          <p:cNvPr id="21" name="Object 21"/>
          <p:cNvSpPr txBox="1"/>
          <p:nvPr/>
        </p:nvSpPr>
        <p:spPr>
          <a:xfrm>
            <a:off x="6429358" y="3683790"/>
            <a:ext cx="5465093" cy="2666600"/>
          </a:xfrm>
          <a:prstGeom prst="rect">
            <a:avLst/>
          </a:prstGeom>
          <a:noFill/>
        </p:spPr>
        <p:txBody>
          <a:bodyPr anchor="t" wrap="square" rtlCol="0">
            <a:spAutoFit/>
          </a:bodyPr>
          <a:lstStyle/>
          <a:p>
            <a:pPr algn="ctr"/>
            <a:r>
              <a:rPr lang="en-US" sz="10000" spc="-600" kern="0" dirty="0" smtClean="0">
                <a:solidFill>
                  <a:srgbClr val="ffffff"/>
                </a:solidFill>
                <a:latin typeface="Jalnan OTF" pitchFamily="34" charset="0"/>
                <a:cs typeface="Jalnan OTF" pitchFamily="34" charset="0"/>
              </a:rPr>
              <a:t>VS</a:t>
            </a:r>
            <a:endParaRPr lang="en-US" dirty="0"/>
          </a:p>
        </p:txBody>
      </p:sp>
      <p:sp>
        <p:nvSpPr>
          <p:cNvPr id="22" name="Object 22"/>
          <p:cNvSpPr txBox="1"/>
          <p:nvPr/>
        </p:nvSpPr>
        <p:spPr>
          <a:xfrm>
            <a:off x="1316819" y="3915855"/>
            <a:ext cx="5927655" cy="2137387"/>
          </a:xfrm>
          <a:prstGeom prst="rect">
            <a:avLst/>
          </a:prstGeom>
          <a:noFill/>
        </p:spPr>
        <p:txBody>
          <a:bodyPr anchor="t" wrap="square" rtlCol="0">
            <a:spAutoFit/>
          </a:bodyPr>
          <a:lstStyle/>
          <a:p>
            <a:pPr algn="ctr"/>
            <a:r>
              <a:rPr lang="en-US" sz="1800" spc="-100" kern="0" dirty="0" smtClean="0">
                <a:solidFill>
                  <a:srgbClr val="787878"/>
                </a:solidFill>
                <a:latin typeface="S-Core Dream 3 Light" pitchFamily="34" charset="0"/>
                <a:cs typeface="S-Core Dream 3 Light" pitchFamily="34" charset="0"/>
              </a:rPr>
              <a:t>여기에 자세한 내용을</a:t>
            </a:r>
            <a:r>
              <a:rPr lang="en-US" dirty="0" smtClean="0"/>
              <a:t/>
            </a:r>
          </a:p>
          <a:p>
            <a:pPr algn="ctr"/>
            <a:r>
              <a:rPr lang="en-US" dirty="0" smtClean="0"/>
              <a:t/>
            </a:r>
            <a:r>
              <a:rPr lang="en-US" sz="1800" spc="-100" kern="0" dirty="0" smtClean="0">
                <a:solidFill>
                  <a:srgbClr val="787878"/>
                </a:solidFill>
                <a:latin typeface="S-Core Dream 3 Light" pitchFamily="34" charset="0"/>
                <a:cs typeface="S-Core Dream 3 Light" pitchFamily="34" charset="0"/>
              </a:rPr>
              <a:t>자유롭게 입력해주세요</a:t>
            </a:r>
            <a:r>
              <a:rPr lang="en-US" dirty="0" smtClean="0"/>
              <a:t/>
            </a:r>
          </a:p>
          <a:p>
            <a:pPr algn="ctr"/>
            <a:r>
              <a:rPr lang="en-US" dirty="0" smtClean="0"/>
              <a:t/>
            </a:r>
            <a:r>
              <a:rPr lang="en-US" sz="1800" spc="-100" kern="0" dirty="0" smtClean="0">
                <a:solidFill>
                  <a:srgbClr val="787878"/>
                </a:solidFill>
                <a:latin typeface="S-Core Dream 3 Light" pitchFamily="34" charset="0"/>
                <a:cs typeface="S-Core Dream 3 Light" pitchFamily="34" charset="0"/>
              </a:rPr>
              <a:t>여기에 자세한 내용을</a:t>
            </a:r>
            <a:r>
              <a:rPr lang="en-US" dirty="0" smtClean="0"/>
              <a:t/>
            </a:r>
          </a:p>
          <a:p>
            <a:pPr algn="ctr"/>
            <a:r>
              <a:rPr lang="en-US" dirty="0" smtClean="0"/>
              <a:t/>
            </a:r>
            <a:r>
              <a:rPr lang="en-US" sz="1800" spc="-100" kern="0" dirty="0" smtClean="0">
                <a:solidFill>
                  <a:srgbClr val="787878"/>
                </a:solidFill>
                <a:latin typeface="S-Core Dream 3 Light" pitchFamily="34" charset="0"/>
                <a:cs typeface="S-Core Dream 3 Light" pitchFamily="34" charset="0"/>
              </a:rPr>
              <a:t>자유롭게 입력해주세요</a:t>
            </a:r>
            <a:endParaRPr lang="en-US" dirty="0"/>
          </a:p>
        </p:txBody>
      </p:sp>
      <p:sp>
        <p:nvSpPr>
          <p:cNvPr id="23" name="Object 23"/>
          <p:cNvSpPr txBox="1"/>
          <p:nvPr/>
        </p:nvSpPr>
        <p:spPr>
          <a:xfrm>
            <a:off x="11012669" y="3917226"/>
            <a:ext cx="5927655" cy="2137387"/>
          </a:xfrm>
          <a:prstGeom prst="rect">
            <a:avLst/>
          </a:prstGeom>
          <a:noFill/>
        </p:spPr>
        <p:txBody>
          <a:bodyPr anchor="t" wrap="square" rtlCol="0">
            <a:spAutoFit/>
          </a:bodyPr>
          <a:lstStyle/>
          <a:p>
            <a:pPr algn="ctr"/>
            <a:r>
              <a:rPr lang="en-US" sz="1800" spc="-100" kern="0" dirty="0" smtClean="0">
                <a:solidFill>
                  <a:srgbClr val="787878"/>
                </a:solidFill>
                <a:latin typeface="S-Core Dream 3 Light" pitchFamily="34" charset="0"/>
                <a:cs typeface="S-Core Dream 3 Light" pitchFamily="34" charset="0"/>
              </a:rPr>
              <a:t>여기에 자세한 내용을</a:t>
            </a:r>
            <a:r>
              <a:rPr lang="en-US" dirty="0" smtClean="0"/>
              <a:t/>
            </a:r>
          </a:p>
          <a:p>
            <a:pPr algn="ctr"/>
            <a:r>
              <a:rPr lang="en-US" dirty="0" smtClean="0"/>
              <a:t/>
            </a:r>
            <a:r>
              <a:rPr lang="en-US" sz="1800" spc="-100" kern="0" dirty="0" smtClean="0">
                <a:solidFill>
                  <a:srgbClr val="787878"/>
                </a:solidFill>
                <a:latin typeface="S-Core Dream 3 Light" pitchFamily="34" charset="0"/>
                <a:cs typeface="S-Core Dream 3 Light" pitchFamily="34" charset="0"/>
              </a:rPr>
              <a:t>자유롭게 입력해주세요</a:t>
            </a:r>
            <a:r>
              <a:rPr lang="en-US" dirty="0" smtClean="0"/>
              <a:t/>
            </a:r>
          </a:p>
          <a:p>
            <a:pPr algn="ctr"/>
            <a:r>
              <a:rPr lang="en-US" dirty="0" smtClean="0"/>
              <a:t/>
            </a:r>
            <a:r>
              <a:rPr lang="en-US" sz="1800" spc="-100" kern="0" dirty="0" smtClean="0">
                <a:solidFill>
                  <a:srgbClr val="787878"/>
                </a:solidFill>
                <a:latin typeface="S-Core Dream 3 Light" pitchFamily="34" charset="0"/>
                <a:cs typeface="S-Core Dream 3 Light" pitchFamily="34" charset="0"/>
              </a:rPr>
              <a:t>여기에 자세한 내용을</a:t>
            </a:r>
            <a:r>
              <a:rPr lang="en-US" dirty="0" smtClean="0"/>
              <a:t/>
            </a:r>
          </a:p>
          <a:p>
            <a:pPr algn="ctr"/>
            <a:r>
              <a:rPr lang="en-US" dirty="0" smtClean="0"/>
              <a:t/>
            </a:r>
            <a:r>
              <a:rPr lang="en-US" sz="1800" spc="-100" kern="0" dirty="0" smtClean="0">
                <a:solidFill>
                  <a:srgbClr val="787878"/>
                </a:solidFill>
                <a:latin typeface="S-Core Dream 3 Light" pitchFamily="34" charset="0"/>
                <a:cs typeface="S-Core Dream 3 Light" pitchFamily="34" charset="0"/>
              </a:rPr>
              <a:t>자유롭게 입력해주세요</a:t>
            </a:r>
            <a:endParaRPr lang="en-US" dirty="0"/>
          </a:p>
        </p:txBody>
      </p:sp>
      <p:sp>
        <p:nvSpPr>
          <p:cNvPr id="24" name="Object 24"/>
          <p:cNvSpPr txBox="1"/>
          <p:nvPr/>
        </p:nvSpPr>
        <p:spPr>
          <a:xfrm>
            <a:off x="1536881" y="7339141"/>
            <a:ext cx="15211952" cy="1032454"/>
          </a:xfrm>
          <a:prstGeom prst="rect">
            <a:avLst/>
          </a:prstGeom>
          <a:noFill/>
        </p:spPr>
        <p:txBody>
          <a:bodyPr anchor="t" wrap="square" rtlCol="0">
            <a:spAutoFit/>
          </a:bodyPr>
          <a:lstStyle/>
          <a:p>
            <a:pPr algn="ctr"/>
            <a:r>
              <a:rPr lang="en-US" sz="1800" spc="-100" kern="0" dirty="0" smtClean="0">
                <a:solidFill>
                  <a:srgbClr val="787878"/>
                </a:solidFill>
                <a:latin typeface="S-Core Dream 3 Light" pitchFamily="34" charset="0"/>
                <a:cs typeface="S-Core Dream 3 Light" pitchFamily="34" charset="0"/>
              </a:rPr>
              <a:t>여기에 내용을 자유롭게 입력해주세요. 여기에 내용을 자유롭게 입력해주세요. 여기에 내용을 자유롭게 </a:t>
            </a:r>
            <a:r>
              <a:rPr lang="en-US" dirty="0" smtClean="0"/>
              <a:t/>
            </a:r>
          </a:p>
          <a:p>
            <a:pPr algn="ctr"/>
            <a:r>
              <a:rPr lang="en-US" dirty="0" smtClean="0"/>
              <a:t/>
            </a:r>
            <a:r>
              <a:rPr lang="en-US" sz="1800" spc="-100" kern="0" dirty="0" smtClean="0">
                <a:solidFill>
                  <a:srgbClr val="787878"/>
                </a:solidFill>
                <a:latin typeface="S-Core Dream 3 Light" pitchFamily="34" charset="0"/>
                <a:cs typeface="S-Core Dream 3 Light" pitchFamily="34" charset="0"/>
              </a:rPr>
              <a:t>입력해주세요. 여기에 내용을 자유롭게 입력해주세요. 여기에 내용을 자유롭게 입력해주세요.</a:t>
            </a:r>
            <a:endParaRPr lang="en-US" dirty="0"/>
          </a:p>
        </p:txBody>
      </p:sp>
      <p:grpSp>
        <p:nvGrpSpPr>
          <p:cNvPr id="1006" name="그룹 1006"/>
          <p:cNvGrpSpPr/>
          <p:nvPr/>
        </p:nvGrpSpPr>
        <p:grpSpPr>
          <a:xfrm>
            <a:off x="977358" y="9073658"/>
            <a:ext cx="16330999" cy="55418"/>
            <a:chOff x="977358" y="9073658"/>
            <a:chExt cx="16330999" cy="55418"/>
          </a:xfrm>
        </p:grpSpPr>
        <p:pic>
          <p:nvPicPr>
            <p:cNvPr id="26" name="Object 25"/>
            <p:cNvPicPr>
              <a:picLocks noChangeAspect="1"/>
            </p:cNvPicPr>
            <p:nvPr/>
          </p:nvPicPr>
          <p:blipFill>
            <a:blip r:embed="rId7" cstate="print"/>
            <a:stretch>
              <a:fillRect/>
            </a:stretch>
          </p:blipFill>
          <p:spPr>
            <a:xfrm>
              <a:off x="977358" y="9073658"/>
              <a:ext cx="16330999" cy="55418"/>
            </a:xfrm>
            <a:prstGeom prst="rect">
              <a:avLst/>
            </a:prstGeom>
          </p:spPr>
        </p:pic>
      </p:grpSp>
      <p:sp>
        <p:nvSpPr>
          <p:cNvPr id="28" name="Object 28"/>
          <p:cNvSpPr txBox="1"/>
          <p:nvPr/>
        </p:nvSpPr>
        <p:spPr>
          <a:xfrm>
            <a:off x="989479" y="9325104"/>
            <a:ext cx="5887204" cy="373324"/>
          </a:xfrm>
          <a:prstGeom prst="rect">
            <a:avLst/>
          </a:prstGeom>
          <a:noFill/>
        </p:spPr>
        <p:txBody>
          <a:bodyPr anchor="ctr" wrap="square" rtlCol="0">
            <a:spAutoFit/>
          </a:bodyPr>
          <a:lstStyle/>
          <a:p>
            <a:r>
              <a:rPr lang="en-US" sz="1400" spc="-100" kern="0" dirty="0" smtClean="0">
                <a:solidFill>
                  <a:srgbClr val="9e9e9e"/>
                </a:solidFill>
                <a:latin typeface="S-Core Dream 4 Regular" pitchFamily="34" charset="0"/>
                <a:cs typeface="S-Core Dream 4 Regular" pitchFamily="34" charset="0"/>
              </a:rPr>
              <a:t>1) 각주를 입력해주세요   |    2) 각주를 입력해주세요</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a:effectLst/>
      </p:bgPr>
    </p:bg>
    <p:spTree>
      <p:nvGrpSpPr>
        <p:cNvPr id="1" name=""/>
        <p:cNvGrpSpPr/>
        <p:nvPr/>
      </p:nvGrpSpPr>
      <p:grpSpPr>
        <a:xfrm>
          <a:off x="0" y="0"/>
          <a:ext cx="0" cy="0"/>
          <a:chOff x="0" y="0"/>
          <a:chExt cx="0" cy="0"/>
        </a:xfrm>
      </p:grpSpPr>
      <p:sp>
        <p:nvSpPr>
          <p:cNvPr id="2" name="Object 2"/>
          <p:cNvSpPr txBox="1"/>
          <p:nvPr/>
        </p:nvSpPr>
        <p:spPr>
          <a:xfrm>
            <a:off x="991127" y="600442"/>
            <a:ext cx="3781067" cy="533320"/>
          </a:xfrm>
          <a:prstGeom prst="rect">
            <a:avLst/>
          </a:prstGeom>
          <a:noFill/>
        </p:spPr>
        <p:txBody>
          <a:bodyPr anchor="ctr" wrap="square" rtlCol="0">
            <a:spAutoFit/>
          </a:bodyPr>
          <a:lstStyle/>
          <a:p>
            <a:r>
              <a:rPr lang="en-US" sz="2000" dirty="0" smtClean="0">
                <a:solidFill>
                  <a:srgbClr val="35363a"/>
                </a:solidFill>
                <a:latin typeface="Jalnan OTF" pitchFamily="34" charset="0"/>
                <a:cs typeface="Jalnan OTF" pitchFamily="34" charset="0"/>
              </a:rPr>
              <a:t>COMPARISON</a:t>
            </a:r>
            <a:endParaRPr lang="en-US" dirty="0"/>
          </a:p>
        </p:txBody>
      </p:sp>
      <p:sp>
        <p:nvSpPr>
          <p:cNvPr id="3" name="Object 3"/>
          <p:cNvSpPr txBox="1"/>
          <p:nvPr/>
        </p:nvSpPr>
        <p:spPr>
          <a:xfrm>
            <a:off x="11421153" y="661767"/>
            <a:ext cx="5887204" cy="479988"/>
          </a:xfrm>
          <a:prstGeom prst="rect">
            <a:avLst/>
          </a:prstGeom>
          <a:noFill/>
        </p:spPr>
        <p:txBody>
          <a:bodyPr anchor="ctr" wrap="square" rtlCol="0">
            <a:spAutoFit/>
          </a:bodyPr>
          <a:lstStyle/>
          <a:p>
            <a:pPr algn="r"/>
            <a:r>
              <a:rPr lang="en-US" sz="1800" spc="-100" kern="0" dirty="0" smtClean="0">
                <a:solidFill>
                  <a:srgbClr val="787878"/>
                </a:solidFill>
                <a:latin typeface="S-Core Dream 4 Regular" pitchFamily="34" charset="0"/>
                <a:cs typeface="S-Core Dream 4 Regular" pitchFamily="34" charset="0"/>
              </a:rPr>
              <a:t>페이지 제목을 입력해주세요</a:t>
            </a:r>
            <a:endParaRPr lang="en-US" dirty="0"/>
          </a:p>
        </p:txBody>
      </p:sp>
      <p:grpSp>
        <p:nvGrpSpPr>
          <p:cNvPr id="1001" name="그룹 1001"/>
          <p:cNvGrpSpPr/>
          <p:nvPr/>
        </p:nvGrpSpPr>
        <p:grpSpPr>
          <a:xfrm>
            <a:off x="977358" y="1220958"/>
            <a:ext cx="16330999" cy="55418"/>
            <a:chOff x="977358" y="1220958"/>
            <a:chExt cx="16330999" cy="55418"/>
          </a:xfrm>
        </p:grpSpPr>
        <p:pic>
          <p:nvPicPr>
            <p:cNvPr id="5" name="Object 4"/>
            <p:cNvPicPr>
              <a:picLocks noChangeAspect="1"/>
            </p:cNvPicPr>
            <p:nvPr/>
          </p:nvPicPr>
          <p:blipFill>
            <a:blip r:embed="rId2" cstate="print"/>
            <a:stretch>
              <a:fillRect/>
            </a:stretch>
          </p:blipFill>
          <p:spPr>
            <a:xfrm>
              <a:off x="977358" y="1220958"/>
              <a:ext cx="16330999" cy="55418"/>
            </a:xfrm>
            <a:prstGeom prst="rect">
              <a:avLst/>
            </a:prstGeom>
          </p:spPr>
        </p:pic>
      </p:grpSp>
      <p:sp>
        <p:nvSpPr>
          <p:cNvPr id="7" name="Object 7"/>
          <p:cNvSpPr txBox="1"/>
          <p:nvPr/>
        </p:nvSpPr>
        <p:spPr>
          <a:xfrm>
            <a:off x="6567454" y="2822146"/>
            <a:ext cx="14391676" cy="1584920"/>
          </a:xfrm>
          <a:prstGeom prst="rect">
            <a:avLst/>
          </a:prstGeom>
          <a:noFill/>
        </p:spPr>
        <p:txBody>
          <a:bodyPr anchor="t" wrap="square" rtlCol="0">
            <a:spAutoFit/>
          </a:bodyPr>
          <a:lstStyle/>
          <a:p>
            <a:r>
              <a:rPr lang="en-US" sz="1800" spc="-100" kern="0" dirty="0" smtClean="0">
                <a:solidFill>
                  <a:srgbClr val="787878"/>
                </a:solidFill>
                <a:latin typeface="S-Core Dream 3 Light" pitchFamily="34" charset="0"/>
                <a:cs typeface="S-Core Dream 3 Light" pitchFamily="34" charset="0"/>
              </a:rPr>
              <a:t>여기에 내용을 자유롭게 입력해주세요. 여기에 내용을 자유롭게 입력해주세요. 여기에 내용을 자유롭게 입력해주세요. 여기에 내용을 자유롭게 입력해주세요. 여기에 내용을 자유롭게 입력해주세요.</a:t>
            </a:r>
            <a:r>
              <a:rPr lang="en-US" dirty="0" smtClean="0"/>
              <a:t/>
            </a:r>
          </a:p>
          <a:p>
            <a:r>
              <a:rPr lang="en-US" dirty="0" smtClean="0"/>
              <a:t/>
            </a:r>
            <a:r>
              <a:rPr lang="en-US" sz="1800" spc="-100" kern="0" dirty="0" smtClean="0">
                <a:solidFill>
                  <a:srgbClr val="787878"/>
                </a:solidFill>
                <a:latin typeface="S-Core Dream 3 Light" pitchFamily="34" charset="0"/>
                <a:cs typeface="S-Core Dream 3 Light" pitchFamily="34" charset="0"/>
              </a:rPr>
              <a:t>여기에 내용을 자유롭게 입력해주세요. 여기에 내용을 자유롭게 입력해주세요.</a:t>
            </a:r>
            <a:endParaRPr lang="en-US" dirty="0"/>
          </a:p>
        </p:txBody>
      </p:sp>
      <p:grpSp>
        <p:nvGrpSpPr>
          <p:cNvPr id="1002" name="그룹 1002"/>
          <p:cNvGrpSpPr/>
          <p:nvPr/>
        </p:nvGrpSpPr>
        <p:grpSpPr>
          <a:xfrm>
            <a:off x="2133333" y="2382688"/>
            <a:ext cx="1922729" cy="1922729"/>
            <a:chOff x="2133333" y="2382688"/>
            <a:chExt cx="1922729" cy="1922729"/>
          </a:xfrm>
        </p:grpSpPr>
        <p:grpSp>
          <p:nvGrpSpPr>
            <p:cNvPr id="1003" name="그룹 1003"/>
            <p:cNvGrpSpPr/>
            <p:nvPr/>
          </p:nvGrpSpPr>
          <p:grpSpPr>
            <a:xfrm>
              <a:off x="2133333" y="2382688"/>
              <a:ext cx="1922729" cy="1922729"/>
              <a:chOff x="2133333" y="2382688"/>
              <a:chExt cx="1922729" cy="1922729"/>
            </a:xfrm>
          </p:grpSpPr>
          <p:pic>
            <p:nvPicPr>
              <p:cNvPr id="10" name="Object 9"/>
              <p:cNvPicPr>
                <a:picLocks noChangeAspect="1"/>
              </p:cNvPicPr>
              <p:nvPr/>
            </p:nvPicPr>
            <p:blipFill>
              <a:blip r:embed="rId3" cstate="print"/>
              <a:stretch>
                <a:fillRect/>
              </a:stretch>
            </p:blipFill>
            <p:spPr>
              <a:xfrm>
                <a:off x="2133333" y="2382688"/>
                <a:ext cx="1922729" cy="1922729"/>
              </a:xfrm>
              <a:prstGeom prst="rect">
                <a:avLst/>
              </a:prstGeom>
            </p:spPr>
          </p:pic>
        </p:grpSp>
        <p:sp>
          <p:nvSpPr>
            <p:cNvPr id="12" name="Object 12"/>
            <p:cNvSpPr txBox="1"/>
            <p:nvPr/>
          </p:nvSpPr>
          <p:spPr>
            <a:xfrm>
              <a:off x="1923293" y="3126375"/>
              <a:ext cx="2342810" cy="487208"/>
            </a:xfrm>
            <a:prstGeom prst="rect">
              <a:avLst/>
            </a:prstGeom>
            <a:noFill/>
          </p:spPr>
          <p:txBody>
            <a:bodyPr anchor="ctr" wrap="square" rtlCol="0">
              <a:spAutoFit/>
            </a:bodyPr>
            <a:lstStyle/>
            <a:p>
              <a:pPr algn="ctr"/>
              <a:r>
                <a:rPr lang="en-US" sz="1800" spc="-100" kern="0" dirty="0" smtClean="0">
                  <a:solidFill>
                    <a:srgbClr val="22cc88"/>
                  </a:solidFill>
                  <a:latin typeface="S-Core Dream 6 Bold" pitchFamily="34" charset="0"/>
                  <a:cs typeface="S-Core Dream 6 Bold" pitchFamily="34" charset="0"/>
                </a:rPr>
                <a:t>뭐뭐디자인</a:t>
              </a:r>
              <a:endParaRPr lang="en-US" dirty="0"/>
            </a:p>
          </p:txBody>
        </p:sp>
      </p:grpSp>
      <p:grpSp>
        <p:nvGrpSpPr>
          <p:cNvPr id="1004" name="그룹 1004"/>
          <p:cNvGrpSpPr/>
          <p:nvPr/>
        </p:nvGrpSpPr>
        <p:grpSpPr>
          <a:xfrm>
            <a:off x="2133333" y="4305417"/>
            <a:ext cx="1922729" cy="1922729"/>
            <a:chOff x="2133333" y="4305417"/>
            <a:chExt cx="1922729" cy="1922729"/>
          </a:xfrm>
        </p:grpSpPr>
        <p:grpSp>
          <p:nvGrpSpPr>
            <p:cNvPr id="1005" name="그룹 1005"/>
            <p:cNvGrpSpPr/>
            <p:nvPr/>
          </p:nvGrpSpPr>
          <p:grpSpPr>
            <a:xfrm>
              <a:off x="2133333" y="4305417"/>
              <a:ext cx="1922729" cy="1922729"/>
              <a:chOff x="2133333" y="4305417"/>
              <a:chExt cx="1922729" cy="1922729"/>
            </a:xfrm>
          </p:grpSpPr>
          <p:pic>
            <p:nvPicPr>
              <p:cNvPr id="16" name="Object 15"/>
              <p:cNvPicPr>
                <a:picLocks noChangeAspect="1"/>
              </p:cNvPicPr>
              <p:nvPr/>
            </p:nvPicPr>
            <p:blipFill>
              <a:blip r:embed="rId4" cstate="print"/>
              <a:stretch>
                <a:fillRect/>
              </a:stretch>
            </p:blipFill>
            <p:spPr>
              <a:xfrm>
                <a:off x="2133333" y="4305417"/>
                <a:ext cx="1922729" cy="1922729"/>
              </a:xfrm>
              <a:prstGeom prst="rect">
                <a:avLst/>
              </a:prstGeom>
            </p:spPr>
          </p:pic>
        </p:grpSp>
        <p:sp>
          <p:nvSpPr>
            <p:cNvPr id="18" name="Object 18"/>
            <p:cNvSpPr txBox="1"/>
            <p:nvPr/>
          </p:nvSpPr>
          <p:spPr>
            <a:xfrm>
              <a:off x="1923293" y="5049104"/>
              <a:ext cx="2342810" cy="487208"/>
            </a:xfrm>
            <a:prstGeom prst="rect">
              <a:avLst/>
            </a:prstGeom>
            <a:noFill/>
          </p:spPr>
          <p:txBody>
            <a:bodyPr anchor="ctr" wrap="square" rtlCol="0">
              <a:spAutoFit/>
            </a:bodyPr>
            <a:lstStyle/>
            <a:p>
              <a:pPr algn="ctr"/>
              <a:r>
                <a:rPr lang="en-US" sz="1800" spc="-100" kern="0" dirty="0" smtClean="0">
                  <a:solidFill>
                    <a:srgbClr val="ffffff"/>
                  </a:solidFill>
                  <a:latin typeface="S-Core Dream 6 Bold" pitchFamily="34" charset="0"/>
                  <a:cs typeface="S-Core Dream 6 Bold" pitchFamily="34" charset="0"/>
                </a:rPr>
                <a:t>뭐뭐디자인</a:t>
              </a:r>
              <a:endParaRPr lang="en-US" dirty="0"/>
            </a:p>
          </p:txBody>
        </p:sp>
      </p:grpSp>
      <p:grpSp>
        <p:nvGrpSpPr>
          <p:cNvPr id="1006" name="그룹 1006"/>
          <p:cNvGrpSpPr/>
          <p:nvPr/>
        </p:nvGrpSpPr>
        <p:grpSpPr>
          <a:xfrm>
            <a:off x="2133333" y="6228146"/>
            <a:ext cx="1922729" cy="1922729"/>
            <a:chOff x="2133333" y="6228146"/>
            <a:chExt cx="1922729" cy="1922729"/>
          </a:xfrm>
        </p:grpSpPr>
        <p:grpSp>
          <p:nvGrpSpPr>
            <p:cNvPr id="1007" name="그룹 1007"/>
            <p:cNvGrpSpPr/>
            <p:nvPr/>
          </p:nvGrpSpPr>
          <p:grpSpPr>
            <a:xfrm>
              <a:off x="2133333" y="6228146"/>
              <a:ext cx="1922729" cy="1922729"/>
              <a:chOff x="2133333" y="6228146"/>
              <a:chExt cx="1922729" cy="1922729"/>
            </a:xfrm>
          </p:grpSpPr>
          <p:pic>
            <p:nvPicPr>
              <p:cNvPr id="22" name="Object 21"/>
              <p:cNvPicPr>
                <a:picLocks noChangeAspect="1"/>
              </p:cNvPicPr>
              <p:nvPr/>
            </p:nvPicPr>
            <p:blipFill>
              <a:blip r:embed="rId5" cstate="print"/>
              <a:stretch>
                <a:fillRect/>
              </a:stretch>
            </p:blipFill>
            <p:spPr>
              <a:xfrm>
                <a:off x="2133333" y="6228146"/>
                <a:ext cx="1922729" cy="1922729"/>
              </a:xfrm>
              <a:prstGeom prst="rect">
                <a:avLst/>
              </a:prstGeom>
            </p:spPr>
          </p:pic>
        </p:grpSp>
        <p:sp>
          <p:nvSpPr>
            <p:cNvPr id="24" name="Object 24"/>
            <p:cNvSpPr txBox="1"/>
            <p:nvPr/>
          </p:nvSpPr>
          <p:spPr>
            <a:xfrm>
              <a:off x="1923293" y="6971833"/>
              <a:ext cx="2342810" cy="487208"/>
            </a:xfrm>
            <a:prstGeom prst="rect">
              <a:avLst/>
            </a:prstGeom>
            <a:noFill/>
          </p:spPr>
          <p:txBody>
            <a:bodyPr anchor="ctr" wrap="square" rtlCol="0">
              <a:spAutoFit/>
            </a:bodyPr>
            <a:lstStyle/>
            <a:p>
              <a:pPr algn="ctr"/>
              <a:r>
                <a:rPr lang="en-US" sz="1800" spc="-100" kern="0" dirty="0" smtClean="0">
                  <a:solidFill>
                    <a:srgbClr val="22cc88"/>
                  </a:solidFill>
                  <a:latin typeface="S-Core Dream 6 Bold" pitchFamily="34" charset="0"/>
                  <a:cs typeface="S-Core Dream 6 Bold" pitchFamily="34" charset="0"/>
                </a:rPr>
                <a:t>뭐뭐디자인</a:t>
              </a:r>
              <a:endParaRPr lang="en-US" dirty="0"/>
            </a:p>
          </p:txBody>
        </p:sp>
      </p:grpSp>
      <p:sp>
        <p:nvSpPr>
          <p:cNvPr id="26" name="Object 26"/>
          <p:cNvSpPr txBox="1"/>
          <p:nvPr/>
        </p:nvSpPr>
        <p:spPr>
          <a:xfrm>
            <a:off x="6567454" y="4744874"/>
            <a:ext cx="14391676" cy="1584920"/>
          </a:xfrm>
          <a:prstGeom prst="rect">
            <a:avLst/>
          </a:prstGeom>
          <a:noFill/>
        </p:spPr>
        <p:txBody>
          <a:bodyPr anchor="t" wrap="square" rtlCol="0">
            <a:spAutoFit/>
          </a:bodyPr>
          <a:lstStyle/>
          <a:p>
            <a:r>
              <a:rPr lang="en-US" sz="1800" spc="-100" kern="0" dirty="0" smtClean="0">
                <a:solidFill>
                  <a:srgbClr val="787878"/>
                </a:solidFill>
                <a:latin typeface="S-Core Dream 3 Light" pitchFamily="34" charset="0"/>
                <a:cs typeface="S-Core Dream 3 Light" pitchFamily="34" charset="0"/>
              </a:rPr>
              <a:t>여기에 내용을 자유롭게 입력해주세요. 여기에 내용을 자유롭게 입력해주세요. 여기에 내용을 자유롭게 입력해주세요. 여기에 내용을 자유롭게 입력해주세요. 여기에 내용을 자유롭게 입력해주세요.</a:t>
            </a:r>
            <a:r>
              <a:rPr lang="en-US" dirty="0" smtClean="0"/>
              <a:t/>
            </a:r>
          </a:p>
          <a:p>
            <a:r>
              <a:rPr lang="en-US" dirty="0" smtClean="0"/>
              <a:t/>
            </a:r>
            <a:r>
              <a:rPr lang="en-US" sz="1800" spc="-100" kern="0" dirty="0" smtClean="0">
                <a:solidFill>
                  <a:srgbClr val="787878"/>
                </a:solidFill>
                <a:latin typeface="S-Core Dream 3 Light" pitchFamily="34" charset="0"/>
                <a:cs typeface="S-Core Dream 3 Light" pitchFamily="34" charset="0"/>
              </a:rPr>
              <a:t>여기에 내용을 자유롭게 입력해주세요. 여기에 내용을 자유롭게 입력해주세요.</a:t>
            </a:r>
            <a:endParaRPr lang="en-US" dirty="0"/>
          </a:p>
        </p:txBody>
      </p:sp>
      <p:sp>
        <p:nvSpPr>
          <p:cNvPr id="27" name="Object 27"/>
          <p:cNvSpPr txBox="1"/>
          <p:nvPr/>
        </p:nvSpPr>
        <p:spPr>
          <a:xfrm>
            <a:off x="6567454" y="6667603"/>
            <a:ext cx="14391676" cy="1584920"/>
          </a:xfrm>
          <a:prstGeom prst="rect">
            <a:avLst/>
          </a:prstGeom>
          <a:noFill/>
        </p:spPr>
        <p:txBody>
          <a:bodyPr anchor="t" wrap="square" rtlCol="0">
            <a:spAutoFit/>
          </a:bodyPr>
          <a:lstStyle/>
          <a:p>
            <a:r>
              <a:rPr lang="en-US" sz="1800" spc="-100" kern="0" dirty="0" smtClean="0">
                <a:solidFill>
                  <a:srgbClr val="787878"/>
                </a:solidFill>
                <a:latin typeface="S-Core Dream 3 Light" pitchFamily="34" charset="0"/>
                <a:cs typeface="S-Core Dream 3 Light" pitchFamily="34" charset="0"/>
              </a:rPr>
              <a:t>여기에 내용을 자유롭게 입력해주세요. 여기에 내용을 자유롭게 입력해주세요. 여기에 내용을 자유롭게 입력해주세요. 여기에 내용을 자유롭게 입력해주세요. 여기에 내용을 자유롭게 입력해주세요.</a:t>
            </a:r>
            <a:r>
              <a:rPr lang="en-US" dirty="0" smtClean="0"/>
              <a:t/>
            </a:r>
          </a:p>
          <a:p>
            <a:r>
              <a:rPr lang="en-US" dirty="0" smtClean="0"/>
              <a:t/>
            </a:r>
            <a:r>
              <a:rPr lang="en-US" sz="1800" spc="-100" kern="0" dirty="0" smtClean="0">
                <a:solidFill>
                  <a:srgbClr val="787878"/>
                </a:solidFill>
                <a:latin typeface="S-Core Dream 3 Light" pitchFamily="34" charset="0"/>
                <a:cs typeface="S-Core Dream 3 Light" pitchFamily="34" charset="0"/>
              </a:rPr>
              <a:t>여기에 내용을 자유롭게 입력해주세요. 여기에 내용을 자유롭게 입력해주세요.</a:t>
            </a:r>
            <a:endParaRPr lang="en-US" dirty="0"/>
          </a:p>
        </p:txBody>
      </p:sp>
      <p:grpSp>
        <p:nvGrpSpPr>
          <p:cNvPr id="1008" name="그룹 1008"/>
          <p:cNvGrpSpPr/>
          <p:nvPr/>
        </p:nvGrpSpPr>
        <p:grpSpPr>
          <a:xfrm>
            <a:off x="4457143" y="3218338"/>
            <a:ext cx="1656062" cy="251429"/>
            <a:chOff x="4457143" y="3218338"/>
            <a:chExt cx="1656062" cy="251429"/>
          </a:xfrm>
        </p:grpSpPr>
        <p:pic>
          <p:nvPicPr>
            <p:cNvPr id="29" name="Object 28"/>
            <p:cNvPicPr>
              <a:picLocks noChangeAspect="1"/>
            </p:cNvPicPr>
            <p:nvPr/>
          </p:nvPicPr>
          <p:blipFill>
            <a:blip r:embed="rId6" cstate="print"/>
            <a:stretch>
              <a:fillRect/>
            </a:stretch>
          </p:blipFill>
          <p:spPr>
            <a:xfrm>
              <a:off x="4457143" y="3218338"/>
              <a:ext cx="1656062" cy="251429"/>
            </a:xfrm>
            <a:prstGeom prst="rect">
              <a:avLst/>
            </a:prstGeom>
          </p:spPr>
        </p:pic>
      </p:grpSp>
      <p:grpSp>
        <p:nvGrpSpPr>
          <p:cNvPr id="1009" name="그룹 1009"/>
          <p:cNvGrpSpPr/>
          <p:nvPr/>
        </p:nvGrpSpPr>
        <p:grpSpPr>
          <a:xfrm>
            <a:off x="4457143" y="5141067"/>
            <a:ext cx="1656062" cy="251429"/>
            <a:chOff x="4457143" y="5141067"/>
            <a:chExt cx="1656062" cy="251429"/>
          </a:xfrm>
        </p:grpSpPr>
        <p:pic>
          <p:nvPicPr>
            <p:cNvPr id="32" name="Object 31"/>
            <p:cNvPicPr>
              <a:picLocks noChangeAspect="1"/>
            </p:cNvPicPr>
            <p:nvPr/>
          </p:nvPicPr>
          <p:blipFill>
            <a:blip r:embed="rId7" cstate="print"/>
            <a:stretch>
              <a:fillRect/>
            </a:stretch>
          </p:blipFill>
          <p:spPr>
            <a:xfrm>
              <a:off x="4457143" y="5141067"/>
              <a:ext cx="1656062" cy="251429"/>
            </a:xfrm>
            <a:prstGeom prst="rect">
              <a:avLst/>
            </a:prstGeom>
          </p:spPr>
        </p:pic>
      </p:grpSp>
      <p:grpSp>
        <p:nvGrpSpPr>
          <p:cNvPr id="1010" name="그룹 1010"/>
          <p:cNvGrpSpPr/>
          <p:nvPr/>
        </p:nvGrpSpPr>
        <p:grpSpPr>
          <a:xfrm>
            <a:off x="4457143" y="7063796"/>
            <a:ext cx="1656062" cy="251429"/>
            <a:chOff x="4457143" y="7063796"/>
            <a:chExt cx="1656062" cy="251429"/>
          </a:xfrm>
        </p:grpSpPr>
        <p:pic>
          <p:nvPicPr>
            <p:cNvPr id="35" name="Object 34"/>
            <p:cNvPicPr>
              <a:picLocks noChangeAspect="1"/>
            </p:cNvPicPr>
            <p:nvPr/>
          </p:nvPicPr>
          <p:blipFill>
            <a:blip r:embed="rId8" cstate="print"/>
            <a:stretch>
              <a:fillRect/>
            </a:stretch>
          </p:blipFill>
          <p:spPr>
            <a:xfrm>
              <a:off x="4457143" y="7063796"/>
              <a:ext cx="1656062" cy="251429"/>
            </a:xfrm>
            <a:prstGeom prst="rect">
              <a:avLst/>
            </a:prstGeom>
          </p:spPr>
        </p:pic>
      </p:grpSp>
      <p:grpSp>
        <p:nvGrpSpPr>
          <p:cNvPr id="1011" name="그룹 1011"/>
          <p:cNvGrpSpPr/>
          <p:nvPr/>
        </p:nvGrpSpPr>
        <p:grpSpPr>
          <a:xfrm>
            <a:off x="977358" y="9073658"/>
            <a:ext cx="16330999" cy="55418"/>
            <a:chOff x="977358" y="9073658"/>
            <a:chExt cx="16330999" cy="55418"/>
          </a:xfrm>
        </p:grpSpPr>
        <p:pic>
          <p:nvPicPr>
            <p:cNvPr id="38" name="Object 37"/>
            <p:cNvPicPr>
              <a:picLocks noChangeAspect="1"/>
            </p:cNvPicPr>
            <p:nvPr/>
          </p:nvPicPr>
          <p:blipFill>
            <a:blip r:embed="rId9" cstate="print"/>
            <a:stretch>
              <a:fillRect/>
            </a:stretch>
          </p:blipFill>
          <p:spPr>
            <a:xfrm>
              <a:off x="977358" y="9073658"/>
              <a:ext cx="16330999" cy="55418"/>
            </a:xfrm>
            <a:prstGeom prst="rect">
              <a:avLst/>
            </a:prstGeom>
          </p:spPr>
        </p:pic>
      </p:grpSp>
      <p:sp>
        <p:nvSpPr>
          <p:cNvPr id="40" name="Object 40"/>
          <p:cNvSpPr txBox="1"/>
          <p:nvPr/>
        </p:nvSpPr>
        <p:spPr>
          <a:xfrm>
            <a:off x="989479" y="9325104"/>
            <a:ext cx="5887204" cy="373324"/>
          </a:xfrm>
          <a:prstGeom prst="rect">
            <a:avLst/>
          </a:prstGeom>
          <a:noFill/>
        </p:spPr>
        <p:txBody>
          <a:bodyPr anchor="ctr" wrap="square" rtlCol="0">
            <a:spAutoFit/>
          </a:bodyPr>
          <a:lstStyle/>
          <a:p>
            <a:r>
              <a:rPr lang="en-US" sz="1400" spc="-100" kern="0" dirty="0" smtClean="0">
                <a:solidFill>
                  <a:srgbClr val="9e9e9e"/>
                </a:solidFill>
                <a:latin typeface="S-Core Dream 4 Regular" pitchFamily="34" charset="0"/>
                <a:cs typeface="S-Core Dream 4 Regular" pitchFamily="34" charset="0"/>
              </a:rPr>
              <a:t>1) 각주를 입력해주세요   |    2) 각주를 입력해주세요</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a:effectLst/>
      </p:bgPr>
    </p:bg>
    <p:spTree>
      <p:nvGrpSpPr>
        <p:cNvPr id="1" name=""/>
        <p:cNvGrpSpPr/>
        <p:nvPr/>
      </p:nvGrpSpPr>
      <p:grpSpPr>
        <a:xfrm>
          <a:off x="0" y="0"/>
          <a:ext cx="0" cy="0"/>
          <a:chOff x="0" y="0"/>
          <a:chExt cx="0" cy="0"/>
        </a:xfrm>
      </p:grpSpPr>
      <p:sp>
        <p:nvSpPr>
          <p:cNvPr id="2" name="Object 2"/>
          <p:cNvSpPr txBox="1"/>
          <p:nvPr/>
        </p:nvSpPr>
        <p:spPr>
          <a:xfrm>
            <a:off x="991127" y="599680"/>
            <a:ext cx="6279230" cy="533320"/>
          </a:xfrm>
          <a:prstGeom prst="rect">
            <a:avLst/>
          </a:prstGeom>
          <a:noFill/>
        </p:spPr>
        <p:txBody>
          <a:bodyPr anchor="ctr" wrap="square" rtlCol="0">
            <a:spAutoFit/>
          </a:bodyPr>
          <a:lstStyle/>
          <a:p>
            <a:r>
              <a:rPr lang="en-US" sz="2000" dirty="0" smtClean="0">
                <a:solidFill>
                  <a:srgbClr val="35363a"/>
                </a:solidFill>
                <a:latin typeface="Jalnan OTF" pitchFamily="34" charset="0"/>
                <a:cs typeface="Jalnan OTF" pitchFamily="34" charset="0"/>
              </a:rPr>
              <a:t>POSITIONING MAP</a:t>
            </a:r>
            <a:endParaRPr lang="en-US" dirty="0"/>
          </a:p>
        </p:txBody>
      </p:sp>
      <p:sp>
        <p:nvSpPr>
          <p:cNvPr id="3" name="Object 3"/>
          <p:cNvSpPr txBox="1"/>
          <p:nvPr/>
        </p:nvSpPr>
        <p:spPr>
          <a:xfrm>
            <a:off x="11421153" y="661767"/>
            <a:ext cx="5887204" cy="479988"/>
          </a:xfrm>
          <a:prstGeom prst="rect">
            <a:avLst/>
          </a:prstGeom>
          <a:noFill/>
        </p:spPr>
        <p:txBody>
          <a:bodyPr anchor="ctr" wrap="square" rtlCol="0">
            <a:spAutoFit/>
          </a:bodyPr>
          <a:lstStyle/>
          <a:p>
            <a:pPr algn="r"/>
            <a:r>
              <a:rPr lang="en-US" sz="1800" spc="-100" kern="0" dirty="0" smtClean="0">
                <a:solidFill>
                  <a:srgbClr val="787878"/>
                </a:solidFill>
                <a:latin typeface="S-Core Dream 4 Regular" pitchFamily="34" charset="0"/>
                <a:cs typeface="S-Core Dream 4 Regular" pitchFamily="34" charset="0"/>
              </a:rPr>
              <a:t>페이지 제목을 입력해주세요</a:t>
            </a:r>
            <a:endParaRPr lang="en-US" dirty="0"/>
          </a:p>
        </p:txBody>
      </p:sp>
      <p:grpSp>
        <p:nvGrpSpPr>
          <p:cNvPr id="1001" name="그룹 1001"/>
          <p:cNvGrpSpPr/>
          <p:nvPr/>
        </p:nvGrpSpPr>
        <p:grpSpPr>
          <a:xfrm>
            <a:off x="977358" y="1220958"/>
            <a:ext cx="16330999" cy="55418"/>
            <a:chOff x="977358" y="1220958"/>
            <a:chExt cx="16330999" cy="55418"/>
          </a:xfrm>
        </p:grpSpPr>
        <p:pic>
          <p:nvPicPr>
            <p:cNvPr id="5" name="Object 4"/>
            <p:cNvPicPr>
              <a:picLocks noChangeAspect="1"/>
            </p:cNvPicPr>
            <p:nvPr/>
          </p:nvPicPr>
          <p:blipFill>
            <a:blip r:embed="rId2" cstate="print"/>
            <a:stretch>
              <a:fillRect/>
            </a:stretch>
          </p:blipFill>
          <p:spPr>
            <a:xfrm>
              <a:off x="977358" y="1220958"/>
              <a:ext cx="16330999" cy="55418"/>
            </a:xfrm>
            <a:prstGeom prst="rect">
              <a:avLst/>
            </a:prstGeom>
          </p:spPr>
        </p:pic>
      </p:grpSp>
      <p:sp>
        <p:nvSpPr>
          <p:cNvPr id="7" name="Object 7"/>
          <p:cNvSpPr txBox="1"/>
          <p:nvPr/>
        </p:nvSpPr>
        <p:spPr>
          <a:xfrm>
            <a:off x="2270564" y="4705977"/>
            <a:ext cx="1566908" cy="596500"/>
          </a:xfrm>
          <a:prstGeom prst="rect">
            <a:avLst/>
          </a:prstGeom>
          <a:noFill/>
        </p:spPr>
        <p:txBody>
          <a:bodyPr anchor="t" wrap="square" rtlCol="0">
            <a:spAutoFit/>
          </a:bodyPr>
          <a:lstStyle/>
          <a:p>
            <a:r>
              <a:rPr lang="en-US" sz="2200" spc="-100" kern="0" dirty="0" smtClean="0">
                <a:solidFill>
                  <a:srgbClr val="22cc88"/>
                </a:solidFill>
                <a:latin typeface="S-Core Dream 6 Bold" pitchFamily="34" charset="0"/>
                <a:cs typeface="S-Core Dream 6 Bold" pitchFamily="34" charset="0"/>
              </a:rPr>
              <a:t>C</a:t>
            </a:r>
            <a:endParaRPr lang="en-US" dirty="0"/>
          </a:p>
        </p:txBody>
      </p:sp>
      <p:sp>
        <p:nvSpPr>
          <p:cNvPr id="8" name="Object 8"/>
          <p:cNvSpPr txBox="1"/>
          <p:nvPr/>
        </p:nvSpPr>
        <p:spPr>
          <a:xfrm>
            <a:off x="13779048" y="4714854"/>
            <a:ext cx="1566908" cy="596500"/>
          </a:xfrm>
          <a:prstGeom prst="rect">
            <a:avLst/>
          </a:prstGeom>
          <a:noFill/>
        </p:spPr>
        <p:txBody>
          <a:bodyPr anchor="t" wrap="square" rtlCol="0">
            <a:spAutoFit/>
          </a:bodyPr>
          <a:lstStyle/>
          <a:p>
            <a:pPr algn="r"/>
            <a:r>
              <a:rPr lang="en-US" sz="2200" spc="-100" kern="0" dirty="0" smtClean="0">
                <a:solidFill>
                  <a:srgbClr val="22cc88"/>
                </a:solidFill>
                <a:latin typeface="S-Core Dream 6 Bold" pitchFamily="34" charset="0"/>
                <a:cs typeface="S-Core Dream 6 Bold" pitchFamily="34" charset="0"/>
              </a:rPr>
              <a:t>D</a:t>
            </a:r>
            <a:endParaRPr lang="en-US" dirty="0"/>
          </a:p>
        </p:txBody>
      </p:sp>
      <p:grpSp>
        <p:nvGrpSpPr>
          <p:cNvPr id="1002" name="그룹 1002"/>
          <p:cNvGrpSpPr/>
          <p:nvPr/>
        </p:nvGrpSpPr>
        <p:grpSpPr>
          <a:xfrm>
            <a:off x="5961825" y="5138333"/>
            <a:ext cx="5885862" cy="148609"/>
            <a:chOff x="5961825" y="5138333"/>
            <a:chExt cx="5885862" cy="148609"/>
          </a:xfrm>
        </p:grpSpPr>
        <p:pic>
          <p:nvPicPr>
            <p:cNvPr id="10" name="Object 9"/>
            <p:cNvPicPr>
              <a:picLocks noChangeAspect="1"/>
            </p:cNvPicPr>
            <p:nvPr/>
          </p:nvPicPr>
          <p:blipFill>
            <a:blip r:embed="rId3" cstate="print"/>
            <a:stretch>
              <a:fillRect/>
            </a:stretch>
          </p:blipFill>
          <p:spPr>
            <a:xfrm rot="5400000">
              <a:off x="5961825" y="5138333"/>
              <a:ext cx="5885862" cy="148609"/>
            </a:xfrm>
            <a:prstGeom prst="rect">
              <a:avLst/>
            </a:prstGeom>
          </p:spPr>
        </p:pic>
      </p:grpSp>
      <p:grpSp>
        <p:nvGrpSpPr>
          <p:cNvPr id="1003" name="그룹 1003"/>
          <p:cNvGrpSpPr/>
          <p:nvPr/>
        </p:nvGrpSpPr>
        <p:grpSpPr>
          <a:xfrm>
            <a:off x="2696646" y="4809895"/>
            <a:ext cx="12214350" cy="148609"/>
            <a:chOff x="2696646" y="4809895"/>
            <a:chExt cx="12214350" cy="148609"/>
          </a:xfrm>
        </p:grpSpPr>
        <p:pic>
          <p:nvPicPr>
            <p:cNvPr id="13" name="Object 12"/>
            <p:cNvPicPr>
              <a:picLocks noChangeAspect="1"/>
            </p:cNvPicPr>
            <p:nvPr/>
          </p:nvPicPr>
          <p:blipFill>
            <a:blip r:embed="rId4" cstate="print"/>
            <a:stretch>
              <a:fillRect/>
            </a:stretch>
          </p:blipFill>
          <p:spPr>
            <a:xfrm>
              <a:off x="2696646" y="4809895"/>
              <a:ext cx="12214350" cy="148609"/>
            </a:xfrm>
            <a:prstGeom prst="rect">
              <a:avLst/>
            </a:prstGeom>
          </p:spPr>
        </p:pic>
      </p:grpSp>
      <p:grpSp>
        <p:nvGrpSpPr>
          <p:cNvPr id="1004" name="그룹 1004"/>
          <p:cNvGrpSpPr/>
          <p:nvPr/>
        </p:nvGrpSpPr>
        <p:grpSpPr>
          <a:xfrm>
            <a:off x="9630347" y="2537798"/>
            <a:ext cx="2226634" cy="2226634"/>
            <a:chOff x="9630347" y="2537798"/>
            <a:chExt cx="2226634" cy="2226634"/>
          </a:xfrm>
        </p:grpSpPr>
        <p:pic>
          <p:nvPicPr>
            <p:cNvPr id="16" name="Object 15"/>
            <p:cNvPicPr>
              <a:picLocks noChangeAspect="1"/>
            </p:cNvPicPr>
            <p:nvPr/>
          </p:nvPicPr>
          <p:blipFill>
            <a:blip r:embed="rId5" cstate="print"/>
            <a:stretch>
              <a:fillRect/>
            </a:stretch>
          </p:blipFill>
          <p:spPr>
            <a:xfrm>
              <a:off x="9630347" y="2537798"/>
              <a:ext cx="2226634" cy="2226634"/>
            </a:xfrm>
            <a:prstGeom prst="rect">
              <a:avLst/>
            </a:prstGeom>
          </p:spPr>
        </p:pic>
      </p:grpSp>
      <p:sp>
        <p:nvSpPr>
          <p:cNvPr id="18" name="Object 18"/>
          <p:cNvSpPr txBox="1"/>
          <p:nvPr/>
        </p:nvSpPr>
        <p:spPr>
          <a:xfrm>
            <a:off x="9387108" y="3399031"/>
            <a:ext cx="2713113" cy="564216"/>
          </a:xfrm>
          <a:prstGeom prst="rect">
            <a:avLst/>
          </a:prstGeom>
          <a:noFill/>
        </p:spPr>
        <p:txBody>
          <a:bodyPr anchor="ctr" wrap="square" rtlCol="0">
            <a:spAutoFit/>
          </a:bodyPr>
          <a:lstStyle/>
          <a:p>
            <a:pPr algn="ctr"/>
            <a:r>
              <a:rPr lang="en-US" sz="2100" spc="-100" kern="0" dirty="0" smtClean="0">
                <a:solidFill>
                  <a:srgbClr val="22cc88"/>
                </a:solidFill>
                <a:latin typeface="S-Core Dream 6 Bold" pitchFamily="34" charset="0"/>
                <a:cs typeface="S-Core Dream 6 Bold" pitchFamily="34" charset="0"/>
              </a:rPr>
              <a:t>뭐뭐디자인</a:t>
            </a:r>
            <a:endParaRPr lang="en-US" dirty="0"/>
          </a:p>
        </p:txBody>
      </p:sp>
      <p:grpSp>
        <p:nvGrpSpPr>
          <p:cNvPr id="1005" name="그룹 1005"/>
          <p:cNvGrpSpPr/>
          <p:nvPr/>
        </p:nvGrpSpPr>
        <p:grpSpPr>
          <a:xfrm>
            <a:off x="5184718" y="2706547"/>
            <a:ext cx="2750031" cy="2750031"/>
            <a:chOff x="5184718" y="2706547"/>
            <a:chExt cx="2750031" cy="2750031"/>
          </a:xfrm>
        </p:grpSpPr>
        <p:pic>
          <p:nvPicPr>
            <p:cNvPr id="20" name="Object 19"/>
            <p:cNvPicPr>
              <a:picLocks noChangeAspect="1"/>
            </p:cNvPicPr>
            <p:nvPr/>
          </p:nvPicPr>
          <p:blipFill>
            <a:blip r:embed="rId6" cstate="print"/>
            <a:stretch>
              <a:fillRect/>
            </a:stretch>
          </p:blipFill>
          <p:spPr>
            <a:xfrm>
              <a:off x="5184718" y="2706547"/>
              <a:ext cx="2750031" cy="2750031"/>
            </a:xfrm>
            <a:prstGeom prst="rect">
              <a:avLst/>
            </a:prstGeom>
          </p:spPr>
        </p:pic>
      </p:grpSp>
      <p:sp>
        <p:nvSpPr>
          <p:cNvPr id="22" name="Object 22"/>
          <p:cNvSpPr txBox="1"/>
          <p:nvPr/>
        </p:nvSpPr>
        <p:spPr>
          <a:xfrm>
            <a:off x="4884303" y="3770223"/>
            <a:ext cx="3350862" cy="696842"/>
          </a:xfrm>
          <a:prstGeom prst="rect">
            <a:avLst/>
          </a:prstGeom>
          <a:noFill/>
        </p:spPr>
        <p:txBody>
          <a:bodyPr anchor="ctr" wrap="square" rtlCol="0">
            <a:spAutoFit/>
          </a:bodyPr>
          <a:lstStyle/>
          <a:p>
            <a:pPr algn="ctr"/>
            <a:r>
              <a:rPr lang="en-US" sz="2600" spc="-100" kern="0" dirty="0" smtClean="0">
                <a:solidFill>
                  <a:srgbClr val="22cc88"/>
                </a:solidFill>
                <a:latin typeface="S-Core Dream 6 Bold" pitchFamily="34" charset="0"/>
                <a:cs typeface="S-Core Dream 6 Bold" pitchFamily="34" charset="0"/>
              </a:rPr>
              <a:t>뭐뭐디자인</a:t>
            </a:r>
            <a:endParaRPr lang="en-US" dirty="0"/>
          </a:p>
        </p:txBody>
      </p:sp>
      <p:grpSp>
        <p:nvGrpSpPr>
          <p:cNvPr id="1006" name="그룹 1006"/>
          <p:cNvGrpSpPr/>
          <p:nvPr/>
        </p:nvGrpSpPr>
        <p:grpSpPr>
          <a:xfrm>
            <a:off x="7366906" y="3407037"/>
            <a:ext cx="3015858" cy="3015858"/>
            <a:chOff x="7366906" y="3407037"/>
            <a:chExt cx="3015858" cy="3015858"/>
          </a:xfrm>
        </p:grpSpPr>
        <p:pic>
          <p:nvPicPr>
            <p:cNvPr id="24" name="Object 23"/>
            <p:cNvPicPr>
              <a:picLocks noChangeAspect="1"/>
            </p:cNvPicPr>
            <p:nvPr/>
          </p:nvPicPr>
          <p:blipFill>
            <a:blip r:embed="rId7" cstate="print"/>
            <a:stretch>
              <a:fillRect/>
            </a:stretch>
          </p:blipFill>
          <p:spPr>
            <a:xfrm>
              <a:off x="7366906" y="3407037"/>
              <a:ext cx="3015858" cy="3015858"/>
            </a:xfrm>
            <a:prstGeom prst="rect">
              <a:avLst/>
            </a:prstGeom>
          </p:spPr>
        </p:pic>
      </p:grpSp>
      <p:grpSp>
        <p:nvGrpSpPr>
          <p:cNvPr id="1007" name="그룹 1007"/>
          <p:cNvGrpSpPr/>
          <p:nvPr/>
        </p:nvGrpSpPr>
        <p:grpSpPr>
          <a:xfrm>
            <a:off x="3124001" y="5004740"/>
            <a:ext cx="1792088" cy="1792088"/>
            <a:chOff x="3124001" y="5004740"/>
            <a:chExt cx="1792088" cy="1792088"/>
          </a:xfrm>
        </p:grpSpPr>
        <p:pic>
          <p:nvPicPr>
            <p:cNvPr id="27" name="Object 26"/>
            <p:cNvPicPr>
              <a:picLocks noChangeAspect="1"/>
            </p:cNvPicPr>
            <p:nvPr/>
          </p:nvPicPr>
          <p:blipFill>
            <a:blip r:embed="rId8" cstate="print"/>
            <a:stretch>
              <a:fillRect/>
            </a:stretch>
          </p:blipFill>
          <p:spPr>
            <a:xfrm>
              <a:off x="3124001" y="5004740"/>
              <a:ext cx="1792088" cy="1792088"/>
            </a:xfrm>
            <a:prstGeom prst="rect">
              <a:avLst/>
            </a:prstGeom>
          </p:spPr>
        </p:pic>
      </p:grpSp>
      <p:sp>
        <p:nvSpPr>
          <p:cNvPr id="29" name="Object 29"/>
          <p:cNvSpPr txBox="1"/>
          <p:nvPr/>
        </p:nvSpPr>
        <p:spPr>
          <a:xfrm>
            <a:off x="2928232" y="5697896"/>
            <a:ext cx="2183626" cy="454105"/>
          </a:xfrm>
          <a:prstGeom prst="rect">
            <a:avLst/>
          </a:prstGeom>
          <a:noFill/>
        </p:spPr>
        <p:txBody>
          <a:bodyPr anchor="ctr" wrap="square" rtlCol="0">
            <a:spAutoFit/>
          </a:bodyPr>
          <a:lstStyle/>
          <a:p>
            <a:pPr algn="ctr"/>
            <a:r>
              <a:rPr lang="en-US" sz="1700" spc="-100" kern="0" dirty="0" smtClean="0">
                <a:solidFill>
                  <a:srgbClr val="22cc88"/>
                </a:solidFill>
                <a:latin typeface="S-Core Dream 6 Bold" pitchFamily="34" charset="0"/>
                <a:cs typeface="S-Core Dream 6 Bold" pitchFamily="34" charset="0"/>
              </a:rPr>
              <a:t>뭐뭐디자인</a:t>
            </a:r>
            <a:endParaRPr lang="en-US" dirty="0"/>
          </a:p>
        </p:txBody>
      </p:sp>
      <p:sp>
        <p:nvSpPr>
          <p:cNvPr id="30" name="Object 30"/>
          <p:cNvSpPr txBox="1"/>
          <p:nvPr/>
        </p:nvSpPr>
        <p:spPr>
          <a:xfrm>
            <a:off x="7052386" y="4663306"/>
            <a:ext cx="3674767" cy="764201"/>
          </a:xfrm>
          <a:prstGeom prst="rect">
            <a:avLst/>
          </a:prstGeom>
          <a:noFill/>
        </p:spPr>
        <p:txBody>
          <a:bodyPr anchor="ctr" wrap="square" rtlCol="0">
            <a:spAutoFit/>
          </a:bodyPr>
          <a:lstStyle/>
          <a:p>
            <a:pPr algn="ctr"/>
            <a:r>
              <a:rPr lang="en-US" sz="2900" spc="-100" kern="0" dirty="0" smtClean="0">
                <a:solidFill>
                  <a:srgbClr val="ffffff"/>
                </a:solidFill>
                <a:latin typeface="S-Core Dream 6 Bold" pitchFamily="34" charset="0"/>
                <a:cs typeface="S-Core Dream 6 Bold" pitchFamily="34" charset="0"/>
              </a:rPr>
              <a:t>웅웅디자인</a:t>
            </a:r>
            <a:endParaRPr lang="en-US" dirty="0"/>
          </a:p>
        </p:txBody>
      </p:sp>
      <p:grpSp>
        <p:nvGrpSpPr>
          <p:cNvPr id="1008" name="그룹 1008"/>
          <p:cNvGrpSpPr/>
          <p:nvPr/>
        </p:nvGrpSpPr>
        <p:grpSpPr>
          <a:xfrm>
            <a:off x="4880582" y="5686910"/>
            <a:ext cx="2326543" cy="2326543"/>
            <a:chOff x="4880582" y="5686910"/>
            <a:chExt cx="2326543" cy="2326543"/>
          </a:xfrm>
        </p:grpSpPr>
        <p:pic>
          <p:nvPicPr>
            <p:cNvPr id="32" name="Object 31"/>
            <p:cNvPicPr>
              <a:picLocks noChangeAspect="1"/>
            </p:cNvPicPr>
            <p:nvPr/>
          </p:nvPicPr>
          <p:blipFill>
            <a:blip r:embed="rId9" cstate="print"/>
            <a:stretch>
              <a:fillRect/>
            </a:stretch>
          </p:blipFill>
          <p:spPr>
            <a:xfrm>
              <a:off x="4880582" y="5686910"/>
              <a:ext cx="2326543" cy="2326543"/>
            </a:xfrm>
            <a:prstGeom prst="rect">
              <a:avLst/>
            </a:prstGeom>
          </p:spPr>
        </p:pic>
      </p:grpSp>
      <p:sp>
        <p:nvSpPr>
          <p:cNvPr id="34" name="Object 34"/>
          <p:cNvSpPr txBox="1"/>
          <p:nvPr/>
        </p:nvSpPr>
        <p:spPr>
          <a:xfrm>
            <a:off x="4626429" y="6586787"/>
            <a:ext cx="2834850" cy="589533"/>
          </a:xfrm>
          <a:prstGeom prst="rect">
            <a:avLst/>
          </a:prstGeom>
          <a:noFill/>
        </p:spPr>
        <p:txBody>
          <a:bodyPr anchor="ctr" wrap="square" rtlCol="0">
            <a:spAutoFit/>
          </a:bodyPr>
          <a:lstStyle/>
          <a:p>
            <a:pPr algn="ctr"/>
            <a:r>
              <a:rPr lang="en-US" sz="2200" spc="-100" kern="0" dirty="0" smtClean="0">
                <a:solidFill>
                  <a:srgbClr val="22cc88"/>
                </a:solidFill>
                <a:latin typeface="S-Core Dream 6 Bold" pitchFamily="34" charset="0"/>
                <a:cs typeface="S-Core Dream 6 Bold" pitchFamily="34" charset="0"/>
              </a:rPr>
              <a:t>뭐뭐디자인</a:t>
            </a:r>
            <a:endParaRPr lang="en-US" dirty="0"/>
          </a:p>
        </p:txBody>
      </p:sp>
      <p:grpSp>
        <p:nvGrpSpPr>
          <p:cNvPr id="1009" name="그룹 1009"/>
          <p:cNvGrpSpPr/>
          <p:nvPr/>
        </p:nvGrpSpPr>
        <p:grpSpPr>
          <a:xfrm>
            <a:off x="11396036" y="5421071"/>
            <a:ext cx="1312466" cy="1312466"/>
            <a:chOff x="11396036" y="5421071"/>
            <a:chExt cx="1312466" cy="1312466"/>
          </a:xfrm>
        </p:grpSpPr>
        <p:pic>
          <p:nvPicPr>
            <p:cNvPr id="36" name="Object 35"/>
            <p:cNvPicPr>
              <a:picLocks noChangeAspect="1"/>
            </p:cNvPicPr>
            <p:nvPr/>
          </p:nvPicPr>
          <p:blipFill>
            <a:blip r:embed="rId10" cstate="print"/>
            <a:stretch>
              <a:fillRect/>
            </a:stretch>
          </p:blipFill>
          <p:spPr>
            <a:xfrm>
              <a:off x="11396036" y="5421071"/>
              <a:ext cx="1312466" cy="1312466"/>
            </a:xfrm>
            <a:prstGeom prst="rect">
              <a:avLst/>
            </a:prstGeom>
          </p:spPr>
        </p:pic>
      </p:grpSp>
      <p:sp>
        <p:nvSpPr>
          <p:cNvPr id="38" name="Object 38"/>
          <p:cNvSpPr txBox="1"/>
          <p:nvPr/>
        </p:nvSpPr>
        <p:spPr>
          <a:xfrm>
            <a:off x="11252661" y="5928716"/>
            <a:ext cx="1599216" cy="332571"/>
          </a:xfrm>
          <a:prstGeom prst="rect">
            <a:avLst/>
          </a:prstGeom>
          <a:noFill/>
        </p:spPr>
        <p:txBody>
          <a:bodyPr anchor="ctr" wrap="square" rtlCol="0">
            <a:spAutoFit/>
          </a:bodyPr>
          <a:lstStyle/>
          <a:p>
            <a:pPr algn="ctr"/>
            <a:r>
              <a:rPr lang="en-US" sz="1200" spc="-100" kern="0" dirty="0" smtClean="0">
                <a:solidFill>
                  <a:srgbClr val="22cc88"/>
                </a:solidFill>
                <a:latin typeface="S-Core Dream 6 Bold" pitchFamily="34" charset="0"/>
                <a:cs typeface="S-Core Dream 6 Bold" pitchFamily="34" charset="0"/>
              </a:rPr>
              <a:t>뭐뭐디자인</a:t>
            </a:r>
            <a:endParaRPr lang="en-US" dirty="0"/>
          </a:p>
        </p:txBody>
      </p:sp>
      <p:grpSp>
        <p:nvGrpSpPr>
          <p:cNvPr id="1010" name="그룹 1010"/>
          <p:cNvGrpSpPr/>
          <p:nvPr/>
        </p:nvGrpSpPr>
        <p:grpSpPr>
          <a:xfrm>
            <a:off x="12621099" y="2866467"/>
            <a:ext cx="1729944" cy="1729944"/>
            <a:chOff x="12621099" y="2866467"/>
            <a:chExt cx="1729944" cy="1729944"/>
          </a:xfrm>
        </p:grpSpPr>
        <p:pic>
          <p:nvPicPr>
            <p:cNvPr id="40" name="Object 39"/>
            <p:cNvPicPr>
              <a:picLocks noChangeAspect="1"/>
            </p:cNvPicPr>
            <p:nvPr/>
          </p:nvPicPr>
          <p:blipFill>
            <a:blip r:embed="rId11" cstate="print"/>
            <a:stretch>
              <a:fillRect/>
            </a:stretch>
          </p:blipFill>
          <p:spPr>
            <a:xfrm>
              <a:off x="12621099" y="2866467"/>
              <a:ext cx="1729944" cy="1729944"/>
            </a:xfrm>
            <a:prstGeom prst="rect">
              <a:avLst/>
            </a:prstGeom>
          </p:spPr>
        </p:pic>
      </p:grpSp>
      <p:sp>
        <p:nvSpPr>
          <p:cNvPr id="42" name="Object 42"/>
          <p:cNvSpPr txBox="1"/>
          <p:nvPr/>
        </p:nvSpPr>
        <p:spPr>
          <a:xfrm>
            <a:off x="12432118" y="3535587"/>
            <a:ext cx="2107905" cy="438358"/>
          </a:xfrm>
          <a:prstGeom prst="rect">
            <a:avLst/>
          </a:prstGeom>
          <a:noFill/>
        </p:spPr>
        <p:txBody>
          <a:bodyPr anchor="ctr" wrap="square" rtlCol="0">
            <a:spAutoFit/>
          </a:bodyPr>
          <a:lstStyle/>
          <a:p>
            <a:pPr algn="ctr"/>
            <a:r>
              <a:rPr lang="en-US" sz="1600" spc="-100" kern="0" dirty="0" smtClean="0">
                <a:solidFill>
                  <a:srgbClr val="22cc88"/>
                </a:solidFill>
                <a:latin typeface="S-Core Dream 6 Bold" pitchFamily="34" charset="0"/>
                <a:cs typeface="S-Core Dream 6 Bold" pitchFamily="34" charset="0"/>
              </a:rPr>
              <a:t>뭐뭐디자인</a:t>
            </a:r>
            <a:endParaRPr lang="en-US" dirty="0"/>
          </a:p>
        </p:txBody>
      </p:sp>
      <p:sp>
        <p:nvSpPr>
          <p:cNvPr id="43" name="Object 43"/>
          <p:cNvSpPr txBox="1"/>
          <p:nvPr/>
        </p:nvSpPr>
        <p:spPr>
          <a:xfrm>
            <a:off x="7808314" y="1799516"/>
            <a:ext cx="2175131" cy="596500"/>
          </a:xfrm>
          <a:prstGeom prst="rect">
            <a:avLst/>
          </a:prstGeom>
          <a:noFill/>
        </p:spPr>
        <p:txBody>
          <a:bodyPr anchor="t" wrap="square" rtlCol="0">
            <a:spAutoFit/>
          </a:bodyPr>
          <a:lstStyle/>
          <a:p>
            <a:pPr algn="ctr"/>
            <a:r>
              <a:rPr lang="en-US" sz="2200" spc="-100" kern="0" dirty="0" smtClean="0">
                <a:solidFill>
                  <a:srgbClr val="22cc88"/>
                </a:solidFill>
                <a:latin typeface="S-Core Dream 6 Bold" pitchFamily="34" charset="0"/>
                <a:cs typeface="S-Core Dream 6 Bold" pitchFamily="34" charset="0"/>
              </a:rPr>
              <a:t>A</a:t>
            </a:r>
            <a:endParaRPr lang="en-US" dirty="0"/>
          </a:p>
        </p:txBody>
      </p:sp>
      <p:sp>
        <p:nvSpPr>
          <p:cNvPr id="44" name="Object 44"/>
          <p:cNvSpPr txBox="1"/>
          <p:nvPr/>
        </p:nvSpPr>
        <p:spPr>
          <a:xfrm>
            <a:off x="7817190" y="8287592"/>
            <a:ext cx="2175131" cy="596500"/>
          </a:xfrm>
          <a:prstGeom prst="rect">
            <a:avLst/>
          </a:prstGeom>
          <a:noFill/>
        </p:spPr>
        <p:txBody>
          <a:bodyPr anchor="t" wrap="square" rtlCol="0">
            <a:spAutoFit/>
          </a:bodyPr>
          <a:lstStyle/>
          <a:p>
            <a:pPr algn="ctr"/>
            <a:r>
              <a:rPr lang="en-US" sz="2200" spc="-100" kern="0" dirty="0" smtClean="0">
                <a:solidFill>
                  <a:srgbClr val="22cc88"/>
                </a:solidFill>
                <a:latin typeface="S-Core Dream 6 Bold" pitchFamily="34" charset="0"/>
                <a:cs typeface="S-Core Dream 6 Bold" pitchFamily="34" charset="0"/>
              </a:rPr>
              <a:t>B</a:t>
            </a:r>
            <a:endParaRPr lang="en-US" dirty="0"/>
          </a:p>
        </p:txBody>
      </p:sp>
      <p:grpSp>
        <p:nvGrpSpPr>
          <p:cNvPr id="1011" name="그룹 1011"/>
          <p:cNvGrpSpPr/>
          <p:nvPr/>
        </p:nvGrpSpPr>
        <p:grpSpPr>
          <a:xfrm>
            <a:off x="977358" y="9073658"/>
            <a:ext cx="16330999" cy="55418"/>
            <a:chOff x="977358" y="9073658"/>
            <a:chExt cx="16330999" cy="55418"/>
          </a:xfrm>
        </p:grpSpPr>
        <p:pic>
          <p:nvPicPr>
            <p:cNvPr id="46" name="Object 45"/>
            <p:cNvPicPr>
              <a:picLocks noChangeAspect="1"/>
            </p:cNvPicPr>
            <p:nvPr/>
          </p:nvPicPr>
          <p:blipFill>
            <a:blip r:embed="rId12" cstate="print"/>
            <a:stretch>
              <a:fillRect/>
            </a:stretch>
          </p:blipFill>
          <p:spPr>
            <a:xfrm>
              <a:off x="977358" y="9073658"/>
              <a:ext cx="16330999" cy="55418"/>
            </a:xfrm>
            <a:prstGeom prst="rect">
              <a:avLst/>
            </a:prstGeom>
          </p:spPr>
        </p:pic>
      </p:grpSp>
      <p:sp>
        <p:nvSpPr>
          <p:cNvPr id="48" name="Object 48"/>
          <p:cNvSpPr txBox="1"/>
          <p:nvPr/>
        </p:nvSpPr>
        <p:spPr>
          <a:xfrm>
            <a:off x="989479" y="9325104"/>
            <a:ext cx="5887204" cy="373324"/>
          </a:xfrm>
          <a:prstGeom prst="rect">
            <a:avLst/>
          </a:prstGeom>
          <a:noFill/>
        </p:spPr>
        <p:txBody>
          <a:bodyPr anchor="ctr" wrap="square" rtlCol="0">
            <a:spAutoFit/>
          </a:bodyPr>
          <a:lstStyle/>
          <a:p>
            <a:r>
              <a:rPr lang="en-US" sz="1400" spc="-100" kern="0" dirty="0" smtClean="0">
                <a:solidFill>
                  <a:srgbClr val="9e9e9e"/>
                </a:solidFill>
                <a:latin typeface="S-Core Dream 4 Regular" pitchFamily="34" charset="0"/>
                <a:cs typeface="S-Core Dream 4 Regular" pitchFamily="34" charset="0"/>
              </a:rPr>
              <a:t>1) 각주를 입력해주세요   |    2) 각주를 입력해주세요</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2022-11-22T09:22:50Z</dcterms:created>
  <dcterms:modified xsi:type="dcterms:W3CDTF">2022-11-22T09:22:50Z</dcterms:modified>
</cp:coreProperties>
</file>