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1943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0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프로젝트 기획서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01697" y="2028385"/>
            <a:ext cx="7857459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미리대학교 디자인과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289157" y="6320138"/>
            <a:ext cx="18936776" cy="4199656"/>
            <a:chOff x="-289157" y="6320138"/>
            <a:chExt cx="18936776" cy="41996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9157" y="6320138"/>
              <a:ext cx="18936776" cy="41996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1697" y="8327018"/>
            <a:ext cx="6709344" cy="10992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프로젝트에 관한 설명을 입력하세요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5296" y="7421377"/>
            <a:ext cx="3191086" cy="35800"/>
            <a:chOff x="6885296" y="7421377"/>
            <a:chExt cx="3191086" cy="35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5296" y="7421377"/>
              <a:ext cx="3191086" cy="358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01697" y="7789970"/>
            <a:ext cx="6709344" cy="5749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설명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906409" y="8327018"/>
            <a:ext cx="6709344" cy="10992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프로젝트에 관한 설명을 입력하세요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906409" y="7789970"/>
            <a:ext cx="6709344" cy="57493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설명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107889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91321" y="8080182"/>
            <a:ext cx="9834703" cy="11641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666667" y="4905033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66667" y="7508306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67733" y="3663143"/>
          <a:ext cx="8265601" cy="435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00"/>
                <a:gridCol w="1377600"/>
                <a:gridCol w="1377600"/>
                <a:gridCol w="1377600"/>
                <a:gridCol w="1377600"/>
                <a:gridCol w="137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FFFFFF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656565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96037" y="4456238"/>
            <a:ext cx="3082280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내용1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3667239" y="5126058"/>
            <a:ext cx="3082280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내용2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392625" y="3931977"/>
            <a:ext cx="3082280" cy="6399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내용3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909959" y="5466437"/>
            <a:ext cx="1066519" cy="2552610"/>
            <a:chOff x="1909959" y="5466437"/>
            <a:chExt cx="1066519" cy="25526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9959" y="5466437"/>
              <a:ext cx="1066519" cy="25526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67274" y="6127367"/>
            <a:ext cx="1066519" cy="1905450"/>
            <a:chOff x="4667274" y="6127367"/>
            <a:chExt cx="1066519" cy="19054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74" y="6127367"/>
              <a:ext cx="1066519" cy="19054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00505" y="4901893"/>
            <a:ext cx="1066519" cy="3117154"/>
            <a:chOff x="7400505" y="4901893"/>
            <a:chExt cx="1066519" cy="31171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0505" y="4901893"/>
              <a:ext cx="1066519" cy="31171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28055" y="5038019"/>
            <a:ext cx="221687" cy="221687"/>
            <a:chOff x="2328055" y="5038019"/>
            <a:chExt cx="221687" cy="22168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8055" y="5038019"/>
              <a:ext cx="221687" cy="2216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89690" y="5702238"/>
            <a:ext cx="221687" cy="221687"/>
            <a:chOff x="5089690" y="5702238"/>
            <a:chExt cx="221687" cy="2216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9690" y="5702238"/>
              <a:ext cx="221687" cy="2216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32101" y="4474469"/>
            <a:ext cx="221687" cy="221687"/>
            <a:chOff x="7832101" y="4474469"/>
            <a:chExt cx="221687" cy="22168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2101" y="4474469"/>
              <a:ext cx="221687" cy="22168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526936" y="5412357"/>
            <a:ext cx="2592692" cy="113570"/>
            <a:chOff x="2526936" y="5412357"/>
            <a:chExt cx="2592692" cy="1135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780000">
              <a:off x="2526936" y="5412357"/>
              <a:ext cx="2592692" cy="1135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09558" y="5146639"/>
            <a:ext cx="2737877" cy="113570"/>
            <a:chOff x="5209558" y="5146639"/>
            <a:chExt cx="2737877" cy="1135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300000">
              <a:off x="5209558" y="5146639"/>
              <a:ext cx="2737877" cy="11357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938341" y="3663143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9938381" y="4350911"/>
            <a:ext cx="10935406" cy="550220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08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292936" y="1630931"/>
            <a:ext cx="760636" cy="4939206"/>
            <a:chOff x="6292936" y="1630931"/>
            <a:chExt cx="760636" cy="49392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292936" y="1630931"/>
              <a:ext cx="760636" cy="49392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67733" y="3767678"/>
            <a:ext cx="4647525" cy="10181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설문과 관련된 내용, 질문을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여기에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277933" y="3942373"/>
            <a:ext cx="1537374" cy="4733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889075" y="3113728"/>
            <a:ext cx="760636" cy="4131484"/>
            <a:chOff x="5889075" y="3113728"/>
            <a:chExt cx="760636" cy="41314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889075" y="3113728"/>
              <a:ext cx="760636" cy="41314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67733" y="4846614"/>
            <a:ext cx="4647525" cy="10181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설문과 관련된 내용, 질문을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여기에 입력해주세요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470211" y="5021309"/>
            <a:ext cx="1537374" cy="4733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478198" y="4640619"/>
            <a:ext cx="760636" cy="3309729"/>
            <a:chOff x="5478198" y="4640619"/>
            <a:chExt cx="760636" cy="33097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478198" y="4640619"/>
              <a:ext cx="760636" cy="330972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67733" y="5962627"/>
            <a:ext cx="4647525" cy="10181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설문과 관련된 내용, 질문을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여기에 입력해주세요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648456" y="6137322"/>
            <a:ext cx="1537374" cy="4733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030091" y="6203707"/>
            <a:ext cx="760636" cy="2413517"/>
            <a:chOff x="5030091" y="6203707"/>
            <a:chExt cx="760636" cy="24135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5030091" y="6203707"/>
              <a:ext cx="760636" cy="241351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67733" y="7077609"/>
            <a:ext cx="4647525" cy="10181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설문과 관련된 내용, 질문을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4 Regular" pitchFamily="34" charset="0"/>
                <a:cs typeface="S-Core Dream 4 Regular" pitchFamily="34" charset="0"/>
              </a:rPr>
              <a:t>여기에 입력해주세요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4752244" y="7252304"/>
            <a:ext cx="1537374" cy="4733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9938341" y="3628366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938381" y="4501610"/>
            <a:ext cx="10935406" cy="4623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이곳에 주제와 관련된 내용을 입력해주세요. 이 폰트는 에스코어 드림3 으로 본문에 사용하기 적합한 폰트입니다.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107889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91321" y="8080182"/>
            <a:ext cx="9834703" cy="116418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4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666667" y="4905033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66667" y="7508306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2857" y="3777736"/>
          <a:ext cx="8006966" cy="412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084"/>
                <a:gridCol w="1600162"/>
                <a:gridCol w="26627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CONTENTS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/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01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CONTENTS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02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CONTENTS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/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03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CONTENTS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/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04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67733" y="3777736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67733" y="4650979"/>
            <a:ext cx="10935406" cy="4623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관련된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사용된 폰트는 에스코어 드림3 으로 본문에 사용하기 적합한 폰트입니다.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10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85895" y="6467343"/>
            <a:ext cx="4275343" cy="6548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팀원의 이름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67733" y="3358485"/>
            <a:ext cx="2852283" cy="2852283"/>
            <a:chOff x="1067733" y="3358485"/>
            <a:chExt cx="2852283" cy="285228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3358485"/>
              <a:ext cx="2852283" cy="28522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90855" y="3358485"/>
            <a:ext cx="2852283" cy="2852283"/>
            <a:chOff x="4390855" y="3358485"/>
            <a:chExt cx="2852283" cy="285228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0855" y="3358485"/>
              <a:ext cx="2852283" cy="28522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13978" y="3358485"/>
            <a:ext cx="2852283" cy="2852283"/>
            <a:chOff x="7713978" y="3358485"/>
            <a:chExt cx="2852283" cy="28522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3978" y="3358485"/>
              <a:ext cx="2852283" cy="28522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37100" y="3358485"/>
            <a:ext cx="2852283" cy="2852283"/>
            <a:chOff x="11037100" y="3358485"/>
            <a:chExt cx="2852283" cy="28522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37100" y="3358485"/>
              <a:ext cx="2852283" cy="28522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60223" y="3358485"/>
            <a:ext cx="2852283" cy="2852283"/>
            <a:chOff x="14360223" y="3358485"/>
            <a:chExt cx="2852283" cy="28522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60223" y="3358485"/>
              <a:ext cx="2852283" cy="285228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85895" y="7098514"/>
            <a:ext cx="4275343" cy="16665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390476" y="6467343"/>
            <a:ext cx="4275343" cy="6548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팀원의 이름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390476" y="7098514"/>
            <a:ext cx="4275343" cy="16665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7717743" y="6467343"/>
            <a:ext cx="4275343" cy="6548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팀원의 이름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7717743" y="7098514"/>
            <a:ext cx="4275343" cy="16665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1037100" y="6467343"/>
            <a:ext cx="4275343" cy="6548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팀원의 이름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1037100" y="7098514"/>
            <a:ext cx="4275343" cy="16665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21241" y="6467343"/>
            <a:ext cx="4275343" cy="6548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팀원의 이름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4321241" y="7098514"/>
            <a:ext cx="4275343" cy="166658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11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6472" y="3202711"/>
            <a:ext cx="6171429" cy="3540146"/>
            <a:chOff x="1046472" y="3202711"/>
            <a:chExt cx="6171429" cy="35401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472" y="3202711"/>
              <a:ext cx="6171429" cy="35401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79805" y="3202711"/>
            <a:ext cx="6171429" cy="3540146"/>
            <a:chOff x="7579805" y="3202711"/>
            <a:chExt cx="6171429" cy="35401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9805" y="3202711"/>
              <a:ext cx="6171429" cy="354014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293048" y="3157590"/>
            <a:ext cx="4403387" cy="67321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관련된 내용을 입력해주세요.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08381" y="6991286"/>
            <a:ext cx="4275343" cy="653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이미지 설명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08376" y="7536739"/>
            <a:ext cx="9055150" cy="10666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579810" y="7010333"/>
            <a:ext cx="4275343" cy="653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이미지 설명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7579805" y="7555787"/>
            <a:ext cx="9055150" cy="10666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관련된 내용을 입력해주세요.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12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67733" y="3159710"/>
            <a:ext cx="3865601" cy="5154203"/>
            <a:chOff x="1067733" y="3159710"/>
            <a:chExt cx="3865601" cy="51542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733" y="3159710"/>
              <a:ext cx="3865601" cy="51542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14286" y="3202711"/>
            <a:ext cx="3865601" cy="5154203"/>
            <a:chOff x="5314286" y="3202711"/>
            <a:chExt cx="3865601" cy="51542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4286" y="3202711"/>
              <a:ext cx="3865601" cy="51542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679810" y="3149061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679810" y="4022305"/>
            <a:ext cx="10935406" cy="371082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관련된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9679810" y="6971677"/>
            <a:ext cx="4275343" cy="653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이미지 설명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9679810" y="7602848"/>
            <a:ext cx="10935357" cy="10666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관련된 내용을 입력해주세요.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52381" y="4924741"/>
            <a:ext cx="3295238" cy="3295238"/>
            <a:chOff x="5352381" y="4924741"/>
            <a:chExt cx="3295238" cy="32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381" y="4924741"/>
              <a:ext cx="3295238" cy="32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7733" y="3186263"/>
            <a:ext cx="5103696" cy="5103696"/>
            <a:chOff x="1067733" y="3186263"/>
            <a:chExt cx="5103696" cy="51036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733" y="3186263"/>
              <a:ext cx="5103696" cy="51036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33478" y="2466812"/>
            <a:ext cx="4485569" cy="4485569"/>
            <a:chOff x="4733478" y="2466812"/>
            <a:chExt cx="4485569" cy="44855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3478" y="2466812"/>
              <a:ext cx="4485569" cy="448556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13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923023" y="2656356"/>
            <a:ext cx="4106480" cy="4106480"/>
            <a:chOff x="4923023" y="2656356"/>
            <a:chExt cx="4106480" cy="410648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3023" y="2656356"/>
              <a:ext cx="4106480" cy="410648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723717" y="3106101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723714" y="3979343"/>
            <a:ext cx="10935406" cy="396795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관련된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679810" y="6971677"/>
            <a:ext cx="4275343" cy="6537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dirty="0" smtClean="0">
                <a:solidFill>
                  <a:srgbClr val="fc5230"/>
                </a:solidFill>
                <a:latin typeface="S-Core Dream 6 Bold" pitchFamily="34" charset="0"/>
                <a:cs typeface="S-Core Dream 6 Bold" pitchFamily="34" charset="0"/>
              </a:rPr>
              <a:t>이미지 설명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9679810" y="7602848"/>
            <a:ext cx="10935357" cy="10666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관련된 내용을 입력해주세요. 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39128" y="3111876"/>
            <a:ext cx="3524957" cy="3524957"/>
            <a:chOff x="8839128" y="3111876"/>
            <a:chExt cx="3524957" cy="35249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28" y="3111876"/>
              <a:ext cx="3524957" cy="352495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14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742857" y="2829218"/>
            <a:ext cx="4485755" cy="4485755"/>
            <a:chOff x="12742857" y="2829218"/>
            <a:chExt cx="4485755" cy="44857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42857" y="2829218"/>
              <a:ext cx="4485755" cy="448575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57102" y="3498571"/>
            <a:ext cx="12526397" cy="342472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600" spc="-100" kern="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Hope sees the invisible, 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4600" spc="-100" kern="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feels the intangible, and 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4600" spc="-100" kern="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achieves the impossible.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266667" y="2829218"/>
            <a:ext cx="3395258" cy="3395258"/>
            <a:chOff x="10266667" y="2829218"/>
            <a:chExt cx="3395258" cy="33952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66667" y="2829218"/>
              <a:ext cx="3395258" cy="339525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67733" y="6354612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067733" y="7227857"/>
            <a:ext cx="18398401" cy="12037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 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5028350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Contents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57102" y="4184315"/>
            <a:ext cx="3169486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배경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124146" cy="35800"/>
            <a:chOff x="1817556" y="1273973"/>
            <a:chExt cx="2124146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124146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5177051"/>
            <a:ext cx="16171510" cy="125301"/>
            <a:chOff x="1057102" y="5177051"/>
            <a:chExt cx="16171510" cy="1253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5177051"/>
              <a:ext cx="16171510" cy="125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22654" y="5177051"/>
            <a:ext cx="2295819" cy="125301"/>
            <a:chOff x="3922654" y="5177051"/>
            <a:chExt cx="2295819" cy="1253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654" y="5177051"/>
              <a:ext cx="2295819" cy="1253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22654" y="4184315"/>
            <a:ext cx="3169486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목표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806871" y="4184315"/>
            <a:ext cx="3169486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분석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681756" y="4184315"/>
            <a:ext cx="3169486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 아이디어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556641" y="4184315"/>
            <a:ext cx="3169486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아이디어 세부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5431525" y="4184315"/>
            <a:ext cx="3991849" cy="986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아이디어 프로세스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내용을 입력해주세요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57102" y="6217591"/>
            <a:ext cx="3255544" cy="227632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01 - 03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3922654" y="6217591"/>
            <a:ext cx="3255544" cy="14955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04 - 05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6806871" y="6217591"/>
            <a:ext cx="3255544" cy="200419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06 - 07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9681756" y="6217591"/>
            <a:ext cx="3255544" cy="251281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08 - 11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2556641" y="6217591"/>
            <a:ext cx="3255544" cy="27849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12 - 15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5431525" y="6217591"/>
            <a:ext cx="3255544" cy="30214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8b8b8b"/>
                </a:solidFill>
                <a:latin typeface="S-Core Dream 6 Bold" pitchFamily="34" charset="0"/>
                <a:cs typeface="S-Core Dream 6 Bold" pitchFamily="34" charset="0"/>
              </a:rPr>
              <a:t>16 - 20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8b8b8b"/>
                </a:solidFill>
                <a:latin typeface="S-Core Dream 3 Light" pitchFamily="34" charset="0"/>
                <a:cs typeface="S-Core Dream 3 Light" pitchFamily="34" charset="0"/>
              </a:rPr>
              <a:t>세부컨텐츠 제목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42" y="2778596"/>
            <a:ext cx="18793347" cy="319434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20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감사합니다!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01697" y="2028385"/>
            <a:ext cx="7857459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OOO의 발표였습니다!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01697" y="7789970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프로젝트 설명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프로젝트에 관한 설명을 입력하세요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885296" y="7789970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프로젝트 팀원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프로젝트에 참여했던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팀원들의 이름을 입력하세요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01697" y="7421377"/>
            <a:ext cx="3717864" cy="35800"/>
            <a:chOff x="1101697" y="7421377"/>
            <a:chExt cx="3717864" cy="358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697" y="7421377"/>
              <a:ext cx="3717864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85296" y="7421377"/>
            <a:ext cx="3191086" cy="35800"/>
            <a:chOff x="6885296" y="7421377"/>
            <a:chExt cx="3191086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5296" y="7421377"/>
              <a:ext cx="3191086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447" y="1775249"/>
            <a:ext cx="11083945" cy="107889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458209" y="8026010"/>
            <a:ext cx="10662446" cy="1262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2666667" y="4905033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666667" y="4536441"/>
            <a:ext cx="3489293" cy="35800"/>
            <a:chOff x="12666667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6667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666667" y="7508306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666667" y="7139714"/>
            <a:ext cx="3489293" cy="35800"/>
            <a:chOff x="12666667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6667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986962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67733" y="3609494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612" y="3672482"/>
            <a:ext cx="5600000" cy="4200000"/>
            <a:chOff x="11628612" y="3672482"/>
            <a:chExt cx="5600000" cy="420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8612" y="3672482"/>
              <a:ext cx="5600000" cy="42000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067733" y="4482743"/>
            <a:ext cx="14471490" cy="48807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971429" y="3676190"/>
            <a:ext cx="9542857" cy="4247619"/>
            <a:chOff x="8971429" y="3676190"/>
            <a:chExt cx="9542857" cy="42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1429" y="3676190"/>
              <a:ext cx="9542857" cy="4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460244" y="6173374"/>
            <a:ext cx="1153827" cy="1052922"/>
            <a:chOff x="15460244" y="6173374"/>
            <a:chExt cx="1153827" cy="10529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0244" y="6173374"/>
              <a:ext cx="1153827" cy="105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62536" y="4419966"/>
            <a:ext cx="1153827" cy="1052904"/>
            <a:chOff x="9862536" y="4419966"/>
            <a:chExt cx="1153827" cy="10529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2536" y="4419966"/>
              <a:ext cx="1153827" cy="105290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447810" y="4383352"/>
            <a:ext cx="7749345" cy="14805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강조하고 싶은 내용을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279456" y="6136762"/>
            <a:ext cx="7749345" cy="148057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강조하고 싶은 내용을 입력해주세요</a:t>
            </a:r>
            <a:r>
              <a:rPr lang="en-US" dirty="0" smtClean="0"/>
              <a:t/>
            </a:r>
          </a:p>
          <a:p>
            <a:pPr algn="r"/>
            <a:r>
              <a:rPr lang="en-US" dirty="0" smtClean="0"/>
              <a:t/>
            </a:r>
            <a:r>
              <a:rPr lang="en-US" sz="16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이곳에 주제와 관련된 내용을 입력해주세요. 이 폰트는 에스코어 드림3 으로 본문에 사용하기 적합한 폰트입니다..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67733" y="4041726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67733" y="4914971"/>
            <a:ext cx="10914752" cy="4623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5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0266" y="1775249"/>
            <a:ext cx="11083945" cy="107889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493514" y="8026010"/>
            <a:ext cx="10662446" cy="126216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470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58209" y="4905033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458209" y="4536441"/>
            <a:ext cx="3489293" cy="35800"/>
            <a:chOff x="1458209" y="4536441"/>
            <a:chExt cx="3489293" cy="358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209" y="4536441"/>
              <a:ext cx="3489293" cy="358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58209" y="7508306"/>
            <a:ext cx="6709344" cy="190484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항목을 입력해주세요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이 자리에 자유롭게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900" dirty="0" smtClean="0">
                <a:solidFill>
                  <a:srgbClr val="ffffff"/>
                </a:solidFill>
                <a:latin typeface="S-Core Dream 3 Light" pitchFamily="34" charset="0"/>
                <a:cs typeface="S-Core Dream 3 Light" pitchFamily="34" charset="0"/>
              </a:rPr>
              <a:t>항목에 관한 설명을 입력해주세요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58209" y="7139714"/>
            <a:ext cx="3489293" cy="35800"/>
            <a:chOff x="1458209" y="7139714"/>
            <a:chExt cx="3489293" cy="358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8209" y="7139714"/>
              <a:ext cx="3489293" cy="3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041349" y="4361792"/>
            <a:ext cx="771301" cy="3055268"/>
            <a:chOff x="9041349" y="4361792"/>
            <a:chExt cx="771301" cy="30552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1349" y="4361792"/>
              <a:ext cx="771301" cy="3055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3681" y="3416769"/>
            <a:ext cx="771301" cy="4000290"/>
            <a:chOff x="9803681" y="3416769"/>
            <a:chExt cx="771301" cy="40002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3681" y="3416769"/>
              <a:ext cx="771301" cy="40002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66013" y="5568773"/>
            <a:ext cx="771301" cy="1848287"/>
            <a:chOff x="10566013" y="5568773"/>
            <a:chExt cx="771301" cy="18482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6013" y="5568773"/>
              <a:ext cx="771301" cy="18482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86998" y="6148824"/>
            <a:ext cx="771301" cy="1265410"/>
            <a:chOff x="11986998" y="6148824"/>
            <a:chExt cx="771301" cy="12654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6998" y="6148824"/>
              <a:ext cx="771301" cy="12654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749330" y="4289960"/>
            <a:ext cx="771301" cy="3124275"/>
            <a:chOff x="12749330" y="4289960"/>
            <a:chExt cx="771301" cy="3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49330" y="4289960"/>
              <a:ext cx="771301" cy="31242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11662" y="5914745"/>
            <a:ext cx="771301" cy="1499490"/>
            <a:chOff x="13511662" y="5914745"/>
            <a:chExt cx="771301" cy="14994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11662" y="5914745"/>
              <a:ext cx="771301" cy="14994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32647" y="5336431"/>
            <a:ext cx="771301" cy="2080628"/>
            <a:chOff x="14932647" y="5336431"/>
            <a:chExt cx="771301" cy="208062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32647" y="5336431"/>
              <a:ext cx="771301" cy="208062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694979" y="4647963"/>
            <a:ext cx="771301" cy="2769096"/>
            <a:chOff x="15694979" y="4647963"/>
            <a:chExt cx="771301" cy="27690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94979" y="4647963"/>
              <a:ext cx="771301" cy="27690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457311" y="5568773"/>
            <a:ext cx="771301" cy="1848287"/>
            <a:chOff x="16457311" y="5568773"/>
            <a:chExt cx="771301" cy="184828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57311" y="5568773"/>
              <a:ext cx="771301" cy="184828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781967" y="7621454"/>
            <a:ext cx="2789333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3b3b3b"/>
                </a:solidFill>
                <a:latin typeface="S-Core Dream 5 Medium" pitchFamily="34" charset="0"/>
                <a:cs typeface="S-Core Dream 5 Medium" pitchFamily="34" charset="0"/>
              </a:rPr>
              <a:t>그래프1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1740314" y="7621454"/>
            <a:ext cx="2789333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3b3b3b"/>
                </a:solidFill>
                <a:latin typeface="S-Core Dream 5 Medium" pitchFamily="34" charset="0"/>
                <a:cs typeface="S-Core Dream 5 Medium" pitchFamily="34" charset="0"/>
              </a:rPr>
              <a:t>그래프2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4685963" y="7621454"/>
            <a:ext cx="2789333" cy="47998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3b3b3b"/>
                </a:solidFill>
                <a:latin typeface="S-Core Dream 5 Medium" pitchFamily="34" charset="0"/>
                <a:cs typeface="S-Core Dream 5 Medium" pitchFamily="34" charset="0"/>
              </a:rPr>
              <a:t>그래프3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8647535" y="3972376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0159500" y="5180180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11593184" y="5763789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3136896" y="5533189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4567404" y="4986605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16063497" y="5180180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b8b8b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9447962" y="3035121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2355516" y="3896759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5328973" y="4246810"/>
            <a:ext cx="1558929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c5230"/>
                </a:solidFill>
                <a:latin typeface="S-Core Dream 5 Medium" pitchFamily="34" charset="0"/>
                <a:cs typeface="S-Core Dream 5 Medium" pitchFamily="34" charset="0"/>
              </a:rPr>
              <a:t>N%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067733" y="3628366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067733" y="4501610"/>
            <a:ext cx="10935406" cy="488079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8973946" y="3777736"/>
          <a:ext cx="8254666" cy="412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667"/>
                <a:gridCol w="2063667"/>
                <a:gridCol w="2063667"/>
                <a:gridCol w="2063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Headline</a:t>
                      </a:r>
                      <a:endParaRPr lang="en-US" sz="25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텍스트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0.0%</a:t>
                      </a:r>
                      <a:endParaRPr lang="en-US" sz="21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 b="0" i="0">
                          <a:latin typeface="Times New Roman"/>
                          <a:cs typeface="Times New Roman"/>
                          <a:solidFill>
                            <a:srgbClr val="FC5230"/>
                          </a:solidFill>
                        </a:rPr>
                        <a:t>$10,000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67733" y="3628366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067733" y="4501610"/>
            <a:ext cx="10935406" cy="52236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이곳에 주제와 관련된 내용을 입력해주세요.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733" y="1535736"/>
            <a:ext cx="6426973" cy="125892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7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Page Title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67733" y="1009551"/>
            <a:ext cx="1992205" cy="93012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7556" y="1273973"/>
            <a:ext cx="2430063" cy="35800"/>
            <a:chOff x="1817556" y="1273973"/>
            <a:chExt cx="2430063" cy="358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17556" y="1273973"/>
              <a:ext cx="2430063" cy="358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7102" y="8723810"/>
            <a:ext cx="16171510" cy="24812"/>
            <a:chOff x="1057102" y="8723810"/>
            <a:chExt cx="16171510" cy="2481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102" y="8723810"/>
              <a:ext cx="16171510" cy="2481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67733" y="9055597"/>
            <a:ext cx="5055544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1) 설명을 입력해주세요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185694" y="9055597"/>
            <a:ext cx="7042918" cy="4266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8b8b8b"/>
                </a:solidFill>
                <a:latin typeface="S-Core Dream 2 ExtraLight" pitchFamily="34" charset="0"/>
                <a:cs typeface="S-Core Dream 2 ExtraLight" pitchFamily="34" charset="0"/>
              </a:rPr>
              <a:t>출처 : 출처를 적어주세요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90476" y="3721375"/>
            <a:ext cx="12215711" cy="66556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500" spc="-100" kern="0" dirty="0" smtClean="0">
                <a:solidFill>
                  <a:srgbClr val="fc5230"/>
                </a:solidFill>
                <a:latin typeface="Jalnan OTF" pitchFamily="34" charset="0"/>
                <a:cs typeface="Jalnan OTF" pitchFamily="34" charset="0"/>
              </a:rPr>
              <a:t>When we do the best that we can, we never know what miracle is wrought in our life, or in the life of another.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38341" y="3717779"/>
            <a:ext cx="7894553" cy="69331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600" dirty="0" smtClean="0">
                <a:solidFill>
                  <a:srgbClr val="3b3b3b"/>
                </a:solidFill>
                <a:latin typeface="S-Core Dream 6 Bold" pitchFamily="34" charset="0"/>
                <a:cs typeface="S-Core Dream 6 Bold" pitchFamily="34" charset="0"/>
              </a:rPr>
              <a:t>프로젝트에 관해 입력해주세요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938381" y="4486257"/>
            <a:ext cx="10935406" cy="522364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 레이아웃을 용도에 맞게 다양하게 활용해주세요. 이곳에 프로젝트와 관련된 내용을 입력해주세요. 이 폰트는 에스코어 드림3 으로 본문에 사용하기 적합한 폰트입니다.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3b3b3b"/>
                </a:solidFill>
                <a:latin typeface="S-Core Dream 3 Light" pitchFamily="34" charset="0"/>
                <a:cs typeface="S-Core Dream 3 Light" pitchFamily="34" charset="0"/>
              </a:rPr>
              <a:t>이곳에 프로젝트와 관련된 내용을 입력해주세요. 이곳에 주제와 관련된 내용을 입력해주세요. 이 폰트는 에스코어 드림3 으로 본문에 사용하기 적합한 폰트입니다.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2022-11-22T09:24:44Z</dcterms:created>
  <dcterms:modified xsi:type="dcterms:W3CDTF">2022-11-22T09:24:44Z</dcterms:modified>
</cp:coreProperties>
</file>