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6575" y="593725"/>
            <a:ext cx="2888615" cy="567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95315" y="593725"/>
            <a:ext cx="5626100" cy="567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080760" y="1044575"/>
            <a:ext cx="2888615" cy="47688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538605" y="225425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工作区</a:t>
            </a:r>
            <a:endParaRPr lang="zh-CN" altLang="en-US"/>
          </a:p>
        </p:txBody>
      </p:sp>
      <p:sp>
        <p:nvSpPr>
          <p:cNvPr id="8" name="文本框 7"/>
          <p:cNvSpPr txBox="true"/>
          <p:nvPr/>
        </p:nvSpPr>
        <p:spPr>
          <a:xfrm>
            <a:off x="7082790" y="676275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9" name="文本框 8"/>
          <p:cNvSpPr txBox="true"/>
          <p:nvPr/>
        </p:nvSpPr>
        <p:spPr>
          <a:xfrm>
            <a:off x="8067675" y="225425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版本库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18840" y="1712595"/>
            <a:ext cx="22764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3542665" y="1712595"/>
            <a:ext cx="202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添加修改到暂存区</a:t>
            </a:r>
            <a:endParaRPr lang="zh-CN" altLang="en-US"/>
          </a:p>
        </p:txBody>
      </p:sp>
      <p:sp>
        <p:nvSpPr>
          <p:cNvPr id="12" name="文本框 11"/>
          <p:cNvSpPr txBox="true"/>
          <p:nvPr/>
        </p:nvSpPr>
        <p:spPr>
          <a:xfrm>
            <a:off x="4048760" y="1344295"/>
            <a:ext cx="101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add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969375" y="1712595"/>
            <a:ext cx="1198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8888730" y="1344295"/>
            <a:ext cx="196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commit</a:t>
            </a:r>
            <a:endParaRPr lang="en-US" altLang="zh-CN"/>
          </a:p>
        </p:txBody>
      </p:sp>
      <p:sp>
        <p:nvSpPr>
          <p:cNvPr id="15" name="文本框 14"/>
          <p:cNvSpPr txBox="true"/>
          <p:nvPr/>
        </p:nvSpPr>
        <p:spPr>
          <a:xfrm>
            <a:off x="8951595" y="1712595"/>
            <a:ext cx="161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创建版本记录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文泉驿微米黑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eesuu</dc:creator>
  <cp:lastModifiedBy>冷殷</cp:lastModifiedBy>
  <cp:revision>2</cp:revision>
  <dcterms:created xsi:type="dcterms:W3CDTF">2020-09-12T00:31:20Z</dcterms:created>
  <dcterms:modified xsi:type="dcterms:W3CDTF">2020-09-12T00:31:20Z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