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16E0DFA-25DB-479D-8D76-F6A799D354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E43FF95-0368-4781-8DA5-6E1624A7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44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0DFA-25DB-479D-8D76-F6A799D354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FF95-0368-4781-8DA5-6E1624A7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8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0DFA-25DB-479D-8D76-F6A799D354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FF95-0368-4781-8DA5-6E1624A7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8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0DFA-25DB-479D-8D76-F6A799D354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FF95-0368-4781-8DA5-6E1624A7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37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0DFA-25DB-479D-8D76-F6A799D354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FF95-0368-4781-8DA5-6E1624A7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5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0DFA-25DB-479D-8D76-F6A799D354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FF95-0368-4781-8DA5-6E1624A7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65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0DFA-25DB-479D-8D76-F6A799D354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FF95-0368-4781-8DA5-6E1624A7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80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0DFA-25DB-479D-8D76-F6A799D354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FF95-0368-4781-8DA5-6E1624A71C8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06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0DFA-25DB-479D-8D76-F6A799D354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FF95-0368-4781-8DA5-6E1624A7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2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0DFA-25DB-479D-8D76-F6A799D354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FF95-0368-4781-8DA5-6E1624A7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0DFA-25DB-479D-8D76-F6A799D354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FF95-0368-4781-8DA5-6E1624A7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7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0DFA-25DB-479D-8D76-F6A799D354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FF95-0368-4781-8DA5-6E1624A7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5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0DFA-25DB-479D-8D76-F6A799D354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FF95-0368-4781-8DA5-6E1624A7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0DFA-25DB-479D-8D76-F6A799D354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FF95-0368-4781-8DA5-6E1624A7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8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0DFA-25DB-479D-8D76-F6A799D354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FF95-0368-4781-8DA5-6E1624A7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6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0DFA-25DB-479D-8D76-F6A799D354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FF95-0368-4781-8DA5-6E1624A7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1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0DFA-25DB-479D-8D76-F6A799D354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FF95-0368-4781-8DA5-6E1624A7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E0DFA-25DB-479D-8D76-F6A799D354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43FF95-0368-4781-8DA5-6E1624A7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7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671548C-F638-A496-6C3A-A8B87C2A2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87540"/>
              </p:ext>
            </p:extLst>
          </p:nvPr>
        </p:nvGraphicFramePr>
        <p:xfrm>
          <a:off x="2032000" y="719665"/>
          <a:ext cx="8127999" cy="541737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273908">
                  <a:extLst>
                    <a:ext uri="{9D8B030D-6E8A-4147-A177-3AD203B41FA5}">
                      <a16:colId xmlns:a16="http://schemas.microsoft.com/office/drawing/2014/main" val="3632372474"/>
                    </a:ext>
                  </a:extLst>
                </a:gridCol>
                <a:gridCol w="4783015">
                  <a:extLst>
                    <a:ext uri="{9D8B030D-6E8A-4147-A177-3AD203B41FA5}">
                      <a16:colId xmlns:a16="http://schemas.microsoft.com/office/drawing/2014/main" val="441144282"/>
                    </a:ext>
                  </a:extLst>
                </a:gridCol>
                <a:gridCol w="2071076">
                  <a:extLst>
                    <a:ext uri="{9D8B030D-6E8A-4147-A177-3AD203B41FA5}">
                      <a16:colId xmlns:a16="http://schemas.microsoft.com/office/drawing/2014/main" val="704087122"/>
                    </a:ext>
                  </a:extLst>
                </a:gridCol>
              </a:tblGrid>
              <a:tr h="5417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EX.No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COMPLITED SIGN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67287004"/>
                  </a:ext>
                </a:extLst>
              </a:tr>
              <a:tr h="5417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14527"/>
                  </a:ext>
                </a:extLst>
              </a:tr>
              <a:tr h="5417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688486"/>
                  </a:ext>
                </a:extLst>
              </a:tr>
              <a:tr h="5417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67728"/>
                  </a:ext>
                </a:extLst>
              </a:tr>
              <a:tr h="5417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09507"/>
                  </a:ext>
                </a:extLst>
              </a:tr>
              <a:tr h="5417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559596"/>
                  </a:ext>
                </a:extLst>
              </a:tr>
              <a:tr h="5417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90651"/>
                  </a:ext>
                </a:extLst>
              </a:tr>
              <a:tr h="5417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348896"/>
                  </a:ext>
                </a:extLst>
              </a:tr>
              <a:tr h="5417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13208"/>
                  </a:ext>
                </a:extLst>
              </a:tr>
              <a:tr h="5417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13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033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23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D32911-8075-128D-BD4E-56C2B8FA3517}"/>
              </a:ext>
            </a:extLst>
          </p:cNvPr>
          <p:cNvSpPr/>
          <p:nvPr/>
        </p:nvSpPr>
        <p:spPr>
          <a:xfrm>
            <a:off x="3786" y="0"/>
            <a:ext cx="40435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INTRODUCTION: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651809-48F4-67B6-35F6-11AEAFBCB761}"/>
              </a:ext>
            </a:extLst>
          </p:cNvPr>
          <p:cNvSpPr/>
          <p:nvPr/>
        </p:nvSpPr>
        <p:spPr>
          <a:xfrm>
            <a:off x="175845" y="641838"/>
            <a:ext cx="11922369" cy="60754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1.Python is an interpreted , object –oriented ,high-level programming  language that can be used for wide variety of applications.</a:t>
            </a:r>
          </a:p>
          <a:p>
            <a:endParaRPr lang="en-US" sz="3600" b="1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2.Python is a powerful general-purpose programming  language.</a:t>
            </a:r>
          </a:p>
          <a:p>
            <a:r>
              <a:rPr lang="en-US" sz="3600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3.First developed in the 1980s by Guido van Rossum.</a:t>
            </a:r>
          </a:p>
          <a:p>
            <a:endParaRPr lang="en-US" sz="3600" b="1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4.Python is open source programming language.</a:t>
            </a:r>
          </a:p>
          <a:p>
            <a:endParaRPr lang="en-US" sz="4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9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1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82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80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19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61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12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54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268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76</TotalTime>
  <Words>65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 Light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Veeramahesh vs</dc:creator>
  <cp:lastModifiedBy>Veeramahesh vs</cp:lastModifiedBy>
  <cp:revision>1</cp:revision>
  <dcterms:created xsi:type="dcterms:W3CDTF">2023-04-17T03:57:40Z</dcterms:created>
  <dcterms:modified xsi:type="dcterms:W3CDTF">2023-04-17T05:14:37Z</dcterms:modified>
</cp:coreProperties>
</file>