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7" r:id="rId4"/>
  </p:sldMasterIdLst>
  <p:notesMasterIdLst>
    <p:notesMasterId r:id="rId16"/>
  </p:notesMasterIdLst>
  <p:handoutMasterIdLst>
    <p:handoutMasterId r:id="rId17"/>
  </p:handoutMasterIdLst>
  <p:sldIdLst>
    <p:sldId id="7067" r:id="rId5"/>
    <p:sldId id="7068" r:id="rId6"/>
    <p:sldId id="7069" r:id="rId7"/>
    <p:sldId id="7070" r:id="rId8"/>
    <p:sldId id="7075" r:id="rId9"/>
    <p:sldId id="7076" r:id="rId10"/>
    <p:sldId id="7077" r:id="rId11"/>
    <p:sldId id="7071" r:id="rId12"/>
    <p:sldId id="7072" r:id="rId13"/>
    <p:sldId id="7073" r:id="rId14"/>
    <p:sldId id="7074" r:id="rId15"/>
  </p:sldIdLst>
  <p:sldSz cx="12192000" cy="6858000"/>
  <p:notesSz cx="6797675" cy="9928225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template" id="{26254648-E335-40D5-ACE8-D843CB775A1E}">
          <p14:sldIdLst>
            <p14:sldId id="7067"/>
            <p14:sldId id="7068"/>
            <p14:sldId id="7069"/>
            <p14:sldId id="7070"/>
            <p14:sldId id="7075"/>
            <p14:sldId id="7076"/>
            <p14:sldId id="7077"/>
          </p14:sldIdLst>
        </p14:section>
        <p14:section name="Features" id="{F2274822-8A29-47E3-8609-D4E3CEE8EBF1}">
          <p14:sldIdLst>
            <p14:sldId id="7071"/>
            <p14:sldId id="7072"/>
            <p14:sldId id="7073"/>
            <p14:sldId id="70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99"/>
    <a:srgbClr val="003E67"/>
    <a:srgbClr val="00A7E4"/>
    <a:srgbClr val="FFFFFF"/>
    <a:srgbClr val="00669D"/>
    <a:srgbClr val="000000"/>
    <a:srgbClr val="004376"/>
    <a:srgbClr val="007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C65A2-F71B-49EB-872E-A8196A5B15C0}" v="1" dt="2020-10-16T14:58:25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6196" autoAdjust="0"/>
  </p:normalViewPr>
  <p:slideViewPr>
    <p:cSldViewPr>
      <p:cViewPr varScale="1">
        <p:scale>
          <a:sx n="81" d="100"/>
          <a:sy n="81" d="100"/>
        </p:scale>
        <p:origin x="2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, Eetay" userId="a2a398ac-8758-443a-8974-2040888d00a3" providerId="ADAL" clId="{4B1C65A2-F71B-49EB-872E-A8196A5B15C0}"/>
    <pc:docChg chg="custSel modSld modMainMaster">
      <pc:chgData name="Natan, Eetay" userId="a2a398ac-8758-443a-8974-2040888d00a3" providerId="ADAL" clId="{4B1C65A2-F71B-49EB-872E-A8196A5B15C0}" dt="2020-10-16T14:58:25.309" v="1" actId="27636"/>
      <pc:docMkLst>
        <pc:docMk/>
      </pc:docMkLst>
      <pc:sldChg chg="modSp">
        <pc:chgData name="Natan, Eetay" userId="a2a398ac-8758-443a-8974-2040888d00a3" providerId="ADAL" clId="{4B1C65A2-F71B-49EB-872E-A8196A5B15C0}" dt="2020-10-16T14:58:25.309" v="1" actId="27636"/>
        <pc:sldMkLst>
          <pc:docMk/>
          <pc:sldMk cId="2585522442" sldId="7077"/>
        </pc:sldMkLst>
        <pc:spChg chg="mod">
          <ac:chgData name="Natan, Eetay" userId="a2a398ac-8758-443a-8974-2040888d00a3" providerId="ADAL" clId="{4B1C65A2-F71B-49EB-872E-A8196A5B15C0}" dt="2020-10-16T14:58:25.309" v="1" actId="27636"/>
          <ac:spMkLst>
            <pc:docMk/>
            <pc:sldMk cId="2585522442" sldId="7077"/>
            <ac:spMk id="3" creationId="{8E5F4E0F-9CBB-4EDE-B6FB-607A415CDF7F}"/>
          </ac:spMkLst>
        </pc:spChg>
      </pc:sldChg>
      <pc:sldMasterChg chg="modSldLayout">
        <pc:chgData name="Natan, Eetay" userId="a2a398ac-8758-443a-8974-2040888d00a3" providerId="ADAL" clId="{4B1C65A2-F71B-49EB-872E-A8196A5B15C0}" dt="2020-10-16T14:58:25.108" v="0"/>
        <pc:sldMasterMkLst>
          <pc:docMk/>
          <pc:sldMasterMk cId="0" sldId="2147483980"/>
        </pc:sldMasterMkLst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1902064227" sldId="2147484109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2330997809" sldId="2147484113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3711855518" sldId="2147484120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2292301093" sldId="2147484122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1851436465" sldId="2147484123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1772036623" sldId="2147484124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396207624" sldId="2147484125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2041297571" sldId="2147484126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340955054" sldId="2147484127"/>
          </pc:sldLayoutMkLst>
        </pc:sldLayoutChg>
        <pc:sldLayoutChg chg="modTransition">
          <pc:chgData name="Natan, Eetay" userId="a2a398ac-8758-443a-8974-2040888d00a3" providerId="ADAL" clId="{4B1C65A2-F71B-49EB-872E-A8196A5B15C0}" dt="2020-10-16T14:58:25.108" v="0"/>
          <pc:sldLayoutMkLst>
            <pc:docMk/>
            <pc:sldMasterMk cId="0" sldId="2147483980"/>
            <pc:sldLayoutMk cId="3025358621" sldId="2147484128"/>
          </pc:sldLayoutMkLst>
        </pc:sldLayoutChg>
      </pc:sldMasterChg>
      <pc:sldMasterChg chg="modSldLayout">
        <pc:chgData name="Natan, Eetay" userId="a2a398ac-8758-443a-8974-2040888d00a3" providerId="ADAL" clId="{4B1C65A2-F71B-49EB-872E-A8196A5B15C0}" dt="2020-10-16T14:58:25.108" v="0"/>
        <pc:sldMasterMkLst>
          <pc:docMk/>
          <pc:sldMasterMk cId="1064634792" sldId="2147484167"/>
        </pc:sldMasterMkLst>
        <pc:sldLayoutChg chg="addSp">
          <pc:chgData name="Natan, Eetay" userId="a2a398ac-8758-443a-8974-2040888d00a3" providerId="ADAL" clId="{4B1C65A2-F71B-49EB-872E-A8196A5B15C0}" dt="2020-10-16T14:58:25.108" v="0"/>
          <pc:sldLayoutMkLst>
            <pc:docMk/>
            <pc:sldMasterMk cId="1064634792" sldId="2147484167"/>
            <pc:sldLayoutMk cId="582411269" sldId="2147484170"/>
          </pc:sldLayoutMkLst>
          <pc:spChg chg="add">
            <ac:chgData name="Natan, Eetay" userId="a2a398ac-8758-443a-8974-2040888d00a3" providerId="ADAL" clId="{4B1C65A2-F71B-49EB-872E-A8196A5B15C0}" dt="2020-10-16T14:58:25.108" v="0"/>
            <ac:spMkLst>
              <pc:docMk/>
              <pc:sldMasterMk cId="1064634792" sldId="2147484167"/>
              <pc:sldLayoutMk cId="582411269" sldId="2147484170"/>
              <ac:spMk id="10" creationId="{3E776496-9997-4D8D-B9AC-46698DDA3EE9}"/>
            </ac:spMkLst>
          </pc:spChg>
        </pc:sldLayoutChg>
        <pc:sldLayoutChg chg="delSp">
          <pc:chgData name="Natan, Eetay" userId="a2a398ac-8758-443a-8974-2040888d00a3" providerId="ADAL" clId="{4B1C65A2-F71B-49EB-872E-A8196A5B15C0}" dt="2020-10-16T14:58:25.108" v="0"/>
          <pc:sldLayoutMkLst>
            <pc:docMk/>
            <pc:sldMasterMk cId="1064634792" sldId="2147484167"/>
            <pc:sldLayoutMk cId="2333019804" sldId="2147484179"/>
          </pc:sldLayoutMkLst>
          <pc:spChg chg="del">
            <ac:chgData name="Natan, Eetay" userId="a2a398ac-8758-443a-8974-2040888d00a3" providerId="ADAL" clId="{4B1C65A2-F71B-49EB-872E-A8196A5B15C0}" dt="2020-10-16T14:58:25.108" v="0"/>
            <ac:spMkLst>
              <pc:docMk/>
              <pc:sldMasterMk cId="1064634792" sldId="2147484167"/>
              <pc:sldLayoutMk cId="2333019804" sldId="2147484179"/>
              <ac:spMk id="16391" creationId="{00000000-0000-0000-0000-000000000000}"/>
            </ac:spMkLst>
          </pc:spChg>
          <pc:cxnChg chg="del">
            <ac:chgData name="Natan, Eetay" userId="a2a398ac-8758-443a-8974-2040888d00a3" providerId="ADAL" clId="{4B1C65A2-F71B-49EB-872E-A8196A5B15C0}" dt="2020-10-16T14:58:25.108" v="0"/>
            <ac:cxnSpMkLst>
              <pc:docMk/>
              <pc:sldMasterMk cId="1064634792" sldId="2147484167"/>
              <pc:sldLayoutMk cId="2333019804" sldId="2147484179"/>
              <ac:cxnSpMk id="16392" creationId="{00000000-0000-0000-0000-000000000000}"/>
            </ac:cxnSpMkLst>
          </pc:cxnChg>
        </pc:sldLayoutChg>
      </pc:sldMasterChg>
    </pc:docChg>
  </pc:docChgLst>
  <pc:docChgLst>
    <pc:chgData name="Natan, Eetay" userId="a2a398ac-8758-443a-8974-2040888d00a3" providerId="ADAL" clId="{FA3E9BB5-17DE-481D-A00F-23CA26BE12C7}"/>
    <pc:docChg chg="undo custSel addSld delSld modSld delSection modSection">
      <pc:chgData name="Natan, Eetay" userId="a2a398ac-8758-443a-8974-2040888d00a3" providerId="ADAL" clId="{FA3E9BB5-17DE-481D-A00F-23CA26BE12C7}" dt="2020-09-15T09:29:12.825" v="340" actId="478"/>
      <pc:docMkLst>
        <pc:docMk/>
      </pc:docMkLst>
      <pc:sldChg chg="del">
        <pc:chgData name="Natan, Eetay" userId="a2a398ac-8758-443a-8974-2040888d00a3" providerId="ADAL" clId="{FA3E9BB5-17DE-481D-A00F-23CA26BE12C7}" dt="2020-09-15T08:58:49.121" v="0" actId="2696"/>
        <pc:sldMkLst>
          <pc:docMk/>
          <pc:sldMk cId="1067607436" sldId="7050"/>
        </pc:sldMkLst>
      </pc:sldChg>
      <pc:sldChg chg="del">
        <pc:chgData name="Natan, Eetay" userId="a2a398ac-8758-443a-8974-2040888d00a3" providerId="ADAL" clId="{FA3E9BB5-17DE-481D-A00F-23CA26BE12C7}" dt="2020-09-15T08:58:49.139" v="7" actId="2696"/>
        <pc:sldMkLst>
          <pc:docMk/>
          <pc:sldMk cId="3045554796" sldId="7058"/>
        </pc:sldMkLst>
      </pc:sldChg>
      <pc:sldChg chg="del">
        <pc:chgData name="Natan, Eetay" userId="a2a398ac-8758-443a-8974-2040888d00a3" providerId="ADAL" clId="{FA3E9BB5-17DE-481D-A00F-23CA26BE12C7}" dt="2020-09-15T08:58:49.126" v="3" actId="2696"/>
        <pc:sldMkLst>
          <pc:docMk/>
          <pc:sldMk cId="2353598528" sldId="7059"/>
        </pc:sldMkLst>
      </pc:sldChg>
      <pc:sldChg chg="del">
        <pc:chgData name="Natan, Eetay" userId="a2a398ac-8758-443a-8974-2040888d00a3" providerId="ADAL" clId="{FA3E9BB5-17DE-481D-A00F-23CA26BE12C7}" dt="2020-09-15T08:58:49.128" v="5" actId="2696"/>
        <pc:sldMkLst>
          <pc:docMk/>
          <pc:sldMk cId="371756094" sldId="7060"/>
        </pc:sldMkLst>
      </pc:sldChg>
      <pc:sldChg chg="del">
        <pc:chgData name="Natan, Eetay" userId="a2a398ac-8758-443a-8974-2040888d00a3" providerId="ADAL" clId="{FA3E9BB5-17DE-481D-A00F-23CA26BE12C7}" dt="2020-09-15T08:58:49.125" v="2" actId="2696"/>
        <pc:sldMkLst>
          <pc:docMk/>
          <pc:sldMk cId="4097603944" sldId="7061"/>
        </pc:sldMkLst>
      </pc:sldChg>
      <pc:sldChg chg="del">
        <pc:chgData name="Natan, Eetay" userId="a2a398ac-8758-443a-8974-2040888d00a3" providerId="ADAL" clId="{FA3E9BB5-17DE-481D-A00F-23CA26BE12C7}" dt="2020-09-15T08:58:49.127" v="4" actId="2696"/>
        <pc:sldMkLst>
          <pc:docMk/>
          <pc:sldMk cId="93891663" sldId="7062"/>
        </pc:sldMkLst>
      </pc:sldChg>
      <pc:sldChg chg="del">
        <pc:chgData name="Natan, Eetay" userId="a2a398ac-8758-443a-8974-2040888d00a3" providerId="ADAL" clId="{FA3E9BB5-17DE-481D-A00F-23CA26BE12C7}" dt="2020-09-15T08:58:49.122" v="1" actId="2696"/>
        <pc:sldMkLst>
          <pc:docMk/>
          <pc:sldMk cId="1189078681" sldId="7064"/>
        </pc:sldMkLst>
      </pc:sldChg>
      <pc:sldChg chg="del">
        <pc:chgData name="Natan, Eetay" userId="a2a398ac-8758-443a-8974-2040888d00a3" providerId="ADAL" clId="{FA3E9BB5-17DE-481D-A00F-23CA26BE12C7}" dt="2020-09-15T08:58:49.146" v="8" actId="2696"/>
        <pc:sldMkLst>
          <pc:docMk/>
          <pc:sldMk cId="4033158012" sldId="7065"/>
        </pc:sldMkLst>
      </pc:sldChg>
      <pc:sldChg chg="del">
        <pc:chgData name="Natan, Eetay" userId="a2a398ac-8758-443a-8974-2040888d00a3" providerId="ADAL" clId="{FA3E9BB5-17DE-481D-A00F-23CA26BE12C7}" dt="2020-09-15T08:58:49.132" v="6" actId="2696"/>
        <pc:sldMkLst>
          <pc:docMk/>
          <pc:sldMk cId="615145876" sldId="7066"/>
        </pc:sldMkLst>
      </pc:sldChg>
      <pc:sldChg chg="addSp delSp add">
        <pc:chgData name="Natan, Eetay" userId="a2a398ac-8758-443a-8974-2040888d00a3" providerId="ADAL" clId="{FA3E9BB5-17DE-481D-A00F-23CA26BE12C7}" dt="2020-09-15T08:59:37.519" v="11"/>
        <pc:sldMkLst>
          <pc:docMk/>
          <pc:sldMk cId="2807694389" sldId="7068"/>
        </pc:sldMkLst>
        <pc:spChg chg="del">
          <ac:chgData name="Natan, Eetay" userId="a2a398ac-8758-443a-8974-2040888d00a3" providerId="ADAL" clId="{FA3E9BB5-17DE-481D-A00F-23CA26BE12C7}" dt="2020-09-15T08:58:59.173" v="10" actId="478"/>
          <ac:spMkLst>
            <pc:docMk/>
            <pc:sldMk cId="2807694389" sldId="7068"/>
            <ac:spMk id="2" creationId="{FF584FA9-C8A5-4D16-878D-446D2D544402}"/>
          </ac:spMkLst>
        </pc:spChg>
        <pc:spChg chg="del">
          <ac:chgData name="Natan, Eetay" userId="a2a398ac-8758-443a-8974-2040888d00a3" providerId="ADAL" clId="{FA3E9BB5-17DE-481D-A00F-23CA26BE12C7}" dt="2020-09-15T08:58:59.173" v="10" actId="478"/>
          <ac:spMkLst>
            <pc:docMk/>
            <pc:sldMk cId="2807694389" sldId="7068"/>
            <ac:spMk id="3" creationId="{5341F364-1AA7-49F9-B08E-4E3A6C5A93E7}"/>
          </ac:spMkLst>
        </pc:spChg>
        <pc:picChg chg="add">
          <ac:chgData name="Natan, Eetay" userId="a2a398ac-8758-443a-8974-2040888d00a3" providerId="ADAL" clId="{FA3E9BB5-17DE-481D-A00F-23CA26BE12C7}" dt="2020-09-15T08:59:37.519" v="11"/>
          <ac:picMkLst>
            <pc:docMk/>
            <pc:sldMk cId="2807694389" sldId="7068"/>
            <ac:picMk id="4" creationId="{4F64A590-DBE4-456B-8001-436DFB973BAF}"/>
          </ac:picMkLst>
        </pc:picChg>
      </pc:sldChg>
      <pc:sldChg chg="addSp delSp add">
        <pc:chgData name="Natan, Eetay" userId="a2a398ac-8758-443a-8974-2040888d00a3" providerId="ADAL" clId="{FA3E9BB5-17DE-481D-A00F-23CA26BE12C7}" dt="2020-09-15T09:00:31.746" v="16"/>
        <pc:sldMkLst>
          <pc:docMk/>
          <pc:sldMk cId="3611318066" sldId="7069"/>
        </pc:sldMkLst>
        <pc:picChg chg="add">
          <ac:chgData name="Natan, Eetay" userId="a2a398ac-8758-443a-8974-2040888d00a3" providerId="ADAL" clId="{FA3E9BB5-17DE-481D-A00F-23CA26BE12C7}" dt="2020-09-15T09:00:31.746" v="16"/>
          <ac:picMkLst>
            <pc:docMk/>
            <pc:sldMk cId="3611318066" sldId="7069"/>
            <ac:picMk id="2" creationId="{FE55AEEA-F765-4FE2-B70B-E284126A9D06}"/>
          </ac:picMkLst>
        </pc:picChg>
        <pc:picChg chg="add del">
          <ac:chgData name="Natan, Eetay" userId="a2a398ac-8758-443a-8974-2040888d00a3" providerId="ADAL" clId="{FA3E9BB5-17DE-481D-A00F-23CA26BE12C7}" dt="2020-09-15T09:00:31.321" v="15" actId="478"/>
          <ac:picMkLst>
            <pc:docMk/>
            <pc:sldMk cId="3611318066" sldId="7069"/>
            <ac:picMk id="3" creationId="{C44E4BB0-CA75-4654-996B-988D9FF507F6}"/>
          </ac:picMkLst>
        </pc:picChg>
        <pc:picChg chg="del">
          <ac:chgData name="Natan, Eetay" userId="a2a398ac-8758-443a-8974-2040888d00a3" providerId="ADAL" clId="{FA3E9BB5-17DE-481D-A00F-23CA26BE12C7}" dt="2020-09-15T09:00:14.173" v="13"/>
          <ac:picMkLst>
            <pc:docMk/>
            <pc:sldMk cId="3611318066" sldId="7069"/>
            <ac:picMk id="4" creationId="{4F64A590-DBE4-456B-8001-436DFB973BAF}"/>
          </ac:picMkLst>
        </pc:picChg>
      </pc:sldChg>
      <pc:sldChg chg="addSp delSp modSp add">
        <pc:chgData name="Natan, Eetay" userId="a2a398ac-8758-443a-8974-2040888d00a3" providerId="ADAL" clId="{FA3E9BB5-17DE-481D-A00F-23CA26BE12C7}" dt="2020-09-15T09:07:32.197" v="54" actId="14100"/>
        <pc:sldMkLst>
          <pc:docMk/>
          <pc:sldMk cId="2020301888" sldId="7070"/>
        </pc:sldMkLst>
        <pc:spChg chg="del">
          <ac:chgData name="Natan, Eetay" userId="a2a398ac-8758-443a-8974-2040888d00a3" providerId="ADAL" clId="{FA3E9BB5-17DE-481D-A00F-23CA26BE12C7}" dt="2020-09-15T09:02:21.094" v="19" actId="478"/>
          <ac:spMkLst>
            <pc:docMk/>
            <pc:sldMk cId="2020301888" sldId="7070"/>
            <ac:spMk id="2" creationId="{F7E6074C-336E-4946-A61F-499F2AA42BA4}"/>
          </ac:spMkLst>
        </pc:spChg>
        <pc:spChg chg="del">
          <ac:chgData name="Natan, Eetay" userId="a2a398ac-8758-443a-8974-2040888d00a3" providerId="ADAL" clId="{FA3E9BB5-17DE-481D-A00F-23CA26BE12C7}" dt="2020-09-15T09:02:21.094" v="19" actId="478"/>
          <ac:spMkLst>
            <pc:docMk/>
            <pc:sldMk cId="2020301888" sldId="7070"/>
            <ac:spMk id="3" creationId="{200F28A0-D49F-4253-BEAF-C23F0810750C}"/>
          </ac:spMkLst>
        </pc:spChg>
        <pc:spChg chg="add mod">
          <ac:chgData name="Natan, Eetay" userId="a2a398ac-8758-443a-8974-2040888d00a3" providerId="ADAL" clId="{FA3E9BB5-17DE-481D-A00F-23CA26BE12C7}" dt="2020-09-15T09:06:08.417" v="46" actId="1582"/>
          <ac:spMkLst>
            <pc:docMk/>
            <pc:sldMk cId="2020301888" sldId="7070"/>
            <ac:spMk id="8" creationId="{E2A64F31-940E-42D7-81C5-E27CA22ACFC0}"/>
          </ac:spMkLst>
        </pc:spChg>
        <pc:picChg chg="add mod">
          <ac:chgData name="Natan, Eetay" userId="a2a398ac-8758-443a-8974-2040888d00a3" providerId="ADAL" clId="{FA3E9BB5-17DE-481D-A00F-23CA26BE12C7}" dt="2020-09-15T09:05:24.559" v="40" actId="1076"/>
          <ac:picMkLst>
            <pc:docMk/>
            <pc:sldMk cId="2020301888" sldId="7070"/>
            <ac:picMk id="4" creationId="{9A9724D9-5A4C-4F7C-8F34-8CA59C585775}"/>
          </ac:picMkLst>
        </pc:picChg>
        <pc:picChg chg="add mod">
          <ac:chgData name="Natan, Eetay" userId="a2a398ac-8758-443a-8974-2040888d00a3" providerId="ADAL" clId="{FA3E9BB5-17DE-481D-A00F-23CA26BE12C7}" dt="2020-09-15T09:05:01.748" v="36" actId="14100"/>
          <ac:picMkLst>
            <pc:docMk/>
            <pc:sldMk cId="2020301888" sldId="7070"/>
            <ac:picMk id="5" creationId="{45092C6B-70FA-4B38-9656-9B4D915941E5}"/>
          </ac:picMkLst>
        </pc:picChg>
        <pc:picChg chg="add mod">
          <ac:chgData name="Natan, Eetay" userId="a2a398ac-8758-443a-8974-2040888d00a3" providerId="ADAL" clId="{FA3E9BB5-17DE-481D-A00F-23CA26BE12C7}" dt="2020-09-15T09:05:27.700" v="41" actId="1076"/>
          <ac:picMkLst>
            <pc:docMk/>
            <pc:sldMk cId="2020301888" sldId="7070"/>
            <ac:picMk id="6" creationId="{6497F45E-22AA-41E2-907A-31282C7E3445}"/>
          </ac:picMkLst>
        </pc:picChg>
        <pc:picChg chg="add mod">
          <ac:chgData name="Natan, Eetay" userId="a2a398ac-8758-443a-8974-2040888d00a3" providerId="ADAL" clId="{FA3E9BB5-17DE-481D-A00F-23CA26BE12C7}" dt="2020-09-15T09:05:22.419" v="39" actId="1076"/>
          <ac:picMkLst>
            <pc:docMk/>
            <pc:sldMk cId="2020301888" sldId="7070"/>
            <ac:picMk id="7" creationId="{C43EDCB6-4C91-4B2B-9BF6-892C01AA81C3}"/>
          </ac:picMkLst>
        </pc:picChg>
        <pc:cxnChg chg="add mod">
          <ac:chgData name="Natan, Eetay" userId="a2a398ac-8758-443a-8974-2040888d00a3" providerId="ADAL" clId="{FA3E9BB5-17DE-481D-A00F-23CA26BE12C7}" dt="2020-09-15T09:07:17.394" v="51" actId="692"/>
          <ac:cxnSpMkLst>
            <pc:docMk/>
            <pc:sldMk cId="2020301888" sldId="7070"/>
            <ac:cxnSpMk id="10" creationId="{B6674AA4-D9DE-453E-B832-30CBA4757176}"/>
          </ac:cxnSpMkLst>
        </pc:cxnChg>
        <pc:cxnChg chg="add mod">
          <ac:chgData name="Natan, Eetay" userId="a2a398ac-8758-443a-8974-2040888d00a3" providerId="ADAL" clId="{FA3E9BB5-17DE-481D-A00F-23CA26BE12C7}" dt="2020-09-15T09:07:32.197" v="54" actId="14100"/>
          <ac:cxnSpMkLst>
            <pc:docMk/>
            <pc:sldMk cId="2020301888" sldId="7070"/>
            <ac:cxnSpMk id="11" creationId="{98685EC9-2B44-4726-981D-55C4986FC7EB}"/>
          </ac:cxnSpMkLst>
        </pc:cxnChg>
      </pc:sldChg>
      <pc:sldChg chg="add">
        <pc:chgData name="Natan, Eetay" userId="a2a398ac-8758-443a-8974-2040888d00a3" providerId="ADAL" clId="{FA3E9BB5-17DE-481D-A00F-23CA26BE12C7}" dt="2020-09-15T09:27:42.001" v="338"/>
        <pc:sldMkLst>
          <pc:docMk/>
          <pc:sldMk cId="1204705962" sldId="7071"/>
        </pc:sldMkLst>
      </pc:sldChg>
      <pc:sldChg chg="addSp delSp modSp add del">
        <pc:chgData name="Natan, Eetay" userId="a2a398ac-8758-443a-8974-2040888d00a3" providerId="ADAL" clId="{FA3E9BB5-17DE-481D-A00F-23CA26BE12C7}" dt="2020-09-15T09:27:27.674" v="336" actId="2696"/>
        <pc:sldMkLst>
          <pc:docMk/>
          <pc:sldMk cId="2729108301" sldId="7071"/>
        </pc:sldMkLst>
        <pc:spChg chg="del">
          <ac:chgData name="Natan, Eetay" userId="a2a398ac-8758-443a-8974-2040888d00a3" providerId="ADAL" clId="{FA3E9BB5-17DE-481D-A00F-23CA26BE12C7}" dt="2020-09-15T09:09:40.098" v="58" actId="478"/>
          <ac:spMkLst>
            <pc:docMk/>
            <pc:sldMk cId="2729108301" sldId="7071"/>
            <ac:spMk id="2" creationId="{C1138CB9-5F70-4EB2-90ED-331980F75B46}"/>
          </ac:spMkLst>
        </pc:spChg>
        <pc:spChg chg="del">
          <ac:chgData name="Natan, Eetay" userId="a2a398ac-8758-443a-8974-2040888d00a3" providerId="ADAL" clId="{FA3E9BB5-17DE-481D-A00F-23CA26BE12C7}" dt="2020-09-15T09:09:40.098" v="58" actId="478"/>
          <ac:spMkLst>
            <pc:docMk/>
            <pc:sldMk cId="2729108301" sldId="7071"/>
            <ac:spMk id="3" creationId="{77ACB437-CDD1-45C1-A0C9-44BE5CECE286}"/>
          </ac:spMkLst>
        </pc:spChg>
        <pc:picChg chg="add mod">
          <ac:chgData name="Natan, Eetay" userId="a2a398ac-8758-443a-8974-2040888d00a3" providerId="ADAL" clId="{FA3E9BB5-17DE-481D-A00F-23CA26BE12C7}" dt="2020-09-15T09:11:10.498" v="63" actId="1076"/>
          <ac:picMkLst>
            <pc:docMk/>
            <pc:sldMk cId="2729108301" sldId="7071"/>
            <ac:picMk id="4" creationId="{19131EF7-F55E-490C-A038-F4CC24CFAA3C}"/>
          </ac:picMkLst>
        </pc:picChg>
        <pc:picChg chg="add mod">
          <ac:chgData name="Natan, Eetay" userId="a2a398ac-8758-443a-8974-2040888d00a3" providerId="ADAL" clId="{FA3E9BB5-17DE-481D-A00F-23CA26BE12C7}" dt="2020-09-15T09:11:01.791" v="61" actId="1076"/>
          <ac:picMkLst>
            <pc:docMk/>
            <pc:sldMk cId="2729108301" sldId="7071"/>
            <ac:picMk id="5" creationId="{DAC881A6-6890-44A0-B84A-5D4E298B3BF2}"/>
          </ac:picMkLst>
        </pc:picChg>
      </pc:sldChg>
      <pc:sldChg chg="add">
        <pc:chgData name="Natan, Eetay" userId="a2a398ac-8758-443a-8974-2040888d00a3" providerId="ADAL" clId="{FA3E9BB5-17DE-481D-A00F-23CA26BE12C7}" dt="2020-09-15T09:27:42.001" v="338"/>
        <pc:sldMkLst>
          <pc:docMk/>
          <pc:sldMk cId="2991262283" sldId="7072"/>
        </pc:sldMkLst>
      </pc:sldChg>
      <pc:sldChg chg="addSp delSp modSp add del">
        <pc:chgData name="Natan, Eetay" userId="a2a398ac-8758-443a-8974-2040888d00a3" providerId="ADAL" clId="{FA3E9BB5-17DE-481D-A00F-23CA26BE12C7}" dt="2020-09-15T09:27:27.672" v="335" actId="2696"/>
        <pc:sldMkLst>
          <pc:docMk/>
          <pc:sldMk cId="3945493367" sldId="7072"/>
        </pc:sldMkLst>
        <pc:spChg chg="del">
          <ac:chgData name="Natan, Eetay" userId="a2a398ac-8758-443a-8974-2040888d00a3" providerId="ADAL" clId="{FA3E9BB5-17DE-481D-A00F-23CA26BE12C7}" dt="2020-09-15T09:11:51.701" v="68" actId="478"/>
          <ac:spMkLst>
            <pc:docMk/>
            <pc:sldMk cId="3945493367" sldId="7072"/>
            <ac:spMk id="2" creationId="{4672382F-3280-445D-B61D-95AFBD924CAA}"/>
          </ac:spMkLst>
        </pc:spChg>
        <pc:spChg chg="del">
          <ac:chgData name="Natan, Eetay" userId="a2a398ac-8758-443a-8974-2040888d00a3" providerId="ADAL" clId="{FA3E9BB5-17DE-481D-A00F-23CA26BE12C7}" dt="2020-09-15T09:11:51.701" v="68" actId="478"/>
          <ac:spMkLst>
            <pc:docMk/>
            <pc:sldMk cId="3945493367" sldId="7072"/>
            <ac:spMk id="3" creationId="{E2C0E580-2680-4827-9E82-55AF8C384E34}"/>
          </ac:spMkLst>
        </pc:spChg>
        <pc:picChg chg="add mod">
          <ac:chgData name="Natan, Eetay" userId="a2a398ac-8758-443a-8974-2040888d00a3" providerId="ADAL" clId="{FA3E9BB5-17DE-481D-A00F-23CA26BE12C7}" dt="2020-09-15T09:11:48.394" v="67" actId="14100"/>
          <ac:picMkLst>
            <pc:docMk/>
            <pc:sldMk cId="3945493367" sldId="7072"/>
            <ac:picMk id="4" creationId="{69C5C4A2-12BA-433F-AF57-4F1351174B0A}"/>
          </ac:picMkLst>
        </pc:picChg>
        <pc:picChg chg="add mod">
          <ac:chgData name="Natan, Eetay" userId="a2a398ac-8758-443a-8974-2040888d00a3" providerId="ADAL" clId="{FA3E9BB5-17DE-481D-A00F-23CA26BE12C7}" dt="2020-09-15T09:12:26.429" v="71" actId="1076"/>
          <ac:picMkLst>
            <pc:docMk/>
            <pc:sldMk cId="3945493367" sldId="7072"/>
            <ac:picMk id="5" creationId="{976DFBAF-7F8F-4A11-AAA2-D4A055164901}"/>
          </ac:picMkLst>
        </pc:picChg>
      </pc:sldChg>
      <pc:sldChg chg="add">
        <pc:chgData name="Natan, Eetay" userId="a2a398ac-8758-443a-8974-2040888d00a3" providerId="ADAL" clId="{FA3E9BB5-17DE-481D-A00F-23CA26BE12C7}" dt="2020-09-15T09:27:42.001" v="338"/>
        <pc:sldMkLst>
          <pc:docMk/>
          <pc:sldMk cId="51785223" sldId="7073"/>
        </pc:sldMkLst>
      </pc:sldChg>
      <pc:sldChg chg="addSp delSp modSp add del">
        <pc:chgData name="Natan, Eetay" userId="a2a398ac-8758-443a-8974-2040888d00a3" providerId="ADAL" clId="{FA3E9BB5-17DE-481D-A00F-23CA26BE12C7}" dt="2020-09-15T09:27:27.671" v="334" actId="2696"/>
        <pc:sldMkLst>
          <pc:docMk/>
          <pc:sldMk cId="2312170603" sldId="7073"/>
        </pc:sldMkLst>
        <pc:spChg chg="del">
          <ac:chgData name="Natan, Eetay" userId="a2a398ac-8758-443a-8974-2040888d00a3" providerId="ADAL" clId="{FA3E9BB5-17DE-481D-A00F-23CA26BE12C7}" dt="2020-09-15T09:13:05.915" v="75" actId="478"/>
          <ac:spMkLst>
            <pc:docMk/>
            <pc:sldMk cId="2312170603" sldId="7073"/>
            <ac:spMk id="2" creationId="{32568000-E019-4BDD-B504-46066A94323D}"/>
          </ac:spMkLst>
        </pc:spChg>
        <pc:spChg chg="del">
          <ac:chgData name="Natan, Eetay" userId="a2a398ac-8758-443a-8974-2040888d00a3" providerId="ADAL" clId="{FA3E9BB5-17DE-481D-A00F-23CA26BE12C7}" dt="2020-09-15T09:13:05.915" v="75" actId="478"/>
          <ac:spMkLst>
            <pc:docMk/>
            <pc:sldMk cId="2312170603" sldId="7073"/>
            <ac:spMk id="3" creationId="{24D62310-F7DB-4D13-AEF3-366A449AE02F}"/>
          </ac:spMkLst>
        </pc:spChg>
        <pc:spChg chg="add mod">
          <ac:chgData name="Natan, Eetay" userId="a2a398ac-8758-443a-8974-2040888d00a3" providerId="ADAL" clId="{FA3E9BB5-17DE-481D-A00F-23CA26BE12C7}" dt="2020-09-15T09:15:38.125" v="94" actId="11529"/>
          <ac:spMkLst>
            <pc:docMk/>
            <pc:sldMk cId="2312170603" sldId="7073"/>
            <ac:spMk id="9" creationId="{DEC2EA48-EF61-4EA8-A1ED-A125186CD314}"/>
          </ac:spMkLst>
        </pc:spChg>
        <pc:picChg chg="add mod">
          <ac:chgData name="Natan, Eetay" userId="a2a398ac-8758-443a-8974-2040888d00a3" providerId="ADAL" clId="{FA3E9BB5-17DE-481D-A00F-23CA26BE12C7}" dt="2020-09-15T09:13:02.931" v="74" actId="14100"/>
          <ac:picMkLst>
            <pc:docMk/>
            <pc:sldMk cId="2312170603" sldId="7073"/>
            <ac:picMk id="4" creationId="{04DE33DB-DA78-4FF9-BC66-234528BCF4A1}"/>
          </ac:picMkLst>
        </pc:picChg>
        <pc:picChg chg="add mod">
          <ac:chgData name="Natan, Eetay" userId="a2a398ac-8758-443a-8974-2040888d00a3" providerId="ADAL" clId="{FA3E9BB5-17DE-481D-A00F-23CA26BE12C7}" dt="2020-09-15T09:15:45.394" v="95" actId="1076"/>
          <ac:picMkLst>
            <pc:docMk/>
            <pc:sldMk cId="2312170603" sldId="7073"/>
            <ac:picMk id="5" creationId="{2F969436-4A60-45E5-BA02-322259E00102}"/>
          </ac:picMkLst>
        </pc:picChg>
        <pc:picChg chg="add mod">
          <ac:chgData name="Natan, Eetay" userId="a2a398ac-8758-443a-8974-2040888d00a3" providerId="ADAL" clId="{FA3E9BB5-17DE-481D-A00F-23CA26BE12C7}" dt="2020-09-15T09:14:30.479" v="85" actId="1076"/>
          <ac:picMkLst>
            <pc:docMk/>
            <pc:sldMk cId="2312170603" sldId="7073"/>
            <ac:picMk id="6" creationId="{5083930F-13C6-4470-95CE-41D4EB91AFCA}"/>
          </ac:picMkLst>
        </pc:picChg>
        <pc:picChg chg="add del mod">
          <ac:chgData name="Natan, Eetay" userId="a2a398ac-8758-443a-8974-2040888d00a3" providerId="ADAL" clId="{FA3E9BB5-17DE-481D-A00F-23CA26BE12C7}" dt="2020-09-15T09:15:29.681" v="93" actId="478"/>
          <ac:picMkLst>
            <pc:docMk/>
            <pc:sldMk cId="2312170603" sldId="7073"/>
            <ac:picMk id="8" creationId="{BFE4B91B-61C1-40CD-AA3C-679E7420C0DF}"/>
          </ac:picMkLst>
        </pc:picChg>
      </pc:sldChg>
      <pc:sldChg chg="addSp delSp add del">
        <pc:chgData name="Natan, Eetay" userId="a2a398ac-8758-443a-8974-2040888d00a3" providerId="ADAL" clId="{FA3E9BB5-17DE-481D-A00F-23CA26BE12C7}" dt="2020-09-15T09:27:27.669" v="333" actId="2696"/>
        <pc:sldMkLst>
          <pc:docMk/>
          <pc:sldMk cId="1270316857" sldId="7074"/>
        </pc:sldMkLst>
        <pc:spChg chg="del">
          <ac:chgData name="Natan, Eetay" userId="a2a398ac-8758-443a-8974-2040888d00a3" providerId="ADAL" clId="{FA3E9BB5-17DE-481D-A00F-23CA26BE12C7}" dt="2020-09-15T09:16:33.898" v="98" actId="478"/>
          <ac:spMkLst>
            <pc:docMk/>
            <pc:sldMk cId="1270316857" sldId="7074"/>
            <ac:spMk id="2" creationId="{F2ADD3AD-A7DF-4690-A3E7-FEF71760056D}"/>
          </ac:spMkLst>
        </pc:spChg>
        <pc:spChg chg="del">
          <ac:chgData name="Natan, Eetay" userId="a2a398ac-8758-443a-8974-2040888d00a3" providerId="ADAL" clId="{FA3E9BB5-17DE-481D-A00F-23CA26BE12C7}" dt="2020-09-15T09:16:33.898" v="98" actId="478"/>
          <ac:spMkLst>
            <pc:docMk/>
            <pc:sldMk cId="1270316857" sldId="7074"/>
            <ac:spMk id="3" creationId="{62340109-079A-4ADA-9196-47A3C342A847}"/>
          </ac:spMkLst>
        </pc:spChg>
        <pc:picChg chg="add">
          <ac:chgData name="Natan, Eetay" userId="a2a398ac-8758-443a-8974-2040888d00a3" providerId="ADAL" clId="{FA3E9BB5-17DE-481D-A00F-23CA26BE12C7}" dt="2020-09-15T09:16:30.199" v="97"/>
          <ac:picMkLst>
            <pc:docMk/>
            <pc:sldMk cId="1270316857" sldId="7074"/>
            <ac:picMk id="4" creationId="{577FEDBE-6D82-41BD-9306-F010E44CD9C3}"/>
          </ac:picMkLst>
        </pc:picChg>
      </pc:sldChg>
      <pc:sldChg chg="add">
        <pc:chgData name="Natan, Eetay" userId="a2a398ac-8758-443a-8974-2040888d00a3" providerId="ADAL" clId="{FA3E9BB5-17DE-481D-A00F-23CA26BE12C7}" dt="2020-09-15T09:27:42.001" v="338"/>
        <pc:sldMkLst>
          <pc:docMk/>
          <pc:sldMk cId="1837925535" sldId="7074"/>
        </pc:sldMkLst>
      </pc:sldChg>
      <pc:sldChg chg="addSp delSp add">
        <pc:chgData name="Natan, Eetay" userId="a2a398ac-8758-443a-8974-2040888d00a3" providerId="ADAL" clId="{FA3E9BB5-17DE-481D-A00F-23CA26BE12C7}" dt="2020-09-15T09:29:12.825" v="340" actId="478"/>
        <pc:sldMkLst>
          <pc:docMk/>
          <pc:sldMk cId="1459879944" sldId="7075"/>
        </pc:sldMkLst>
        <pc:spChg chg="del">
          <ac:chgData name="Natan, Eetay" userId="a2a398ac-8758-443a-8974-2040888d00a3" providerId="ADAL" clId="{FA3E9BB5-17DE-481D-A00F-23CA26BE12C7}" dt="2020-09-15T09:29:12.825" v="340" actId="478"/>
          <ac:spMkLst>
            <pc:docMk/>
            <pc:sldMk cId="1459879944" sldId="7075"/>
            <ac:spMk id="2" creationId="{4336FD4A-6BC4-4A49-B10D-A31E04FED098}"/>
          </ac:spMkLst>
        </pc:spChg>
        <pc:spChg chg="del">
          <ac:chgData name="Natan, Eetay" userId="a2a398ac-8758-443a-8974-2040888d00a3" providerId="ADAL" clId="{FA3E9BB5-17DE-481D-A00F-23CA26BE12C7}" dt="2020-09-15T09:29:12.825" v="340" actId="478"/>
          <ac:spMkLst>
            <pc:docMk/>
            <pc:sldMk cId="1459879944" sldId="7075"/>
            <ac:spMk id="3" creationId="{DDFD4A69-8DEE-43E8-B46B-35E48E4B4645}"/>
          </ac:spMkLst>
        </pc:spChg>
        <pc:picChg chg="add">
          <ac:chgData name="Natan, Eetay" userId="a2a398ac-8758-443a-8974-2040888d00a3" providerId="ADAL" clId="{FA3E9BB5-17DE-481D-A00F-23CA26BE12C7}" dt="2020-09-15T09:17:36.725" v="100"/>
          <ac:picMkLst>
            <pc:docMk/>
            <pc:sldMk cId="1459879944" sldId="7075"/>
            <ac:picMk id="4" creationId="{AD0483C8-C6FF-460D-9AC5-7D8B3D51F51C}"/>
          </ac:picMkLst>
        </pc:picChg>
        <pc:picChg chg="add del">
          <ac:chgData name="Natan, Eetay" userId="a2a398ac-8758-443a-8974-2040888d00a3" providerId="ADAL" clId="{FA3E9BB5-17DE-481D-A00F-23CA26BE12C7}" dt="2020-09-15T09:18:27.447" v="102"/>
          <ac:picMkLst>
            <pc:docMk/>
            <pc:sldMk cId="1459879944" sldId="7075"/>
            <ac:picMk id="5" creationId="{12A7F2B2-B589-44B0-B760-E1578439DA6B}"/>
          </ac:picMkLst>
        </pc:picChg>
      </pc:sldChg>
      <pc:sldChg chg="addSp modSp add">
        <pc:chgData name="Natan, Eetay" userId="a2a398ac-8758-443a-8974-2040888d00a3" providerId="ADAL" clId="{FA3E9BB5-17DE-481D-A00F-23CA26BE12C7}" dt="2020-09-15T09:21:16.380" v="107" actId="14100"/>
        <pc:sldMkLst>
          <pc:docMk/>
          <pc:sldMk cId="2809071479" sldId="7076"/>
        </pc:sldMkLst>
        <pc:picChg chg="add mod">
          <ac:chgData name="Natan, Eetay" userId="a2a398ac-8758-443a-8974-2040888d00a3" providerId="ADAL" clId="{FA3E9BB5-17DE-481D-A00F-23CA26BE12C7}" dt="2020-09-15T09:18:33.728" v="105" actId="14100"/>
          <ac:picMkLst>
            <pc:docMk/>
            <pc:sldMk cId="2809071479" sldId="7076"/>
            <ac:picMk id="4" creationId="{C5CACE09-14E4-4A9E-B4ED-D2500A4B72D9}"/>
          </ac:picMkLst>
        </pc:picChg>
        <pc:picChg chg="add mod">
          <ac:chgData name="Natan, Eetay" userId="a2a398ac-8758-443a-8974-2040888d00a3" providerId="ADAL" clId="{FA3E9BB5-17DE-481D-A00F-23CA26BE12C7}" dt="2020-09-15T09:21:16.380" v="107" actId="14100"/>
          <ac:picMkLst>
            <pc:docMk/>
            <pc:sldMk cId="2809071479" sldId="7076"/>
            <ac:picMk id="5" creationId="{54CFB4EC-A46A-4F0D-B4F3-54F85E98BE66}"/>
          </ac:picMkLst>
        </pc:picChg>
      </pc:sldChg>
      <pc:sldChg chg="addSp delSp modSp add">
        <pc:chgData name="Natan, Eetay" userId="a2a398ac-8758-443a-8974-2040888d00a3" providerId="ADAL" clId="{FA3E9BB5-17DE-481D-A00F-23CA26BE12C7}" dt="2020-09-15T09:26:51.749" v="332" actId="478"/>
        <pc:sldMkLst>
          <pc:docMk/>
          <pc:sldMk cId="2585522442" sldId="7077"/>
        </pc:sldMkLst>
        <pc:spChg chg="del">
          <ac:chgData name="Natan, Eetay" userId="a2a398ac-8758-443a-8974-2040888d00a3" providerId="ADAL" clId="{FA3E9BB5-17DE-481D-A00F-23CA26BE12C7}" dt="2020-09-15T09:25:21.975" v="272" actId="478"/>
          <ac:spMkLst>
            <pc:docMk/>
            <pc:sldMk cId="2585522442" sldId="7077"/>
            <ac:spMk id="2" creationId="{E70C8FDC-3964-4D78-B605-BD26C8A4F503}"/>
          </ac:spMkLst>
        </pc:spChg>
        <pc:spChg chg="mod">
          <ac:chgData name="Natan, Eetay" userId="a2a398ac-8758-443a-8974-2040888d00a3" providerId="ADAL" clId="{FA3E9BB5-17DE-481D-A00F-23CA26BE12C7}" dt="2020-09-15T09:25:49.657" v="297" actId="20577"/>
          <ac:spMkLst>
            <pc:docMk/>
            <pc:sldMk cId="2585522442" sldId="7077"/>
            <ac:spMk id="3" creationId="{8E5F4E0F-9CBB-4EDE-B6FB-607A415CDF7F}"/>
          </ac:spMkLst>
        </pc:spChg>
        <pc:spChg chg="add mod">
          <ac:chgData name="Natan, Eetay" userId="a2a398ac-8758-443a-8974-2040888d00a3" providerId="ADAL" clId="{FA3E9BB5-17DE-481D-A00F-23CA26BE12C7}" dt="2020-09-15T09:26:27.534" v="327" actId="20577"/>
          <ac:spMkLst>
            <pc:docMk/>
            <pc:sldMk cId="2585522442" sldId="7077"/>
            <ac:spMk id="5" creationId="{4A57F90E-5194-48BA-A352-944B32288456}"/>
          </ac:spMkLst>
        </pc:spChg>
        <pc:spChg chg="add mod">
          <ac:chgData name="Natan, Eetay" userId="a2a398ac-8758-443a-8974-2040888d00a3" providerId="ADAL" clId="{FA3E9BB5-17DE-481D-A00F-23CA26BE12C7}" dt="2020-09-15T09:26:11.177" v="311" actId="20577"/>
          <ac:spMkLst>
            <pc:docMk/>
            <pc:sldMk cId="2585522442" sldId="7077"/>
            <ac:spMk id="6" creationId="{8DBE20BC-9C6D-437A-A00E-C5EF3A3915AD}"/>
          </ac:spMkLst>
        </pc:spChg>
        <pc:spChg chg="add mod">
          <ac:chgData name="Natan, Eetay" userId="a2a398ac-8758-443a-8974-2040888d00a3" providerId="ADAL" clId="{FA3E9BB5-17DE-481D-A00F-23CA26BE12C7}" dt="2020-09-15T09:24:37.913" v="235" actId="20577"/>
          <ac:spMkLst>
            <pc:docMk/>
            <pc:sldMk cId="2585522442" sldId="7077"/>
            <ac:spMk id="7" creationId="{80929D06-C5AC-4670-997C-631A7412D02F}"/>
          </ac:spMkLst>
        </pc:spChg>
        <pc:spChg chg="add del mod">
          <ac:chgData name="Natan, Eetay" userId="a2a398ac-8758-443a-8974-2040888d00a3" providerId="ADAL" clId="{FA3E9BB5-17DE-481D-A00F-23CA26BE12C7}" dt="2020-09-15T09:26:51.749" v="332" actId="478"/>
          <ac:spMkLst>
            <pc:docMk/>
            <pc:sldMk cId="2585522442" sldId="7077"/>
            <ac:spMk id="8" creationId="{988911EC-B671-46A6-8385-21384FA6C548}"/>
          </ac:spMkLst>
        </pc:spChg>
        <pc:picChg chg="add">
          <ac:chgData name="Natan, Eetay" userId="a2a398ac-8758-443a-8974-2040888d00a3" providerId="ADAL" clId="{FA3E9BB5-17DE-481D-A00F-23CA26BE12C7}" dt="2020-09-15T09:22:08.001" v="109"/>
          <ac:picMkLst>
            <pc:docMk/>
            <pc:sldMk cId="2585522442" sldId="7077"/>
            <ac:picMk id="4" creationId="{35464107-A471-41BF-80FA-D51CB6713228}"/>
          </ac:picMkLst>
        </pc:picChg>
      </pc:sldChg>
      <pc:sldChg chg="add del">
        <pc:chgData name="Natan, Eetay" userId="a2a398ac-8758-443a-8974-2040888d00a3" providerId="ADAL" clId="{FA3E9BB5-17DE-481D-A00F-23CA26BE12C7}" dt="2020-09-15T09:27:43.859" v="339" actId="2696"/>
        <pc:sldMkLst>
          <pc:docMk/>
          <pc:sldMk cId="1800504097" sldId="70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5pPr>
          </a:lstStyle>
          <a:p>
            <a:pPr lvl="0"/>
            <a:endParaRPr lang="en-US" sz="1200" dirty="0">
              <a:latin typeface="Gill Sans MT"/>
            </a:endParaRPr>
          </a:p>
        </p:txBody>
      </p:sp>
      <p:sp>
        <p:nvSpPr>
          <p:cNvPr id="44035" name="Date Placeholder 2"/>
          <p:cNvSpPr>
            <a:spLocks noGrp="1"/>
          </p:cNvSpPr>
          <p:nvPr>
            <p:ph type="dt" sz="quarter" idx="2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1E5337D3-41E1-422A-A33D-8CDFDB7A4260}" type="datetime1">
              <a:rPr lang="en-US" sz="1200">
                <a:latin typeface="Gill Sans MT"/>
              </a:rPr>
              <a:t>10/16/2020</a:t>
            </a:fld>
            <a:endParaRPr lang="en-US" sz="1200" dirty="0">
              <a:latin typeface="Gill Sans MT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endParaRPr lang="en-US" sz="1200" dirty="0">
              <a:latin typeface="Gill Sans MT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8A7D8595-9507-42A8-B06C-E87A397BA3AA}" type="slidenum">
              <a:rPr lang="en-US" sz="1200">
                <a:latin typeface="Gill Sans MT"/>
              </a:rPr>
              <a:t>‹#›</a:t>
            </a:fld>
            <a:endParaRPr lang="en-US" sz="1200" dirty="0"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Header Placeholder 1"/>
          <p:cNvSpPr>
            <a:spLocks noGrp="1"/>
          </p:cNvSpPr>
          <p:nvPr>
            <p:ph type="hdr" sz="quarter"/>
          </p:nvPr>
        </p:nvSpPr>
        <p:spPr>
          <a:xfrm>
            <a:off x="1588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Gill Sans MT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Gill Sans MT"/>
                <a:ea typeface="Arial"/>
              </a:defRPr>
            </a:lvl5pPr>
          </a:lstStyle>
          <a:p>
            <a:endParaRPr lang="en-IN" sz="1200" dirty="0"/>
          </a:p>
        </p:txBody>
      </p:sp>
      <p:sp>
        <p:nvSpPr>
          <p:cNvPr id="43011" name="Date Placeholder 2"/>
          <p:cNvSpPr>
            <a:spLocks noGrp="1"/>
          </p:cNvSpPr>
          <p:nvPr>
            <p:ph type="dt" idx="2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Arial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algn="r"/>
            <a:fld id="{1189B263-57C2-45A8-AC08-FCF07A460F25}" type="datetime1">
              <a:rPr lang="en-IN" sz="1200" smtClean="0">
                <a:latin typeface="Gill Sans MT"/>
              </a:rPr>
              <a:pPr algn="r"/>
              <a:t>16-10-2020</a:t>
            </a:fld>
            <a:endParaRPr lang="en-IN" sz="1200" dirty="0">
              <a:latin typeface="Gill Sans MT"/>
            </a:endParaRPr>
          </a:p>
        </p:txBody>
      </p:sp>
      <p:sp>
        <p:nvSpPr>
          <p:cNvPr id="43012" name="Slide Image Placeholder 3"/>
          <p:cNvSpPr>
            <a:spLocks noGrp="1" noRot="1" noChangeAspect="1"/>
          </p:cNvSpPr>
          <p:nvPr>
            <p:ph type="sldImg" idx="5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013" name="Notes Placeholder 4"/>
          <p:cNvSpPr>
            <a:spLocks noGrp="1"/>
          </p:cNvSpPr>
          <p:nvPr>
            <p:ph type="body" sz="quarter" idx="1"/>
          </p:nvPr>
        </p:nvSpPr>
        <p:spPr>
          <a:xfrm>
            <a:off x="679450" y="4716462"/>
            <a:ext cx="5438775" cy="44672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Arial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endParaRPr lang="en-IN" sz="1200" dirty="0">
              <a:latin typeface="Gill Sans MT"/>
            </a:endParaRPr>
          </a:p>
        </p:txBody>
      </p:sp>
      <p:sp>
        <p:nvSpPr>
          <p:cNvPr id="430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anchor="b" anchorCtr="0"/>
          <a:lstStyle>
            <a:lvl1pPr marL="0" indent="0" algn="l" defTabSz="455612" rtl="0" eaLnBrk="1" hangingPunct="1">
              <a:buNone/>
              <a:defRPr lang="en-US" altLang="en-US" sz="1800" b="0" i="0">
                <a:solidFill>
                  <a:schemeClr val="tx1"/>
                </a:solidFill>
                <a:latin typeface="Arial"/>
                <a:ea typeface="Gill Sans MT" panose="020B0502020104020203" pitchFamily="34" charset="77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algn="r"/>
            <a:fld id="{4EA47DCF-17CC-42BF-8E87-D2CF170791A6}" type="slidenum">
              <a:rPr lang="en-IN" sz="1200" smtClean="0">
                <a:latin typeface="Gill Sans MT"/>
              </a:rPr>
              <a:pPr algn="r"/>
              <a:t>‹#›</a:t>
            </a:fld>
            <a:endParaRPr lang="en-IN" sz="1200" dirty="0"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2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1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5">
            <a:extLst>
              <a:ext uri="{FF2B5EF4-FFF2-40B4-BE49-F238E27FC236}">
                <a16:creationId xmlns:a16="http://schemas.microsoft.com/office/drawing/2014/main" id="{DBD8B99D-F73E-7A4D-86B2-3FFA69AE6B9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59993" y="281518"/>
            <a:ext cx="5748867" cy="260349"/>
          </a:xfrm>
        </p:spPr>
        <p:txBody>
          <a:bodyPr>
            <a:noAutofit/>
          </a:bodyPr>
          <a:lstStyle>
            <a:lvl1pPr marL="0" marR="0" indent="0" algn="l" defTabSz="609555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ct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defRPr sz="1600" b="0" i="0">
                <a:solidFill>
                  <a:srgbClr val="024477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 sz="16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marL="0" marR="0" lvl="0" indent="0" algn="l" defTabSz="609555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ct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4477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YOUR SECTION TITLE HERE</a:t>
            </a:r>
          </a:p>
        </p:txBody>
      </p:sp>
      <p:sp>
        <p:nvSpPr>
          <p:cNvPr id="6" name="Content Placeholder 29">
            <a:extLst>
              <a:ext uri="{FF2B5EF4-FFF2-40B4-BE49-F238E27FC236}">
                <a16:creationId xmlns:a16="http://schemas.microsoft.com/office/drawing/2014/main" id="{B8230696-C87C-DB40-A89F-D329E7ED0F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60352" y="567267"/>
            <a:ext cx="9950449" cy="448733"/>
          </a:xfrm>
        </p:spPr>
        <p:txBody>
          <a:bodyPr/>
          <a:lstStyle>
            <a:lvl1pPr>
              <a:defRPr b="0" i="0">
                <a:solidFill>
                  <a:srgbClr val="0070C0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GB" dirty="0"/>
              <a:t>ADD YOUR 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198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1D3-AC22-4C0F-AE45-E5994A1C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13" y="1133475"/>
            <a:ext cx="11603228" cy="50429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7A8F3C4-DE37-4839-8898-A59C9085C7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13" y="567267"/>
            <a:ext cx="10379091" cy="44873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NORMAL layout with background and content</a:t>
            </a:r>
            <a:endParaRPr lang="en-GB" dirty="0"/>
          </a:p>
        </p:txBody>
      </p:sp>
      <p:sp>
        <p:nvSpPr>
          <p:cNvPr id="9" name="Content Placeholder 25">
            <a:extLst>
              <a:ext uri="{FF2B5EF4-FFF2-40B4-BE49-F238E27FC236}">
                <a16:creationId xmlns:a16="http://schemas.microsoft.com/office/drawing/2014/main" id="{217F27B9-2B46-432E-93CA-99F8BA300A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4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712-1FAF-4A69-9803-ACEE411BB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Layout with title only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A932-064E-48AC-9741-4752CE772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5">
            <a:extLst>
              <a:ext uri="{FF2B5EF4-FFF2-40B4-BE49-F238E27FC236}">
                <a16:creationId xmlns:a16="http://schemas.microsoft.com/office/drawing/2014/main" id="{4888A36E-D096-4EE4-9C82-BC27636056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dr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2E6818-FECB-4284-B63C-C433D84258B4}"/>
              </a:ext>
            </a:extLst>
          </p:cNvPr>
          <p:cNvSpPr/>
          <p:nvPr userDrawn="1"/>
        </p:nvSpPr>
        <p:spPr>
          <a:xfrm>
            <a:off x="0" y="1016002"/>
            <a:ext cx="12192000" cy="5841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8712-1FAF-4A69-9803-ACEE411BB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Layout for graph, charts and diagrams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A932-064E-48AC-9741-4752CE772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5">
            <a:extLst>
              <a:ext uri="{FF2B5EF4-FFF2-40B4-BE49-F238E27FC236}">
                <a16:creationId xmlns:a16="http://schemas.microsoft.com/office/drawing/2014/main" id="{D819D5D8-8F04-46E1-A7C2-2B2A3E3D0F7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CEB7E041-F94A-4C26-A72E-F4A4297F0768}"/>
              </a:ext>
            </a:extLst>
          </p:cNvPr>
          <p:cNvSpPr/>
          <p:nvPr userDrawn="1"/>
        </p:nvSpPr>
        <p:spPr>
          <a:xfrm>
            <a:off x="228600" y="6523567"/>
            <a:ext cx="4527549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77"/>
              </a:rPr>
              <a:t>HARMAN INTERNATIONAL. CONFIDENTIAL COPYRIGHT 2020</a:t>
            </a:r>
            <a:endParaRPr lang="en-US" sz="933" b="0" i="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55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4" y="1815642"/>
            <a:ext cx="5588000" cy="59554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6066" y="1815642"/>
            <a:ext cx="5588000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3" y="2555649"/>
            <a:ext cx="5610225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89663" y="2555649"/>
            <a:ext cx="5610225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6398E647-0CB2-4558-8677-E5F55153366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01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4" y="1830156"/>
            <a:ext cx="3529559" cy="59554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7310" y="1830156"/>
            <a:ext cx="3529559" cy="595544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3" y="2570163"/>
            <a:ext cx="3543597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24202" y="2570163"/>
            <a:ext cx="3543597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DF7E5A-93E3-489E-8C6E-D5B9C0491C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44310" y="1830156"/>
            <a:ext cx="3529559" cy="595544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5232147-EAC5-4DF1-A1DA-E80739614A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261202" y="2570163"/>
            <a:ext cx="3543597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Content Placeholder 25">
            <a:extLst>
              <a:ext uri="{FF2B5EF4-FFF2-40B4-BE49-F238E27FC236}">
                <a16:creationId xmlns:a16="http://schemas.microsoft.com/office/drawing/2014/main" id="{B3903386-6D9E-4060-93D3-965E6D703A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6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5" y="1828791"/>
            <a:ext cx="2643585" cy="59554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8722" y="1828791"/>
            <a:ext cx="2643585" cy="595544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4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71703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DF7E5A-93E3-489E-8C6E-D5B9C0491C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22" y="1828791"/>
            <a:ext cx="2643585" cy="595544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5232147-EAC5-4DF1-A1DA-E80739614A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0803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EC7803-BCB9-4216-8C53-2A643BE41E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7935" y="1828791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364F614-D03D-4316-BB73-C16F0C4A09D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464" y="2568798"/>
            <a:ext cx="2654100" cy="322421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Content Placeholder 25">
            <a:extLst>
              <a:ext uri="{FF2B5EF4-FFF2-40B4-BE49-F238E27FC236}">
                <a16:creationId xmlns:a16="http://schemas.microsoft.com/office/drawing/2014/main" id="{AFA6CC41-6F84-48D9-9989-C641D06CD5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6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48CB8B-8074-494B-9663-7A12F0BB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935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46DA1A-09C6-4E58-A9F9-9E7BC0189C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8722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98464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843CA29-7202-4A2B-B241-6581572379F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71703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0DF7E5A-93E3-489E-8C6E-D5B9C0491C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22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5232147-EAC5-4DF1-A1DA-E80739614AA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0803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EC7803-BCB9-4216-8C53-2A643BE41E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87935" y="5720209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364F614-D03D-4316-BB73-C16F0C4A09D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464" y="3827049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6879E58-E853-46CA-A4ED-5334A8FD3F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7935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1CBA50-3624-4841-B8D6-8CC8844CBC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8722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0D543490-F70A-4860-A79E-28E5AEC57E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98464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775E141-9A05-4459-8BBF-1F0FAF8F1D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71703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26F3C75-1A67-49F9-A63E-6F70274F6A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37822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4EC4D392-319A-4CC3-B0A5-570CCAF3853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30803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541286-3340-4DE8-85A3-3CD71A47C0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87935" y="3049373"/>
            <a:ext cx="2643585" cy="59554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Clr>
                <a:srgbClr val="0073AE"/>
              </a:buClr>
              <a:buFontTx/>
              <a:buNone/>
              <a:defRPr sz="1800" b="1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609570" indent="-237055">
              <a:spcBef>
                <a:spcPts val="8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073097" indent="-220122">
              <a:spcBef>
                <a:spcPts val="8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3pPr>
            <a:lvl4pPr marL="1377882" indent="-220122">
              <a:buClr>
                <a:srgbClr val="001E69"/>
              </a:buClr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4pPr>
            <a:lvl5pPr marL="1682667" indent="-304784">
              <a:buClr>
                <a:srgbClr val="001E69"/>
              </a:buClr>
              <a:defRPr sz="1800" b="0">
                <a:solidFill>
                  <a:schemeClr val="tx2"/>
                </a:solidFill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A7B25BFF-60C2-4D01-AF7A-3EDFB52B934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88464" y="1156213"/>
            <a:ext cx="2654100" cy="183567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607467" rtl="0" eaLnBrk="1" fontAlgn="auto" latinLnBrk="0" hangingPunct="1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rgbClr val="0073AE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C2BEF0A-5AC2-404A-B15C-22031E3BFD5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7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041402"/>
            <a:ext cx="12192000" cy="5422898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in centre </a:t>
            </a:r>
            <a:br>
              <a:rPr lang="en-GB" dirty="0"/>
            </a:br>
            <a:r>
              <a:rPr lang="en-GB" dirty="0"/>
              <a:t>to change image</a:t>
            </a:r>
          </a:p>
        </p:txBody>
      </p:sp>
      <p:sp>
        <p:nvSpPr>
          <p:cNvPr id="16" name="Content Placeholder 25">
            <a:extLst>
              <a:ext uri="{FF2B5EF4-FFF2-40B4-BE49-F238E27FC236}">
                <a16:creationId xmlns:a16="http://schemas.microsoft.com/office/drawing/2014/main" id="{4B078750-D590-46D2-B501-2EFBB21438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5C1FD7-6A89-4BDD-BE04-A89DF6DA97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80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icon in center to change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10BC7-3301-4444-BE71-10332BBF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3" y="567267"/>
            <a:ext cx="5842588" cy="4487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55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942-DAE7-4924-879B-BED0FCC0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4" y="567267"/>
            <a:ext cx="5748338" cy="448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3465-8E4A-4A1B-B525-A14482B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195A8-C77C-4BD4-B24D-C4EEAACDA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00267" y="6430731"/>
            <a:ext cx="649288" cy="366183"/>
          </a:xfrm>
          <a:prstGeom prst="rect">
            <a:avLst/>
          </a:prstGeom>
        </p:spPr>
        <p:txBody>
          <a:bodyPr/>
          <a:lstStyle/>
          <a:p>
            <a:fld id="{57917A78-F634-4629-BF18-2542F02B20A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6386D9-AC91-4AE7-94D0-41BDEBD37A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7EF86-0A44-485E-B2C3-02CF1D6F73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0350" y="1041402"/>
            <a:ext cx="5748338" cy="5389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2472365-87C3-44EF-B9F8-65F1A6F52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267" y="38100"/>
            <a:ext cx="1530349" cy="1058333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Content Placeholder 25">
            <a:extLst>
              <a:ext uri="{FF2B5EF4-FFF2-40B4-BE49-F238E27FC236}">
                <a16:creationId xmlns:a16="http://schemas.microsoft.com/office/drawing/2014/main" id="{CE39A4D9-A5A1-460A-A8AF-B092CC5249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0351" y="281518"/>
            <a:ext cx="5748867" cy="260349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lnSpc>
                <a:spcPct val="100000"/>
              </a:lnSpc>
              <a:defRPr lang="en-US" sz="1600" b="0" i="0" cap="all" baseline="0" dirty="0">
                <a:solidFill>
                  <a:schemeClr val="accent1"/>
                </a:solidFill>
                <a:latin typeface="Gill Sans MT"/>
                <a:ea typeface="Gill Sans MT" panose="020B0502020104020203" pitchFamily="34" charset="77"/>
              </a:defRPr>
            </a:lvl1pPr>
            <a:lvl2pPr>
              <a:defRPr sz="1600">
                <a:solidFill>
                  <a:srgbClr val="55D0FF"/>
                </a:solidFill>
              </a:defRPr>
            </a:lvl2pPr>
            <a:lvl3pPr>
              <a:defRPr sz="1600">
                <a:solidFill>
                  <a:srgbClr val="55D0FF"/>
                </a:solidFill>
              </a:defRPr>
            </a:lvl3pPr>
            <a:lvl4pPr>
              <a:defRPr sz="1600">
                <a:solidFill>
                  <a:srgbClr val="55D0FF"/>
                </a:solidFill>
              </a:defRPr>
            </a:lvl4pPr>
            <a:lvl5pPr>
              <a:defRPr sz="1600">
                <a:solidFill>
                  <a:srgbClr val="55D0FF"/>
                </a:solidFill>
              </a:defRPr>
            </a:lvl5pPr>
          </a:lstStyle>
          <a:p>
            <a:pPr marL="0" lvl="0" indent="0" algn="l" defTabSz="607467" rtl="0" eaLnBrk="1" hangingPunct="1">
              <a:lnSpc>
                <a:spcPct val="100000"/>
              </a:lnSpc>
              <a:spcBef>
                <a:spcPts val="1600"/>
              </a:spcBef>
              <a:buClr>
                <a:srgbClr val="0073AE"/>
              </a:buClr>
              <a:buFont typeface="Arial"/>
              <a:buNone/>
            </a:pPr>
            <a:r>
              <a:rPr lang="en-GB" dirty="0"/>
              <a:t>YOUR SECTION TITLE HERE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776496-9997-4D8D-B9AC-46698DDA3EE9}"/>
              </a:ext>
            </a:extLst>
          </p:cNvPr>
          <p:cNvSpPr/>
          <p:nvPr userDrawn="1"/>
        </p:nvSpPr>
        <p:spPr>
          <a:xfrm>
            <a:off x="1415480" y="2996952"/>
            <a:ext cx="72008" cy="11521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8241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1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09" r:id="rId13"/>
    <p:sldLayoutId id="2147484113" r:id="rId14"/>
    <p:sldLayoutId id="2147484127" r:id="rId15"/>
    <p:sldLayoutId id="2147484122" r:id="rId16"/>
    <p:sldLayoutId id="2147484123" r:id="rId17"/>
    <p:sldLayoutId id="2147484124" r:id="rId18"/>
    <p:sldLayoutId id="2147484128" r:id="rId19"/>
    <p:sldLayoutId id="2147484125" r:id="rId20"/>
    <p:sldLayoutId id="2147484120" r:id="rId21"/>
    <p:sldLayoutId id="2147484126" r:id="rId2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2" userDrawn="1">
          <p15:clr>
            <a:srgbClr val="F26B43"/>
          </p15:clr>
        </p15:guide>
        <p15:guide id="2" pos="7504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40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3A22D-37BC-4E11-9BC4-79D8AD37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66775"/>
            <a:ext cx="102489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47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E33DB-DA78-4FF9-BC66-234528BC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47737"/>
            <a:ext cx="5938457" cy="2913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69436-4A60-45E5-BA02-322259E0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396246"/>
            <a:ext cx="6379443" cy="1335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3930F-13C6-4470-95CE-41D4EB91A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64" y="3861048"/>
            <a:ext cx="4433460" cy="214759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DEC2EA48-EF61-4EA8-A1ED-A125186CD314}"/>
              </a:ext>
            </a:extLst>
          </p:cNvPr>
          <p:cNvSpPr/>
          <p:nvPr/>
        </p:nvSpPr>
        <p:spPr>
          <a:xfrm>
            <a:off x="4943872" y="3429000"/>
            <a:ext cx="1656184" cy="64872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517852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FEDBE-6D82-41BD-9306-F010E44C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871537"/>
            <a:ext cx="100965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255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4A590-DBE4-456B-8001-436DFB9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723900"/>
            <a:ext cx="1017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43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5AEEA-F765-4FE2-B70B-E284126A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19125"/>
            <a:ext cx="102203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80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9724D9-5A4C-4F7C-8F34-8CA59C58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8640"/>
            <a:ext cx="6120680" cy="298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92C6B-70FA-4B38-9656-9B4D9159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920627"/>
            <a:ext cx="7678638" cy="1257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7F45E-22AA-41E2-907A-31282C7E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136418"/>
            <a:ext cx="5112568" cy="1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EDCB6-4C91-4B2B-9BF6-892C01AA8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045" y="2054465"/>
            <a:ext cx="4950955" cy="26330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A64F31-940E-42D7-81C5-E27CA22ACFC0}"/>
              </a:ext>
            </a:extLst>
          </p:cNvPr>
          <p:cNvSpPr/>
          <p:nvPr/>
        </p:nvSpPr>
        <p:spPr>
          <a:xfrm>
            <a:off x="8040216" y="3933056"/>
            <a:ext cx="2088232" cy="648072"/>
          </a:xfrm>
          <a:prstGeom prst="ellipse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6674AA4-D9DE-453E-B832-30CBA4757176}"/>
              </a:ext>
            </a:extLst>
          </p:cNvPr>
          <p:cNvCxnSpPr>
            <a:stCxn id="8" idx="2"/>
            <a:endCxn id="4" idx="3"/>
          </p:cNvCxnSpPr>
          <p:nvPr/>
        </p:nvCxnSpPr>
        <p:spPr>
          <a:xfrm rot="10800000">
            <a:off x="6600056" y="1678694"/>
            <a:ext cx="1440160" cy="2578399"/>
          </a:xfrm>
          <a:prstGeom prst="curved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8685EC9-2B44-4726-981D-55C4986FC7EB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10800000">
            <a:off x="5591944" y="4022236"/>
            <a:ext cx="2448272" cy="23485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018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483C8-C6FF-460D-9AC5-7D8B3D5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681037"/>
            <a:ext cx="96964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99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27C43-7667-46D6-80DD-306ABA04F7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53F1-8E16-4A2B-AF20-6D2C75CDB3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ACE09-14E4-4A9E-B4ED-D2500A4B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23987"/>
            <a:ext cx="4793485" cy="1933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FB4EC-A46A-4F0D-B4F3-54F85E98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429000"/>
            <a:ext cx="5095873" cy="1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1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E0F-9CBB-4EDE-B6FB-607A415CDF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75720" y="836713"/>
            <a:ext cx="5106317" cy="7444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 HELM CHART OR K8S RESOURCE</a:t>
            </a:r>
          </a:p>
          <a:p>
            <a:r>
              <a:rPr lang="en-US" sz="2400" dirty="0"/>
              <a:t>USING OVERLAYS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64107-A471-41BF-80FA-D51CB671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1581150"/>
            <a:ext cx="5172075" cy="36957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4A57F90E-5194-48BA-A352-944B32288456}"/>
              </a:ext>
            </a:extLst>
          </p:cNvPr>
          <p:cNvSpPr/>
          <p:nvPr/>
        </p:nvSpPr>
        <p:spPr>
          <a:xfrm>
            <a:off x="8904312" y="4077072"/>
            <a:ext cx="2016224" cy="720080"/>
          </a:xfrm>
          <a:prstGeom prst="borderCallout1">
            <a:avLst>
              <a:gd name="adj1" fmla="val 18750"/>
              <a:gd name="adj2" fmla="val -8333"/>
              <a:gd name="adj3" fmla="val 72817"/>
              <a:gd name="adj4" fmla="val -7192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greenfield/benchmark charts (DD or Product)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DBE20BC-9C6D-437A-A00E-C5EF3A3915AD}"/>
              </a:ext>
            </a:extLst>
          </p:cNvPr>
          <p:cNvSpPr/>
          <p:nvPr/>
        </p:nvSpPr>
        <p:spPr>
          <a:xfrm>
            <a:off x="8904312" y="3178897"/>
            <a:ext cx="1944216" cy="720081"/>
          </a:xfrm>
          <a:prstGeom prst="borderCallout1">
            <a:avLst>
              <a:gd name="adj1" fmla="val 18750"/>
              <a:gd name="adj2" fmla="val -8333"/>
              <a:gd name="adj3" fmla="val 89824"/>
              <a:gd name="adj4" fmla="val -10504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Customer specific tweaks (</a:t>
            </a:r>
            <a:r>
              <a:rPr lang="en-US" sz="1600" dirty="0" err="1">
                <a:solidFill>
                  <a:schemeClr val="tx1"/>
                </a:solidFill>
              </a:rPr>
              <a:t>devops</a:t>
            </a:r>
            <a:r>
              <a:rPr lang="en-US" sz="1600" dirty="0">
                <a:solidFill>
                  <a:schemeClr val="tx1"/>
                </a:solidFill>
              </a:rPr>
              <a:t>/DD)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0929D06-C5AC-4670-997C-631A7412D02F}"/>
              </a:ext>
            </a:extLst>
          </p:cNvPr>
          <p:cNvSpPr/>
          <p:nvPr/>
        </p:nvSpPr>
        <p:spPr>
          <a:xfrm>
            <a:off x="8904312" y="1826454"/>
            <a:ext cx="1944216" cy="720081"/>
          </a:xfrm>
          <a:prstGeom prst="borderCallout1">
            <a:avLst>
              <a:gd name="adj1" fmla="val 18750"/>
              <a:gd name="adj2" fmla="val -8333"/>
              <a:gd name="adj3" fmla="val 76866"/>
              <a:gd name="adj4" fmla="val -8392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Global support config</a:t>
            </a:r>
          </a:p>
        </p:txBody>
      </p:sp>
    </p:spTree>
    <p:extLst>
      <p:ext uri="{BB962C8B-B14F-4D97-AF65-F5344CB8AC3E}">
        <p14:creationId xmlns:p14="http://schemas.microsoft.com/office/powerpoint/2010/main" val="25855224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31EF7-F55E-490C-A038-F4CC24CF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04664"/>
            <a:ext cx="6959940" cy="3107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881A6-6890-44A0-B84A-5D4E298B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780928"/>
            <a:ext cx="6496182" cy="27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059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5C4A2-12BA-433F-AF57-4F135117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00125"/>
            <a:ext cx="6049889" cy="2932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DFBAF-7F8F-4A11-AAA2-D4A05516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3486150"/>
            <a:ext cx="50006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228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  <p:tag name="THINKCELLUNDODONOTDELETE" val="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FDAD3E2E324F4392B9F488DFA11664" ma:contentTypeVersion="13" ma:contentTypeDescription="Create a new document." ma:contentTypeScope="" ma:versionID="cf373e36c2d499090f1bc4271b9bd329">
  <xsd:schema xmlns:xsd="http://www.w3.org/2001/XMLSchema" xmlns:xs="http://www.w3.org/2001/XMLSchema" xmlns:p="http://schemas.microsoft.com/office/2006/metadata/properties" xmlns:ns3="6b7bb341-716f-4ee9-a4cb-f5e48b9bf400" xmlns:ns4="a727428f-6cf9-41b9-9add-b3c1f7249bc6" targetNamespace="http://schemas.microsoft.com/office/2006/metadata/properties" ma:root="true" ma:fieldsID="a23b7b3dec8b8b00601c87cf62cd82fd" ns3:_="" ns4:_="">
    <xsd:import namespace="6b7bb341-716f-4ee9-a4cb-f5e48b9bf400"/>
    <xsd:import namespace="a727428f-6cf9-41b9-9add-b3c1f7249b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bb341-716f-4ee9-a4cb-f5e48b9bf4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7428f-6cf9-41b9-9add-b3c1f7249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E502B4-DA13-4847-B8C7-722371F4A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bb341-716f-4ee9-a4cb-f5e48b9bf400"/>
    <ds:schemaRef ds:uri="a727428f-6cf9-41b9-9add-b3c1f7249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DF51F-A376-4E4C-B2B4-CE17EB1CA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35A3BA-2062-4673-9FA8-2D45C0B0EC6D}">
  <ds:schemaRefs>
    <ds:schemaRef ds:uri="http://purl.org/dc/terms/"/>
    <ds:schemaRef ds:uri="a727428f-6cf9-41b9-9add-b3c1f7249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b7bb341-716f-4ee9-a4cb-f5e48b9bf40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2116</TotalTime>
  <Words>28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Tahoma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Fridman, Oren</dc:creator>
  <cp:keywords>www.BrightCarbon.com</cp:keywords>
  <cp:lastModifiedBy>Natan, Eetay</cp:lastModifiedBy>
  <cp:revision>11</cp:revision>
  <cp:lastPrinted>2020-03-21T17:45:56Z</cp:lastPrinted>
  <dcterms:created xsi:type="dcterms:W3CDTF">2020-08-20T09:18:00Z</dcterms:created>
  <dcterms:modified xsi:type="dcterms:W3CDTF">2020-10-16T14:58:29Z</dcterms:modified>
  <cp:category>Presentation Design by BrightCarbon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0x010100D1FDAD3E2E324F4392B9F488DFA11664</vt:lpwstr>
  </property>
</Properties>
</file>