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520" r:id="rId2"/>
    <p:sldId id="521" r:id="rId3"/>
    <p:sldId id="522" r:id="rId4"/>
    <p:sldId id="523" r:id="rId5"/>
    <p:sldId id="524" r:id="rId6"/>
  </p:sldIdLst>
  <p:sldSz cx="12192000" cy="6858000"/>
  <p:notesSz cx="7315200" cy="9601200"/>
  <p:embeddedFontLst>
    <p:embeddedFont>
      <p:font typeface="Gill Sans MT" panose="020B0502020104020203" pitchFamily="34" charset="0"/>
      <p:regular r:id="rId9"/>
      <p:bold r:id="rId10"/>
      <p:italic r:id="rId11"/>
      <p:boldItalic r:id="rId1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20F55A-1D43-41FE-83C2-A0087A3EE43C}">
          <p14:sldIdLst>
            <p14:sldId id="520"/>
            <p14:sldId id="521"/>
            <p14:sldId id="522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3A753"/>
    <a:srgbClr val="8C8C8C"/>
    <a:srgbClr val="008000"/>
    <a:srgbClr val="00FF99"/>
    <a:srgbClr val="FF0000"/>
    <a:srgbClr val="FFCC99"/>
    <a:srgbClr val="FF6600"/>
    <a:srgbClr val="FF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9" autoAdjust="0"/>
    <p:restoredTop sz="92252" autoAdjust="0"/>
  </p:normalViewPr>
  <p:slideViewPr>
    <p:cSldViewPr>
      <p:cViewPr>
        <p:scale>
          <a:sx n="100" d="100"/>
          <a:sy n="100" d="100"/>
        </p:scale>
        <p:origin x="1146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35777F-F7FD-425B-9AB1-AE80ADDF0680}" type="slidenum">
              <a:rPr lang="en-US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3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6288" y="317500"/>
            <a:ext cx="26146126" cy="14708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36575" y="4532313"/>
            <a:ext cx="6246813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533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Calibri" panose="020F0502020204030204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A9CB-6817-FEA8-1360-9099FC985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CA7C0-C9D6-9095-A6F0-88FB2355A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AA2A8-E611-CBBA-3993-21F58297E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A1731-5B0A-C9E3-559D-12D75DB0B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953FD7E-18E0-46EF-8ADE-D3ACFE7C99A8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86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0EC2F-4225-D86E-5145-1E659BE80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45E61-B11B-2D88-EE72-16ADC06F4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6978E-CB33-63B9-5618-FF723DB3D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F2E2-6E8D-6D15-39AF-3C72E1AD2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953FD7E-18E0-46EF-8ADE-D3ACFE7C99A8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5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5440" y="1"/>
            <a:ext cx="936103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6599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543050"/>
            <a:ext cx="5382684" cy="4522788"/>
          </a:xfrm>
        </p:spPr>
        <p:txBody>
          <a:bodyPr/>
          <a:lstStyle>
            <a:lvl1pPr marL="339725" indent="-339725">
              <a:buClr>
                <a:srgbClr val="0066FF"/>
              </a:buClr>
              <a:buFont typeface="Wingdings" panose="05000000000000000000" pitchFamily="2" charset="2"/>
              <a:buChar char="§"/>
              <a:defRPr sz="2800"/>
            </a:lvl1pPr>
            <a:lvl2pPr marL="739775" indent="-282575">
              <a:buClr>
                <a:srgbClr val="0066FF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buClr>
                <a:srgbClr val="0066FF"/>
              </a:buClr>
              <a:buFont typeface="Calibri" panose="020F0502020204030204" pitchFamily="34" charset="0"/>
              <a:buChar char="‒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5440" y="1"/>
            <a:ext cx="936103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10286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5440" y="1"/>
            <a:ext cx="936103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21507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SG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57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SG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5440" y="1"/>
            <a:ext cx="936103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922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364" y="1268760"/>
            <a:ext cx="11521280" cy="48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5198055" y="6555418"/>
            <a:ext cx="6982621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3" tIns="45716" rIns="91433" bIns="45716" anchor="ctr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TW" sz="1400" b="0">
                <a:latin typeface="Calibri" panose="020F0502020204030204" pitchFamily="34" charset="0"/>
                <a:ea typeface="新細明體" pitchFamily="18" charset="-120"/>
              </a:rPr>
              <a:t>Object </a:t>
            </a:r>
            <a:r>
              <a:rPr kumimoji="1" lang="en-US" altLang="zh-TW" sz="1400" b="0" dirty="0">
                <a:latin typeface="Calibri" panose="020F0502020204030204" pitchFamily="34" charset="0"/>
                <a:ea typeface="新細明體" pitchFamily="18" charset="-120"/>
              </a:rPr>
              <a:t>Oriented Programming 	</a:t>
            </a:r>
            <a:fld id="{008D44FC-C345-4CBD-9A28-5231FFD221EE}" type="slidenum">
              <a:rPr kumimoji="1" lang="en-US" altLang="zh-TW" sz="1400" b="0" smtClean="0">
                <a:latin typeface="Calibri" panose="020F0502020204030204" pitchFamily="34" charset="0"/>
                <a:ea typeface="新細明體" pitchFamily="18" charset="-12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zh-TW" sz="1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523" y="15515"/>
            <a:ext cx="1325621" cy="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000" b="1">
          <a:solidFill>
            <a:srgbClr val="000000"/>
          </a:solidFill>
          <a:latin typeface="Calibri" panose="020F0502020204030204" pitchFamily="34" charset="0"/>
          <a:ea typeface="+mj-ea"/>
          <a:cs typeface="Arial" panose="020B06040202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000">
          <a:solidFill>
            <a:srgbClr val="000000"/>
          </a:solidFill>
          <a:latin typeface="Gill Sans M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000">
          <a:solidFill>
            <a:srgbClr val="000000"/>
          </a:solidFill>
          <a:latin typeface="Gill Sans M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000">
          <a:solidFill>
            <a:srgbClr val="000000"/>
          </a:solidFill>
          <a:latin typeface="Gill Sans M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000">
          <a:solidFill>
            <a:srgbClr val="000000"/>
          </a:solidFill>
          <a:latin typeface="Gill Sans M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39725" indent="-339725" algn="l" defTabSz="457200" rtl="0" eaLnBrk="0" fontAlgn="base" hangingPunct="0">
        <a:spcBef>
          <a:spcPts val="900"/>
        </a:spcBef>
        <a:spcAft>
          <a:spcPct val="0"/>
        </a:spcAft>
        <a:buClr>
          <a:srgbClr val="0066FF"/>
        </a:buClr>
        <a:buSzPct val="100000"/>
        <a:buFont typeface="Wingdings" pitchFamily="2" charset="2"/>
        <a:buChar char=""/>
        <a:defRPr sz="36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800"/>
        </a:spcBef>
        <a:spcAft>
          <a:spcPct val="0"/>
        </a:spcAft>
        <a:buClr>
          <a:srgbClr val="3366FF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66FF"/>
        </a:buClr>
        <a:buSzPct val="100000"/>
        <a:buFont typeface="Calibri" panose="020F0502020204030204" pitchFamily="34" charset="0"/>
        <a:buChar char="‒"/>
        <a:defRPr sz="2800">
          <a:solidFill>
            <a:srgbClr val="000000"/>
          </a:solidFill>
          <a:latin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Calibri" panose="020F0502020204030204" pitchFamily="34" charset="0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Arial" pitchFamily="34" charset="0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Arial" pitchFamily="34" charset="0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Arial" pitchFamily="34" charset="0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FE7A-1C43-008B-239C-68DF9029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F8E877D-F7AB-83F9-6770-333489BF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AbstractEntity</a:t>
            </a:r>
            <a:endParaRPr lang="en-S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F0F6D30-15BC-D009-C35D-766FF516E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96863"/>
            <a:ext cx="1648951" cy="247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2BEF6D7-A810-B66B-0817-30DA9E41D0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74825" y="361950"/>
            <a:ext cx="8326438" cy="6134100"/>
            <a:chOff x="1118" y="228"/>
            <a:chExt cx="5245" cy="3864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E8852BB9-49D9-B4A7-BC0B-39992945B5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28"/>
              <a:ext cx="5245" cy="3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3BE28824-5C16-5277-6416-0A769F4A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35"/>
              <a:ext cx="487" cy="133"/>
            </a:xfrm>
            <a:prstGeom prst="rect">
              <a:avLst/>
            </a:prstGeom>
            <a:solidFill>
              <a:srgbClr val="427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97A81727-3495-ABE1-AE1C-E43A2FCF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35"/>
              <a:ext cx="487" cy="133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1C429AD-6AB3-B519-4392-8ED9D62F16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" y="278"/>
              <a:ext cx="395" cy="53"/>
            </a:xfrm>
            <a:custGeom>
              <a:avLst/>
              <a:gdLst>
                <a:gd name="T0" fmla="*/ 112 w 1621"/>
                <a:gd name="T1" fmla="*/ 131 h 219"/>
                <a:gd name="T2" fmla="*/ 1 w 1621"/>
                <a:gd name="T3" fmla="*/ 166 h 219"/>
                <a:gd name="T4" fmla="*/ 152 w 1621"/>
                <a:gd name="T5" fmla="*/ 166 h 219"/>
                <a:gd name="T6" fmla="*/ 236 w 1621"/>
                <a:gd name="T7" fmla="*/ 176 h 219"/>
                <a:gd name="T8" fmla="*/ 181 w 1621"/>
                <a:gd name="T9" fmla="*/ 174 h 219"/>
                <a:gd name="T10" fmla="*/ 196 w 1621"/>
                <a:gd name="T11" fmla="*/ 1 h 219"/>
                <a:gd name="T12" fmla="*/ 287 w 1621"/>
                <a:gd name="T13" fmla="*/ 90 h 219"/>
                <a:gd name="T14" fmla="*/ 199 w 1621"/>
                <a:gd name="T15" fmla="*/ 92 h 219"/>
                <a:gd name="T16" fmla="*/ 384 w 1621"/>
                <a:gd name="T17" fmla="*/ 167 h 219"/>
                <a:gd name="T18" fmla="*/ 311 w 1621"/>
                <a:gd name="T19" fmla="*/ 151 h 219"/>
                <a:gd name="T20" fmla="*/ 375 w 1621"/>
                <a:gd name="T21" fmla="*/ 142 h 219"/>
                <a:gd name="T22" fmla="*/ 324 w 1621"/>
                <a:gd name="T23" fmla="*/ 63 h 219"/>
                <a:gd name="T24" fmla="*/ 391 w 1621"/>
                <a:gd name="T25" fmla="*/ 69 h 219"/>
                <a:gd name="T26" fmla="*/ 340 w 1621"/>
                <a:gd name="T27" fmla="*/ 73 h 219"/>
                <a:gd name="T28" fmla="*/ 398 w 1621"/>
                <a:gd name="T29" fmla="*/ 140 h 219"/>
                <a:gd name="T30" fmla="*/ 439 w 1621"/>
                <a:gd name="T31" fmla="*/ 155 h 219"/>
                <a:gd name="T32" fmla="*/ 437 w 1621"/>
                <a:gd name="T33" fmla="*/ 55 h 219"/>
                <a:gd name="T34" fmla="*/ 460 w 1621"/>
                <a:gd name="T35" fmla="*/ 55 h 219"/>
                <a:gd name="T36" fmla="*/ 464 w 1621"/>
                <a:gd name="T37" fmla="*/ 152 h 219"/>
                <a:gd name="T38" fmla="*/ 600 w 1621"/>
                <a:gd name="T39" fmla="*/ 65 h 219"/>
                <a:gd name="T40" fmla="*/ 567 w 1621"/>
                <a:gd name="T41" fmla="*/ 77 h 219"/>
                <a:gd name="T42" fmla="*/ 528 w 1621"/>
                <a:gd name="T43" fmla="*/ 172 h 219"/>
                <a:gd name="T44" fmla="*/ 548 w 1621"/>
                <a:gd name="T45" fmla="*/ 58 h 219"/>
                <a:gd name="T46" fmla="*/ 599 w 1621"/>
                <a:gd name="T47" fmla="*/ 57 h 219"/>
                <a:gd name="T48" fmla="*/ 698 w 1621"/>
                <a:gd name="T49" fmla="*/ 171 h 219"/>
                <a:gd name="T50" fmla="*/ 651 w 1621"/>
                <a:gd name="T51" fmla="*/ 107 h 219"/>
                <a:gd name="T52" fmla="*/ 631 w 1621"/>
                <a:gd name="T53" fmla="*/ 79 h 219"/>
                <a:gd name="T54" fmla="*/ 654 w 1621"/>
                <a:gd name="T55" fmla="*/ 54 h 219"/>
                <a:gd name="T56" fmla="*/ 647 w 1621"/>
                <a:gd name="T57" fmla="*/ 125 h 219"/>
                <a:gd name="T58" fmla="*/ 856 w 1621"/>
                <a:gd name="T59" fmla="*/ 160 h 219"/>
                <a:gd name="T60" fmla="*/ 759 w 1621"/>
                <a:gd name="T61" fmla="*/ 116 h 219"/>
                <a:gd name="T62" fmla="*/ 856 w 1621"/>
                <a:gd name="T63" fmla="*/ 68 h 219"/>
                <a:gd name="T64" fmla="*/ 783 w 1621"/>
                <a:gd name="T65" fmla="*/ 115 h 219"/>
                <a:gd name="T66" fmla="*/ 856 w 1621"/>
                <a:gd name="T67" fmla="*/ 146 h 219"/>
                <a:gd name="T68" fmla="*/ 905 w 1621"/>
                <a:gd name="T69" fmla="*/ 174 h 219"/>
                <a:gd name="T70" fmla="*/ 866 w 1621"/>
                <a:gd name="T71" fmla="*/ 55 h 219"/>
                <a:gd name="T72" fmla="*/ 907 w 1621"/>
                <a:gd name="T73" fmla="*/ 26 h 219"/>
                <a:gd name="T74" fmla="*/ 908 w 1621"/>
                <a:gd name="T75" fmla="*/ 72 h 219"/>
                <a:gd name="T76" fmla="*/ 944 w 1621"/>
                <a:gd name="T77" fmla="*/ 159 h 219"/>
                <a:gd name="T78" fmla="*/ 978 w 1621"/>
                <a:gd name="T79" fmla="*/ 21 h 219"/>
                <a:gd name="T80" fmla="*/ 1074 w 1621"/>
                <a:gd name="T81" fmla="*/ 29 h 219"/>
                <a:gd name="T82" fmla="*/ 1065 w 1621"/>
                <a:gd name="T83" fmla="*/ 96 h 219"/>
                <a:gd name="T84" fmla="*/ 1226 w 1621"/>
                <a:gd name="T85" fmla="*/ 171 h 219"/>
                <a:gd name="T86" fmla="*/ 1202 w 1621"/>
                <a:gd name="T87" fmla="*/ 89 h 219"/>
                <a:gd name="T88" fmla="*/ 1131 w 1621"/>
                <a:gd name="T89" fmla="*/ 174 h 219"/>
                <a:gd name="T90" fmla="*/ 1135 w 1621"/>
                <a:gd name="T91" fmla="*/ 54 h 219"/>
                <a:gd name="T92" fmla="*/ 1226 w 1621"/>
                <a:gd name="T93" fmla="*/ 102 h 219"/>
                <a:gd name="T94" fmla="*/ 1278 w 1621"/>
                <a:gd name="T95" fmla="*/ 167 h 219"/>
                <a:gd name="T96" fmla="*/ 1252 w 1621"/>
                <a:gd name="T97" fmla="*/ 55 h 219"/>
                <a:gd name="T98" fmla="*/ 1292 w 1621"/>
                <a:gd name="T99" fmla="*/ 28 h 219"/>
                <a:gd name="T100" fmla="*/ 1292 w 1621"/>
                <a:gd name="T101" fmla="*/ 135 h 219"/>
                <a:gd name="T102" fmla="*/ 1328 w 1621"/>
                <a:gd name="T103" fmla="*/ 162 h 219"/>
                <a:gd name="T104" fmla="*/ 1360 w 1621"/>
                <a:gd name="T105" fmla="*/ 58 h 219"/>
                <a:gd name="T106" fmla="*/ 1385 w 1621"/>
                <a:gd name="T107" fmla="*/ 20 h 219"/>
                <a:gd name="T108" fmla="*/ 1488 w 1621"/>
                <a:gd name="T109" fmla="*/ 168 h 219"/>
                <a:gd name="T110" fmla="*/ 1429 w 1621"/>
                <a:gd name="T111" fmla="*/ 72 h 219"/>
                <a:gd name="T112" fmla="*/ 1430 w 1621"/>
                <a:gd name="T113" fmla="*/ 26 h 219"/>
                <a:gd name="T114" fmla="*/ 1486 w 1621"/>
                <a:gd name="T115" fmla="*/ 55 h 219"/>
                <a:gd name="T116" fmla="*/ 1475 w 1621"/>
                <a:gd name="T117" fmla="*/ 158 h 219"/>
                <a:gd name="T118" fmla="*/ 1556 w 1621"/>
                <a:gd name="T119" fmla="*/ 218 h 219"/>
                <a:gd name="T120" fmla="*/ 1503 w 1621"/>
                <a:gd name="T121" fmla="*/ 58 h 219"/>
                <a:gd name="T122" fmla="*/ 1598 w 1621"/>
                <a:gd name="T123" fmla="*/ 5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1" h="219">
                  <a:moveTo>
                    <a:pt x="152" y="166"/>
                  </a:moveTo>
                  <a:cubicBezTo>
                    <a:pt x="152" y="168"/>
                    <a:pt x="153" y="169"/>
                    <a:pt x="153" y="171"/>
                  </a:cubicBezTo>
                  <a:cubicBezTo>
                    <a:pt x="153" y="172"/>
                    <a:pt x="153" y="173"/>
                    <a:pt x="152" y="173"/>
                  </a:cubicBezTo>
                  <a:cubicBezTo>
                    <a:pt x="151" y="174"/>
                    <a:pt x="150" y="174"/>
                    <a:pt x="148" y="174"/>
                  </a:cubicBezTo>
                  <a:cubicBezTo>
                    <a:pt x="146" y="174"/>
                    <a:pt x="144" y="174"/>
                    <a:pt x="141" y="174"/>
                  </a:cubicBezTo>
                  <a:cubicBezTo>
                    <a:pt x="139" y="174"/>
                    <a:pt x="136" y="174"/>
                    <a:pt x="135" y="174"/>
                  </a:cubicBezTo>
                  <a:cubicBezTo>
                    <a:pt x="133" y="174"/>
                    <a:pt x="132" y="174"/>
                    <a:pt x="131" y="174"/>
                  </a:cubicBezTo>
                  <a:cubicBezTo>
                    <a:pt x="130" y="173"/>
                    <a:pt x="129" y="173"/>
                    <a:pt x="129" y="172"/>
                  </a:cubicBezTo>
                  <a:cubicBezTo>
                    <a:pt x="128" y="172"/>
                    <a:pt x="128" y="171"/>
                    <a:pt x="128" y="171"/>
                  </a:cubicBezTo>
                  <a:lnTo>
                    <a:pt x="112" y="131"/>
                  </a:lnTo>
                  <a:lnTo>
                    <a:pt x="38" y="131"/>
                  </a:lnTo>
                  <a:lnTo>
                    <a:pt x="24" y="170"/>
                  </a:lnTo>
                  <a:cubicBezTo>
                    <a:pt x="24" y="171"/>
                    <a:pt x="23" y="172"/>
                    <a:pt x="23" y="172"/>
                  </a:cubicBezTo>
                  <a:cubicBezTo>
                    <a:pt x="22" y="173"/>
                    <a:pt x="22" y="173"/>
                    <a:pt x="21" y="173"/>
                  </a:cubicBezTo>
                  <a:cubicBezTo>
                    <a:pt x="20" y="174"/>
                    <a:pt x="19" y="174"/>
                    <a:pt x="17" y="174"/>
                  </a:cubicBezTo>
                  <a:cubicBezTo>
                    <a:pt x="15" y="174"/>
                    <a:pt x="13" y="174"/>
                    <a:pt x="11" y="174"/>
                  </a:cubicBezTo>
                  <a:cubicBezTo>
                    <a:pt x="8" y="174"/>
                    <a:pt x="6" y="174"/>
                    <a:pt x="4" y="174"/>
                  </a:cubicBezTo>
                  <a:cubicBezTo>
                    <a:pt x="3" y="174"/>
                    <a:pt x="1" y="174"/>
                    <a:pt x="1" y="173"/>
                  </a:cubicBezTo>
                  <a:cubicBezTo>
                    <a:pt x="0" y="172"/>
                    <a:pt x="0" y="172"/>
                    <a:pt x="0" y="170"/>
                  </a:cubicBezTo>
                  <a:cubicBezTo>
                    <a:pt x="0" y="169"/>
                    <a:pt x="0" y="168"/>
                    <a:pt x="1" y="166"/>
                  </a:cubicBezTo>
                  <a:lnTo>
                    <a:pt x="61" y="16"/>
                  </a:lnTo>
                  <a:cubicBezTo>
                    <a:pt x="61" y="15"/>
                    <a:pt x="61" y="14"/>
                    <a:pt x="62" y="13"/>
                  </a:cubicBezTo>
                  <a:cubicBezTo>
                    <a:pt x="63" y="13"/>
                    <a:pt x="63" y="12"/>
                    <a:pt x="65" y="12"/>
                  </a:cubicBezTo>
                  <a:cubicBezTo>
                    <a:pt x="66" y="12"/>
                    <a:pt x="67" y="12"/>
                    <a:pt x="69" y="11"/>
                  </a:cubicBezTo>
                  <a:cubicBezTo>
                    <a:pt x="71" y="11"/>
                    <a:pt x="73" y="11"/>
                    <a:pt x="76" y="11"/>
                  </a:cubicBezTo>
                  <a:cubicBezTo>
                    <a:pt x="79" y="11"/>
                    <a:pt x="81" y="11"/>
                    <a:pt x="83" y="11"/>
                  </a:cubicBezTo>
                  <a:cubicBezTo>
                    <a:pt x="85" y="12"/>
                    <a:pt x="87" y="12"/>
                    <a:pt x="88" y="12"/>
                  </a:cubicBezTo>
                  <a:cubicBezTo>
                    <a:pt x="89" y="12"/>
                    <a:pt x="90" y="13"/>
                    <a:pt x="91" y="14"/>
                  </a:cubicBezTo>
                  <a:cubicBezTo>
                    <a:pt x="91" y="14"/>
                    <a:pt x="92" y="15"/>
                    <a:pt x="92" y="16"/>
                  </a:cubicBezTo>
                  <a:lnTo>
                    <a:pt x="152" y="166"/>
                  </a:lnTo>
                  <a:close/>
                  <a:moveTo>
                    <a:pt x="75" y="33"/>
                  </a:moveTo>
                  <a:lnTo>
                    <a:pt x="75" y="33"/>
                  </a:lnTo>
                  <a:lnTo>
                    <a:pt x="44" y="114"/>
                  </a:lnTo>
                  <a:lnTo>
                    <a:pt x="106" y="114"/>
                  </a:lnTo>
                  <a:lnTo>
                    <a:pt x="75" y="33"/>
                  </a:lnTo>
                  <a:close/>
                  <a:moveTo>
                    <a:pt x="290" y="113"/>
                  </a:moveTo>
                  <a:cubicBezTo>
                    <a:pt x="290" y="123"/>
                    <a:pt x="289" y="131"/>
                    <a:pt x="286" y="139"/>
                  </a:cubicBezTo>
                  <a:cubicBezTo>
                    <a:pt x="284" y="147"/>
                    <a:pt x="280" y="154"/>
                    <a:pt x="276" y="159"/>
                  </a:cubicBezTo>
                  <a:cubicBezTo>
                    <a:pt x="271" y="165"/>
                    <a:pt x="266" y="169"/>
                    <a:pt x="259" y="172"/>
                  </a:cubicBezTo>
                  <a:cubicBezTo>
                    <a:pt x="253" y="175"/>
                    <a:pt x="245" y="176"/>
                    <a:pt x="236" y="176"/>
                  </a:cubicBezTo>
                  <a:cubicBezTo>
                    <a:pt x="233" y="176"/>
                    <a:pt x="229" y="176"/>
                    <a:pt x="226" y="175"/>
                  </a:cubicBezTo>
                  <a:cubicBezTo>
                    <a:pt x="222" y="174"/>
                    <a:pt x="219" y="173"/>
                    <a:pt x="216" y="172"/>
                  </a:cubicBezTo>
                  <a:cubicBezTo>
                    <a:pt x="213" y="170"/>
                    <a:pt x="209" y="168"/>
                    <a:pt x="206" y="166"/>
                  </a:cubicBezTo>
                  <a:cubicBezTo>
                    <a:pt x="203" y="163"/>
                    <a:pt x="199" y="160"/>
                    <a:pt x="196" y="157"/>
                  </a:cubicBezTo>
                  <a:lnTo>
                    <a:pt x="196" y="171"/>
                  </a:lnTo>
                  <a:cubicBezTo>
                    <a:pt x="196" y="171"/>
                    <a:pt x="196" y="172"/>
                    <a:pt x="195" y="172"/>
                  </a:cubicBezTo>
                  <a:cubicBezTo>
                    <a:pt x="195" y="173"/>
                    <a:pt x="194" y="173"/>
                    <a:pt x="194" y="174"/>
                  </a:cubicBezTo>
                  <a:cubicBezTo>
                    <a:pt x="193" y="174"/>
                    <a:pt x="192" y="174"/>
                    <a:pt x="190" y="174"/>
                  </a:cubicBezTo>
                  <a:cubicBezTo>
                    <a:pt x="189" y="174"/>
                    <a:pt x="188" y="174"/>
                    <a:pt x="186" y="174"/>
                  </a:cubicBezTo>
                  <a:cubicBezTo>
                    <a:pt x="184" y="174"/>
                    <a:pt x="182" y="174"/>
                    <a:pt x="181" y="174"/>
                  </a:cubicBezTo>
                  <a:cubicBezTo>
                    <a:pt x="180" y="174"/>
                    <a:pt x="179" y="174"/>
                    <a:pt x="178" y="174"/>
                  </a:cubicBezTo>
                  <a:cubicBezTo>
                    <a:pt x="177" y="173"/>
                    <a:pt x="177" y="173"/>
                    <a:pt x="176" y="172"/>
                  </a:cubicBezTo>
                  <a:cubicBezTo>
                    <a:pt x="176" y="172"/>
                    <a:pt x="176" y="171"/>
                    <a:pt x="176" y="171"/>
                  </a:cubicBezTo>
                  <a:lnTo>
                    <a:pt x="176" y="4"/>
                  </a:lnTo>
                  <a:cubicBezTo>
                    <a:pt x="176" y="3"/>
                    <a:pt x="176" y="2"/>
                    <a:pt x="176" y="2"/>
                  </a:cubicBezTo>
                  <a:cubicBezTo>
                    <a:pt x="177" y="1"/>
                    <a:pt x="177" y="1"/>
                    <a:pt x="178" y="1"/>
                  </a:cubicBezTo>
                  <a:cubicBezTo>
                    <a:pt x="179" y="0"/>
                    <a:pt x="180" y="0"/>
                    <a:pt x="182" y="0"/>
                  </a:cubicBezTo>
                  <a:cubicBezTo>
                    <a:pt x="183" y="0"/>
                    <a:pt x="185" y="0"/>
                    <a:pt x="187" y="0"/>
                  </a:cubicBezTo>
                  <a:cubicBezTo>
                    <a:pt x="189" y="0"/>
                    <a:pt x="191" y="0"/>
                    <a:pt x="193" y="0"/>
                  </a:cubicBezTo>
                  <a:cubicBezTo>
                    <a:pt x="194" y="0"/>
                    <a:pt x="195" y="0"/>
                    <a:pt x="196" y="1"/>
                  </a:cubicBezTo>
                  <a:cubicBezTo>
                    <a:pt x="197" y="1"/>
                    <a:pt x="198" y="1"/>
                    <a:pt x="198" y="2"/>
                  </a:cubicBezTo>
                  <a:cubicBezTo>
                    <a:pt x="198" y="2"/>
                    <a:pt x="199" y="3"/>
                    <a:pt x="199" y="4"/>
                  </a:cubicBezTo>
                  <a:lnTo>
                    <a:pt x="199" y="71"/>
                  </a:lnTo>
                  <a:cubicBezTo>
                    <a:pt x="202" y="68"/>
                    <a:pt x="206" y="65"/>
                    <a:pt x="209" y="62"/>
                  </a:cubicBezTo>
                  <a:cubicBezTo>
                    <a:pt x="213" y="60"/>
                    <a:pt x="216" y="58"/>
                    <a:pt x="219" y="57"/>
                  </a:cubicBezTo>
                  <a:cubicBezTo>
                    <a:pt x="223" y="55"/>
                    <a:pt x="226" y="54"/>
                    <a:pt x="229" y="53"/>
                  </a:cubicBezTo>
                  <a:cubicBezTo>
                    <a:pt x="232" y="53"/>
                    <a:pt x="236" y="52"/>
                    <a:pt x="240" y="52"/>
                  </a:cubicBezTo>
                  <a:cubicBezTo>
                    <a:pt x="249" y="52"/>
                    <a:pt x="256" y="54"/>
                    <a:pt x="263" y="57"/>
                  </a:cubicBezTo>
                  <a:cubicBezTo>
                    <a:pt x="269" y="61"/>
                    <a:pt x="274" y="65"/>
                    <a:pt x="278" y="70"/>
                  </a:cubicBezTo>
                  <a:cubicBezTo>
                    <a:pt x="282" y="76"/>
                    <a:pt x="285" y="82"/>
                    <a:pt x="287" y="90"/>
                  </a:cubicBezTo>
                  <a:cubicBezTo>
                    <a:pt x="289" y="97"/>
                    <a:pt x="290" y="105"/>
                    <a:pt x="290" y="113"/>
                  </a:cubicBezTo>
                  <a:close/>
                  <a:moveTo>
                    <a:pt x="266" y="115"/>
                  </a:moveTo>
                  <a:cubicBezTo>
                    <a:pt x="266" y="109"/>
                    <a:pt x="266" y="104"/>
                    <a:pt x="265" y="98"/>
                  </a:cubicBezTo>
                  <a:cubicBezTo>
                    <a:pt x="264" y="93"/>
                    <a:pt x="262" y="88"/>
                    <a:pt x="260" y="84"/>
                  </a:cubicBezTo>
                  <a:cubicBezTo>
                    <a:pt x="257" y="80"/>
                    <a:pt x="254" y="77"/>
                    <a:pt x="250" y="74"/>
                  </a:cubicBezTo>
                  <a:cubicBezTo>
                    <a:pt x="246" y="72"/>
                    <a:pt x="241" y="70"/>
                    <a:pt x="235" y="70"/>
                  </a:cubicBezTo>
                  <a:cubicBezTo>
                    <a:pt x="232" y="70"/>
                    <a:pt x="229" y="71"/>
                    <a:pt x="227" y="71"/>
                  </a:cubicBezTo>
                  <a:cubicBezTo>
                    <a:pt x="224" y="72"/>
                    <a:pt x="221" y="73"/>
                    <a:pt x="218" y="75"/>
                  </a:cubicBezTo>
                  <a:cubicBezTo>
                    <a:pt x="215" y="77"/>
                    <a:pt x="212" y="79"/>
                    <a:pt x="209" y="82"/>
                  </a:cubicBezTo>
                  <a:cubicBezTo>
                    <a:pt x="206" y="85"/>
                    <a:pt x="202" y="88"/>
                    <a:pt x="199" y="92"/>
                  </a:cubicBezTo>
                  <a:lnTo>
                    <a:pt x="199" y="137"/>
                  </a:lnTo>
                  <a:cubicBezTo>
                    <a:pt x="205" y="144"/>
                    <a:pt x="211" y="149"/>
                    <a:pt x="217" y="153"/>
                  </a:cubicBezTo>
                  <a:cubicBezTo>
                    <a:pt x="222" y="157"/>
                    <a:pt x="228" y="158"/>
                    <a:pt x="234" y="158"/>
                  </a:cubicBezTo>
                  <a:cubicBezTo>
                    <a:pt x="240" y="158"/>
                    <a:pt x="245" y="157"/>
                    <a:pt x="249" y="155"/>
                  </a:cubicBezTo>
                  <a:cubicBezTo>
                    <a:pt x="253" y="152"/>
                    <a:pt x="256" y="149"/>
                    <a:pt x="259" y="145"/>
                  </a:cubicBezTo>
                  <a:cubicBezTo>
                    <a:pt x="261" y="141"/>
                    <a:pt x="263" y="136"/>
                    <a:pt x="264" y="131"/>
                  </a:cubicBezTo>
                  <a:cubicBezTo>
                    <a:pt x="266" y="126"/>
                    <a:pt x="266" y="120"/>
                    <a:pt x="266" y="115"/>
                  </a:cubicBezTo>
                  <a:close/>
                  <a:moveTo>
                    <a:pt x="398" y="140"/>
                  </a:moveTo>
                  <a:cubicBezTo>
                    <a:pt x="398" y="146"/>
                    <a:pt x="396" y="151"/>
                    <a:pt x="394" y="155"/>
                  </a:cubicBezTo>
                  <a:cubicBezTo>
                    <a:pt x="392" y="160"/>
                    <a:pt x="388" y="164"/>
                    <a:pt x="384" y="167"/>
                  </a:cubicBezTo>
                  <a:cubicBezTo>
                    <a:pt x="380" y="170"/>
                    <a:pt x="375" y="172"/>
                    <a:pt x="369" y="174"/>
                  </a:cubicBezTo>
                  <a:cubicBezTo>
                    <a:pt x="363" y="175"/>
                    <a:pt x="356" y="176"/>
                    <a:pt x="349" y="176"/>
                  </a:cubicBezTo>
                  <a:cubicBezTo>
                    <a:pt x="345" y="176"/>
                    <a:pt x="340" y="176"/>
                    <a:pt x="336" y="175"/>
                  </a:cubicBezTo>
                  <a:cubicBezTo>
                    <a:pt x="332" y="175"/>
                    <a:pt x="329" y="174"/>
                    <a:pt x="326" y="173"/>
                  </a:cubicBezTo>
                  <a:cubicBezTo>
                    <a:pt x="323" y="172"/>
                    <a:pt x="320" y="171"/>
                    <a:pt x="318" y="170"/>
                  </a:cubicBezTo>
                  <a:cubicBezTo>
                    <a:pt x="315" y="169"/>
                    <a:pt x="314" y="168"/>
                    <a:pt x="313" y="167"/>
                  </a:cubicBezTo>
                  <a:cubicBezTo>
                    <a:pt x="312" y="166"/>
                    <a:pt x="311" y="165"/>
                    <a:pt x="311" y="163"/>
                  </a:cubicBezTo>
                  <a:cubicBezTo>
                    <a:pt x="310" y="162"/>
                    <a:pt x="310" y="160"/>
                    <a:pt x="310" y="157"/>
                  </a:cubicBezTo>
                  <a:cubicBezTo>
                    <a:pt x="310" y="156"/>
                    <a:pt x="310" y="154"/>
                    <a:pt x="310" y="153"/>
                  </a:cubicBezTo>
                  <a:cubicBezTo>
                    <a:pt x="310" y="152"/>
                    <a:pt x="311" y="151"/>
                    <a:pt x="311" y="151"/>
                  </a:cubicBezTo>
                  <a:cubicBezTo>
                    <a:pt x="311" y="150"/>
                    <a:pt x="312" y="150"/>
                    <a:pt x="312" y="149"/>
                  </a:cubicBezTo>
                  <a:cubicBezTo>
                    <a:pt x="313" y="149"/>
                    <a:pt x="313" y="149"/>
                    <a:pt x="314" y="149"/>
                  </a:cubicBezTo>
                  <a:cubicBezTo>
                    <a:pt x="315" y="149"/>
                    <a:pt x="316" y="149"/>
                    <a:pt x="318" y="151"/>
                  </a:cubicBezTo>
                  <a:cubicBezTo>
                    <a:pt x="320" y="152"/>
                    <a:pt x="323" y="153"/>
                    <a:pt x="326" y="154"/>
                  </a:cubicBezTo>
                  <a:cubicBezTo>
                    <a:pt x="328" y="156"/>
                    <a:pt x="332" y="157"/>
                    <a:pt x="336" y="158"/>
                  </a:cubicBezTo>
                  <a:cubicBezTo>
                    <a:pt x="340" y="159"/>
                    <a:pt x="344" y="160"/>
                    <a:pt x="349" y="160"/>
                  </a:cubicBezTo>
                  <a:cubicBezTo>
                    <a:pt x="353" y="160"/>
                    <a:pt x="357" y="159"/>
                    <a:pt x="360" y="158"/>
                  </a:cubicBezTo>
                  <a:cubicBezTo>
                    <a:pt x="363" y="158"/>
                    <a:pt x="366" y="157"/>
                    <a:pt x="368" y="155"/>
                  </a:cubicBezTo>
                  <a:cubicBezTo>
                    <a:pt x="370" y="154"/>
                    <a:pt x="372" y="152"/>
                    <a:pt x="373" y="150"/>
                  </a:cubicBezTo>
                  <a:cubicBezTo>
                    <a:pt x="374" y="147"/>
                    <a:pt x="375" y="145"/>
                    <a:pt x="375" y="142"/>
                  </a:cubicBezTo>
                  <a:cubicBezTo>
                    <a:pt x="375" y="138"/>
                    <a:pt x="374" y="136"/>
                    <a:pt x="372" y="134"/>
                  </a:cubicBezTo>
                  <a:cubicBezTo>
                    <a:pt x="371" y="131"/>
                    <a:pt x="368" y="130"/>
                    <a:pt x="365" y="128"/>
                  </a:cubicBezTo>
                  <a:cubicBezTo>
                    <a:pt x="362" y="126"/>
                    <a:pt x="359" y="125"/>
                    <a:pt x="355" y="123"/>
                  </a:cubicBezTo>
                  <a:cubicBezTo>
                    <a:pt x="352" y="122"/>
                    <a:pt x="348" y="121"/>
                    <a:pt x="344" y="119"/>
                  </a:cubicBezTo>
                  <a:cubicBezTo>
                    <a:pt x="340" y="118"/>
                    <a:pt x="336" y="116"/>
                    <a:pt x="333" y="115"/>
                  </a:cubicBezTo>
                  <a:cubicBezTo>
                    <a:pt x="329" y="113"/>
                    <a:pt x="326" y="111"/>
                    <a:pt x="323" y="108"/>
                  </a:cubicBezTo>
                  <a:cubicBezTo>
                    <a:pt x="320" y="105"/>
                    <a:pt x="317" y="102"/>
                    <a:pt x="316" y="99"/>
                  </a:cubicBezTo>
                  <a:cubicBezTo>
                    <a:pt x="314" y="95"/>
                    <a:pt x="313" y="91"/>
                    <a:pt x="313" y="86"/>
                  </a:cubicBezTo>
                  <a:cubicBezTo>
                    <a:pt x="313" y="81"/>
                    <a:pt x="314" y="77"/>
                    <a:pt x="316" y="73"/>
                  </a:cubicBezTo>
                  <a:cubicBezTo>
                    <a:pt x="318" y="69"/>
                    <a:pt x="320" y="66"/>
                    <a:pt x="324" y="63"/>
                  </a:cubicBezTo>
                  <a:cubicBezTo>
                    <a:pt x="328" y="60"/>
                    <a:pt x="333" y="57"/>
                    <a:pt x="338" y="55"/>
                  </a:cubicBezTo>
                  <a:cubicBezTo>
                    <a:pt x="344" y="53"/>
                    <a:pt x="351" y="52"/>
                    <a:pt x="358" y="52"/>
                  </a:cubicBezTo>
                  <a:cubicBezTo>
                    <a:pt x="361" y="52"/>
                    <a:pt x="365" y="53"/>
                    <a:pt x="368" y="53"/>
                  </a:cubicBezTo>
                  <a:cubicBezTo>
                    <a:pt x="371" y="54"/>
                    <a:pt x="374" y="54"/>
                    <a:pt x="377" y="55"/>
                  </a:cubicBezTo>
                  <a:cubicBezTo>
                    <a:pt x="380" y="56"/>
                    <a:pt x="382" y="57"/>
                    <a:pt x="384" y="58"/>
                  </a:cubicBezTo>
                  <a:cubicBezTo>
                    <a:pt x="386" y="58"/>
                    <a:pt x="387" y="59"/>
                    <a:pt x="388" y="60"/>
                  </a:cubicBezTo>
                  <a:cubicBezTo>
                    <a:pt x="389" y="61"/>
                    <a:pt x="390" y="61"/>
                    <a:pt x="390" y="62"/>
                  </a:cubicBezTo>
                  <a:cubicBezTo>
                    <a:pt x="390" y="62"/>
                    <a:pt x="390" y="63"/>
                    <a:pt x="391" y="63"/>
                  </a:cubicBezTo>
                  <a:cubicBezTo>
                    <a:pt x="391" y="64"/>
                    <a:pt x="391" y="65"/>
                    <a:pt x="391" y="66"/>
                  </a:cubicBezTo>
                  <a:cubicBezTo>
                    <a:pt x="391" y="67"/>
                    <a:pt x="391" y="68"/>
                    <a:pt x="391" y="69"/>
                  </a:cubicBezTo>
                  <a:cubicBezTo>
                    <a:pt x="391" y="70"/>
                    <a:pt x="391" y="72"/>
                    <a:pt x="391" y="73"/>
                  </a:cubicBezTo>
                  <a:cubicBezTo>
                    <a:pt x="391" y="74"/>
                    <a:pt x="391" y="75"/>
                    <a:pt x="390" y="75"/>
                  </a:cubicBezTo>
                  <a:cubicBezTo>
                    <a:pt x="390" y="76"/>
                    <a:pt x="390" y="76"/>
                    <a:pt x="389" y="77"/>
                  </a:cubicBezTo>
                  <a:cubicBezTo>
                    <a:pt x="389" y="77"/>
                    <a:pt x="388" y="77"/>
                    <a:pt x="388" y="77"/>
                  </a:cubicBezTo>
                  <a:cubicBezTo>
                    <a:pt x="387" y="77"/>
                    <a:pt x="386" y="77"/>
                    <a:pt x="384" y="76"/>
                  </a:cubicBezTo>
                  <a:cubicBezTo>
                    <a:pt x="382" y="75"/>
                    <a:pt x="380" y="74"/>
                    <a:pt x="378" y="73"/>
                  </a:cubicBezTo>
                  <a:cubicBezTo>
                    <a:pt x="376" y="72"/>
                    <a:pt x="373" y="71"/>
                    <a:pt x="369" y="70"/>
                  </a:cubicBezTo>
                  <a:cubicBezTo>
                    <a:pt x="366" y="69"/>
                    <a:pt x="362" y="68"/>
                    <a:pt x="358" y="68"/>
                  </a:cubicBezTo>
                  <a:cubicBezTo>
                    <a:pt x="354" y="68"/>
                    <a:pt x="351" y="69"/>
                    <a:pt x="348" y="70"/>
                  </a:cubicBezTo>
                  <a:cubicBezTo>
                    <a:pt x="345" y="70"/>
                    <a:pt x="342" y="72"/>
                    <a:pt x="340" y="73"/>
                  </a:cubicBezTo>
                  <a:cubicBezTo>
                    <a:pt x="339" y="75"/>
                    <a:pt x="337" y="76"/>
                    <a:pt x="336" y="78"/>
                  </a:cubicBezTo>
                  <a:cubicBezTo>
                    <a:pt x="335" y="80"/>
                    <a:pt x="335" y="82"/>
                    <a:pt x="335" y="85"/>
                  </a:cubicBezTo>
                  <a:cubicBezTo>
                    <a:pt x="335" y="88"/>
                    <a:pt x="336" y="91"/>
                    <a:pt x="337" y="93"/>
                  </a:cubicBezTo>
                  <a:cubicBezTo>
                    <a:pt x="339" y="95"/>
                    <a:pt x="342" y="97"/>
                    <a:pt x="345" y="99"/>
                  </a:cubicBezTo>
                  <a:cubicBezTo>
                    <a:pt x="348" y="100"/>
                    <a:pt x="351" y="102"/>
                    <a:pt x="355" y="103"/>
                  </a:cubicBezTo>
                  <a:cubicBezTo>
                    <a:pt x="358" y="105"/>
                    <a:pt x="362" y="106"/>
                    <a:pt x="366" y="107"/>
                  </a:cubicBezTo>
                  <a:cubicBezTo>
                    <a:pt x="370" y="109"/>
                    <a:pt x="374" y="110"/>
                    <a:pt x="378" y="112"/>
                  </a:cubicBezTo>
                  <a:cubicBezTo>
                    <a:pt x="381" y="114"/>
                    <a:pt x="385" y="116"/>
                    <a:pt x="388" y="118"/>
                  </a:cubicBezTo>
                  <a:cubicBezTo>
                    <a:pt x="391" y="121"/>
                    <a:pt x="393" y="124"/>
                    <a:pt x="395" y="127"/>
                  </a:cubicBezTo>
                  <a:cubicBezTo>
                    <a:pt x="397" y="131"/>
                    <a:pt x="398" y="135"/>
                    <a:pt x="398" y="140"/>
                  </a:cubicBezTo>
                  <a:close/>
                  <a:moveTo>
                    <a:pt x="496" y="162"/>
                  </a:moveTo>
                  <a:cubicBezTo>
                    <a:pt x="496" y="165"/>
                    <a:pt x="496" y="167"/>
                    <a:pt x="496" y="168"/>
                  </a:cubicBezTo>
                  <a:cubicBezTo>
                    <a:pt x="495" y="170"/>
                    <a:pt x="495" y="171"/>
                    <a:pt x="494" y="171"/>
                  </a:cubicBezTo>
                  <a:cubicBezTo>
                    <a:pt x="493" y="172"/>
                    <a:pt x="492" y="173"/>
                    <a:pt x="491" y="173"/>
                  </a:cubicBezTo>
                  <a:cubicBezTo>
                    <a:pt x="489" y="174"/>
                    <a:pt x="488" y="174"/>
                    <a:pt x="486" y="175"/>
                  </a:cubicBezTo>
                  <a:cubicBezTo>
                    <a:pt x="484" y="175"/>
                    <a:pt x="482" y="175"/>
                    <a:pt x="480" y="175"/>
                  </a:cubicBezTo>
                  <a:cubicBezTo>
                    <a:pt x="478" y="176"/>
                    <a:pt x="475" y="176"/>
                    <a:pt x="473" y="176"/>
                  </a:cubicBezTo>
                  <a:cubicBezTo>
                    <a:pt x="467" y="176"/>
                    <a:pt x="461" y="175"/>
                    <a:pt x="457" y="174"/>
                  </a:cubicBezTo>
                  <a:cubicBezTo>
                    <a:pt x="452" y="172"/>
                    <a:pt x="449" y="170"/>
                    <a:pt x="446" y="167"/>
                  </a:cubicBezTo>
                  <a:cubicBezTo>
                    <a:pt x="443" y="163"/>
                    <a:pt x="441" y="159"/>
                    <a:pt x="439" y="155"/>
                  </a:cubicBezTo>
                  <a:cubicBezTo>
                    <a:pt x="438" y="150"/>
                    <a:pt x="437" y="144"/>
                    <a:pt x="437" y="138"/>
                  </a:cubicBezTo>
                  <a:lnTo>
                    <a:pt x="437" y="72"/>
                  </a:lnTo>
                  <a:lnTo>
                    <a:pt x="420" y="72"/>
                  </a:lnTo>
                  <a:cubicBezTo>
                    <a:pt x="419" y="72"/>
                    <a:pt x="417" y="71"/>
                    <a:pt x="417" y="70"/>
                  </a:cubicBezTo>
                  <a:cubicBezTo>
                    <a:pt x="416" y="69"/>
                    <a:pt x="415" y="66"/>
                    <a:pt x="415" y="63"/>
                  </a:cubicBezTo>
                  <a:cubicBezTo>
                    <a:pt x="415" y="62"/>
                    <a:pt x="415" y="61"/>
                    <a:pt x="416" y="59"/>
                  </a:cubicBezTo>
                  <a:cubicBezTo>
                    <a:pt x="416" y="58"/>
                    <a:pt x="416" y="58"/>
                    <a:pt x="417" y="57"/>
                  </a:cubicBezTo>
                  <a:cubicBezTo>
                    <a:pt x="417" y="56"/>
                    <a:pt x="417" y="56"/>
                    <a:pt x="418" y="55"/>
                  </a:cubicBezTo>
                  <a:cubicBezTo>
                    <a:pt x="419" y="55"/>
                    <a:pt x="419" y="55"/>
                    <a:pt x="420" y="55"/>
                  </a:cubicBezTo>
                  <a:lnTo>
                    <a:pt x="437" y="55"/>
                  </a:lnTo>
                  <a:lnTo>
                    <a:pt x="437" y="28"/>
                  </a:lnTo>
                  <a:cubicBezTo>
                    <a:pt x="437" y="28"/>
                    <a:pt x="437" y="27"/>
                    <a:pt x="438" y="26"/>
                  </a:cubicBezTo>
                  <a:cubicBezTo>
                    <a:pt x="438" y="26"/>
                    <a:pt x="439" y="26"/>
                    <a:pt x="439" y="25"/>
                  </a:cubicBezTo>
                  <a:cubicBezTo>
                    <a:pt x="440" y="25"/>
                    <a:pt x="442" y="25"/>
                    <a:pt x="443" y="24"/>
                  </a:cubicBezTo>
                  <a:cubicBezTo>
                    <a:pt x="444" y="24"/>
                    <a:pt x="446" y="24"/>
                    <a:pt x="448" y="24"/>
                  </a:cubicBezTo>
                  <a:cubicBezTo>
                    <a:pt x="451" y="24"/>
                    <a:pt x="453" y="24"/>
                    <a:pt x="454" y="24"/>
                  </a:cubicBezTo>
                  <a:cubicBezTo>
                    <a:pt x="456" y="25"/>
                    <a:pt x="457" y="25"/>
                    <a:pt x="458" y="25"/>
                  </a:cubicBezTo>
                  <a:cubicBezTo>
                    <a:pt x="458" y="26"/>
                    <a:pt x="459" y="26"/>
                    <a:pt x="459" y="26"/>
                  </a:cubicBezTo>
                  <a:cubicBezTo>
                    <a:pt x="460" y="27"/>
                    <a:pt x="460" y="28"/>
                    <a:pt x="460" y="28"/>
                  </a:cubicBezTo>
                  <a:lnTo>
                    <a:pt x="460" y="55"/>
                  </a:lnTo>
                  <a:lnTo>
                    <a:pt x="492" y="55"/>
                  </a:lnTo>
                  <a:cubicBezTo>
                    <a:pt x="492" y="55"/>
                    <a:pt x="493" y="55"/>
                    <a:pt x="494" y="55"/>
                  </a:cubicBezTo>
                  <a:cubicBezTo>
                    <a:pt x="494" y="56"/>
                    <a:pt x="495" y="56"/>
                    <a:pt x="495" y="57"/>
                  </a:cubicBezTo>
                  <a:cubicBezTo>
                    <a:pt x="495" y="58"/>
                    <a:pt x="496" y="58"/>
                    <a:pt x="496" y="59"/>
                  </a:cubicBezTo>
                  <a:cubicBezTo>
                    <a:pt x="496" y="61"/>
                    <a:pt x="496" y="62"/>
                    <a:pt x="496" y="63"/>
                  </a:cubicBezTo>
                  <a:cubicBezTo>
                    <a:pt x="496" y="66"/>
                    <a:pt x="496" y="69"/>
                    <a:pt x="495" y="70"/>
                  </a:cubicBezTo>
                  <a:cubicBezTo>
                    <a:pt x="494" y="71"/>
                    <a:pt x="493" y="72"/>
                    <a:pt x="492" y="72"/>
                  </a:cubicBezTo>
                  <a:lnTo>
                    <a:pt x="460" y="72"/>
                  </a:lnTo>
                  <a:lnTo>
                    <a:pt x="460" y="135"/>
                  </a:lnTo>
                  <a:cubicBezTo>
                    <a:pt x="460" y="142"/>
                    <a:pt x="461" y="148"/>
                    <a:pt x="464" y="152"/>
                  </a:cubicBezTo>
                  <a:cubicBezTo>
                    <a:pt x="466" y="156"/>
                    <a:pt x="471" y="158"/>
                    <a:pt x="477" y="158"/>
                  </a:cubicBezTo>
                  <a:cubicBezTo>
                    <a:pt x="479" y="158"/>
                    <a:pt x="481" y="158"/>
                    <a:pt x="483" y="158"/>
                  </a:cubicBezTo>
                  <a:cubicBezTo>
                    <a:pt x="485" y="157"/>
                    <a:pt x="486" y="157"/>
                    <a:pt x="487" y="156"/>
                  </a:cubicBezTo>
                  <a:cubicBezTo>
                    <a:pt x="489" y="156"/>
                    <a:pt x="490" y="156"/>
                    <a:pt x="491" y="155"/>
                  </a:cubicBezTo>
                  <a:cubicBezTo>
                    <a:pt x="491" y="155"/>
                    <a:pt x="492" y="155"/>
                    <a:pt x="493" y="155"/>
                  </a:cubicBezTo>
                  <a:cubicBezTo>
                    <a:pt x="493" y="155"/>
                    <a:pt x="494" y="155"/>
                    <a:pt x="494" y="155"/>
                  </a:cubicBezTo>
                  <a:cubicBezTo>
                    <a:pt x="495" y="155"/>
                    <a:pt x="495" y="156"/>
                    <a:pt x="495" y="156"/>
                  </a:cubicBezTo>
                  <a:cubicBezTo>
                    <a:pt x="496" y="157"/>
                    <a:pt x="496" y="158"/>
                    <a:pt x="496" y="159"/>
                  </a:cubicBezTo>
                  <a:cubicBezTo>
                    <a:pt x="496" y="160"/>
                    <a:pt x="496" y="161"/>
                    <a:pt x="496" y="162"/>
                  </a:cubicBezTo>
                  <a:close/>
                  <a:moveTo>
                    <a:pt x="600" y="65"/>
                  </a:moveTo>
                  <a:cubicBezTo>
                    <a:pt x="600" y="67"/>
                    <a:pt x="600" y="69"/>
                    <a:pt x="600" y="70"/>
                  </a:cubicBezTo>
                  <a:cubicBezTo>
                    <a:pt x="600" y="71"/>
                    <a:pt x="600" y="72"/>
                    <a:pt x="599" y="73"/>
                  </a:cubicBezTo>
                  <a:cubicBezTo>
                    <a:pt x="599" y="74"/>
                    <a:pt x="599" y="74"/>
                    <a:pt x="598" y="75"/>
                  </a:cubicBezTo>
                  <a:cubicBezTo>
                    <a:pt x="598" y="75"/>
                    <a:pt x="597" y="75"/>
                    <a:pt x="597" y="75"/>
                  </a:cubicBezTo>
                  <a:cubicBezTo>
                    <a:pt x="596" y="75"/>
                    <a:pt x="595" y="75"/>
                    <a:pt x="594" y="75"/>
                  </a:cubicBezTo>
                  <a:cubicBezTo>
                    <a:pt x="593" y="74"/>
                    <a:pt x="592" y="74"/>
                    <a:pt x="590" y="74"/>
                  </a:cubicBezTo>
                  <a:cubicBezTo>
                    <a:pt x="589" y="73"/>
                    <a:pt x="588" y="73"/>
                    <a:pt x="586" y="72"/>
                  </a:cubicBezTo>
                  <a:cubicBezTo>
                    <a:pt x="584" y="72"/>
                    <a:pt x="583" y="72"/>
                    <a:pt x="581" y="72"/>
                  </a:cubicBezTo>
                  <a:cubicBezTo>
                    <a:pt x="578" y="72"/>
                    <a:pt x="576" y="72"/>
                    <a:pt x="574" y="73"/>
                  </a:cubicBezTo>
                  <a:cubicBezTo>
                    <a:pt x="572" y="74"/>
                    <a:pt x="569" y="75"/>
                    <a:pt x="567" y="77"/>
                  </a:cubicBezTo>
                  <a:cubicBezTo>
                    <a:pt x="565" y="79"/>
                    <a:pt x="562" y="82"/>
                    <a:pt x="559" y="85"/>
                  </a:cubicBezTo>
                  <a:cubicBezTo>
                    <a:pt x="557" y="88"/>
                    <a:pt x="554" y="92"/>
                    <a:pt x="551" y="97"/>
                  </a:cubicBezTo>
                  <a:lnTo>
                    <a:pt x="551" y="171"/>
                  </a:lnTo>
                  <a:cubicBezTo>
                    <a:pt x="551" y="171"/>
                    <a:pt x="550" y="172"/>
                    <a:pt x="550" y="172"/>
                  </a:cubicBezTo>
                  <a:cubicBezTo>
                    <a:pt x="550" y="173"/>
                    <a:pt x="549" y="173"/>
                    <a:pt x="548" y="173"/>
                  </a:cubicBezTo>
                  <a:cubicBezTo>
                    <a:pt x="547" y="174"/>
                    <a:pt x="546" y="174"/>
                    <a:pt x="545" y="174"/>
                  </a:cubicBezTo>
                  <a:cubicBezTo>
                    <a:pt x="543" y="174"/>
                    <a:pt x="541" y="174"/>
                    <a:pt x="539" y="174"/>
                  </a:cubicBezTo>
                  <a:cubicBezTo>
                    <a:pt x="537" y="174"/>
                    <a:pt x="535" y="174"/>
                    <a:pt x="534" y="174"/>
                  </a:cubicBezTo>
                  <a:cubicBezTo>
                    <a:pt x="532" y="174"/>
                    <a:pt x="531" y="174"/>
                    <a:pt x="530" y="173"/>
                  </a:cubicBezTo>
                  <a:cubicBezTo>
                    <a:pt x="529" y="173"/>
                    <a:pt x="529" y="173"/>
                    <a:pt x="528" y="172"/>
                  </a:cubicBezTo>
                  <a:cubicBezTo>
                    <a:pt x="528" y="172"/>
                    <a:pt x="528" y="171"/>
                    <a:pt x="528" y="171"/>
                  </a:cubicBezTo>
                  <a:lnTo>
                    <a:pt x="528" y="58"/>
                  </a:lnTo>
                  <a:cubicBezTo>
                    <a:pt x="528" y="57"/>
                    <a:pt x="528" y="57"/>
                    <a:pt x="528" y="56"/>
                  </a:cubicBezTo>
                  <a:cubicBezTo>
                    <a:pt x="529" y="56"/>
                    <a:pt x="529" y="56"/>
                    <a:pt x="530" y="55"/>
                  </a:cubicBezTo>
                  <a:cubicBezTo>
                    <a:pt x="531" y="55"/>
                    <a:pt x="532" y="55"/>
                    <a:pt x="533" y="54"/>
                  </a:cubicBezTo>
                  <a:cubicBezTo>
                    <a:pt x="534" y="54"/>
                    <a:pt x="536" y="54"/>
                    <a:pt x="538" y="54"/>
                  </a:cubicBezTo>
                  <a:cubicBezTo>
                    <a:pt x="540" y="54"/>
                    <a:pt x="542" y="54"/>
                    <a:pt x="543" y="54"/>
                  </a:cubicBezTo>
                  <a:cubicBezTo>
                    <a:pt x="544" y="55"/>
                    <a:pt x="546" y="55"/>
                    <a:pt x="546" y="55"/>
                  </a:cubicBezTo>
                  <a:cubicBezTo>
                    <a:pt x="547" y="56"/>
                    <a:pt x="548" y="56"/>
                    <a:pt x="548" y="56"/>
                  </a:cubicBezTo>
                  <a:cubicBezTo>
                    <a:pt x="548" y="57"/>
                    <a:pt x="548" y="57"/>
                    <a:pt x="548" y="58"/>
                  </a:cubicBezTo>
                  <a:lnTo>
                    <a:pt x="548" y="74"/>
                  </a:lnTo>
                  <a:cubicBezTo>
                    <a:pt x="552" y="70"/>
                    <a:pt x="555" y="66"/>
                    <a:pt x="558" y="63"/>
                  </a:cubicBezTo>
                  <a:cubicBezTo>
                    <a:pt x="561" y="61"/>
                    <a:pt x="564" y="58"/>
                    <a:pt x="566" y="57"/>
                  </a:cubicBezTo>
                  <a:cubicBezTo>
                    <a:pt x="569" y="55"/>
                    <a:pt x="572" y="54"/>
                    <a:pt x="574" y="53"/>
                  </a:cubicBezTo>
                  <a:cubicBezTo>
                    <a:pt x="577" y="53"/>
                    <a:pt x="579" y="52"/>
                    <a:pt x="582" y="52"/>
                  </a:cubicBezTo>
                  <a:cubicBezTo>
                    <a:pt x="583" y="52"/>
                    <a:pt x="585" y="53"/>
                    <a:pt x="586" y="53"/>
                  </a:cubicBezTo>
                  <a:cubicBezTo>
                    <a:pt x="588" y="53"/>
                    <a:pt x="589" y="53"/>
                    <a:pt x="591" y="53"/>
                  </a:cubicBezTo>
                  <a:cubicBezTo>
                    <a:pt x="593" y="54"/>
                    <a:pt x="594" y="54"/>
                    <a:pt x="595" y="54"/>
                  </a:cubicBezTo>
                  <a:cubicBezTo>
                    <a:pt x="597" y="55"/>
                    <a:pt x="598" y="55"/>
                    <a:pt x="598" y="56"/>
                  </a:cubicBezTo>
                  <a:cubicBezTo>
                    <a:pt x="599" y="56"/>
                    <a:pt x="599" y="57"/>
                    <a:pt x="599" y="57"/>
                  </a:cubicBezTo>
                  <a:cubicBezTo>
                    <a:pt x="600" y="57"/>
                    <a:pt x="600" y="58"/>
                    <a:pt x="600" y="58"/>
                  </a:cubicBezTo>
                  <a:cubicBezTo>
                    <a:pt x="600" y="59"/>
                    <a:pt x="600" y="60"/>
                    <a:pt x="600" y="61"/>
                  </a:cubicBezTo>
                  <a:cubicBezTo>
                    <a:pt x="600" y="62"/>
                    <a:pt x="600" y="64"/>
                    <a:pt x="600" y="65"/>
                  </a:cubicBezTo>
                  <a:close/>
                  <a:moveTo>
                    <a:pt x="717" y="171"/>
                  </a:moveTo>
                  <a:cubicBezTo>
                    <a:pt x="717" y="172"/>
                    <a:pt x="717" y="172"/>
                    <a:pt x="716" y="173"/>
                  </a:cubicBezTo>
                  <a:cubicBezTo>
                    <a:pt x="715" y="173"/>
                    <a:pt x="714" y="174"/>
                    <a:pt x="713" y="174"/>
                  </a:cubicBezTo>
                  <a:cubicBezTo>
                    <a:pt x="712" y="174"/>
                    <a:pt x="710" y="174"/>
                    <a:pt x="707" y="174"/>
                  </a:cubicBezTo>
                  <a:cubicBezTo>
                    <a:pt x="705" y="174"/>
                    <a:pt x="703" y="174"/>
                    <a:pt x="702" y="174"/>
                  </a:cubicBezTo>
                  <a:cubicBezTo>
                    <a:pt x="700" y="174"/>
                    <a:pt x="699" y="173"/>
                    <a:pt x="699" y="173"/>
                  </a:cubicBezTo>
                  <a:cubicBezTo>
                    <a:pt x="698" y="172"/>
                    <a:pt x="698" y="172"/>
                    <a:pt x="698" y="171"/>
                  </a:cubicBezTo>
                  <a:lnTo>
                    <a:pt x="698" y="159"/>
                  </a:lnTo>
                  <a:cubicBezTo>
                    <a:pt x="692" y="165"/>
                    <a:pt x="686" y="169"/>
                    <a:pt x="679" y="172"/>
                  </a:cubicBezTo>
                  <a:cubicBezTo>
                    <a:pt x="673" y="175"/>
                    <a:pt x="666" y="176"/>
                    <a:pt x="658" y="176"/>
                  </a:cubicBezTo>
                  <a:cubicBezTo>
                    <a:pt x="652" y="176"/>
                    <a:pt x="646" y="175"/>
                    <a:pt x="641" y="174"/>
                  </a:cubicBezTo>
                  <a:cubicBezTo>
                    <a:pt x="635" y="172"/>
                    <a:pt x="631" y="170"/>
                    <a:pt x="627" y="167"/>
                  </a:cubicBezTo>
                  <a:cubicBezTo>
                    <a:pt x="623" y="164"/>
                    <a:pt x="621" y="161"/>
                    <a:pt x="619" y="156"/>
                  </a:cubicBezTo>
                  <a:cubicBezTo>
                    <a:pt x="616" y="152"/>
                    <a:pt x="615" y="147"/>
                    <a:pt x="615" y="142"/>
                  </a:cubicBezTo>
                  <a:cubicBezTo>
                    <a:pt x="615" y="136"/>
                    <a:pt x="617" y="130"/>
                    <a:pt x="620" y="125"/>
                  </a:cubicBezTo>
                  <a:cubicBezTo>
                    <a:pt x="623" y="121"/>
                    <a:pt x="627" y="117"/>
                    <a:pt x="632" y="114"/>
                  </a:cubicBezTo>
                  <a:cubicBezTo>
                    <a:pt x="637" y="111"/>
                    <a:pt x="644" y="108"/>
                    <a:pt x="651" y="107"/>
                  </a:cubicBezTo>
                  <a:cubicBezTo>
                    <a:pt x="659" y="105"/>
                    <a:pt x="668" y="104"/>
                    <a:pt x="677" y="104"/>
                  </a:cubicBezTo>
                  <a:lnTo>
                    <a:pt x="695" y="104"/>
                  </a:lnTo>
                  <a:lnTo>
                    <a:pt x="695" y="96"/>
                  </a:lnTo>
                  <a:cubicBezTo>
                    <a:pt x="695" y="91"/>
                    <a:pt x="694" y="88"/>
                    <a:pt x="693" y="84"/>
                  </a:cubicBezTo>
                  <a:cubicBezTo>
                    <a:pt x="692" y="81"/>
                    <a:pt x="690" y="78"/>
                    <a:pt x="688" y="76"/>
                  </a:cubicBezTo>
                  <a:cubicBezTo>
                    <a:pt x="686" y="74"/>
                    <a:pt x="683" y="72"/>
                    <a:pt x="679" y="71"/>
                  </a:cubicBezTo>
                  <a:cubicBezTo>
                    <a:pt x="676" y="70"/>
                    <a:pt x="671" y="69"/>
                    <a:pt x="666" y="69"/>
                  </a:cubicBezTo>
                  <a:cubicBezTo>
                    <a:pt x="661" y="69"/>
                    <a:pt x="656" y="70"/>
                    <a:pt x="651" y="71"/>
                  </a:cubicBezTo>
                  <a:cubicBezTo>
                    <a:pt x="647" y="72"/>
                    <a:pt x="643" y="74"/>
                    <a:pt x="639" y="75"/>
                  </a:cubicBezTo>
                  <a:cubicBezTo>
                    <a:pt x="636" y="77"/>
                    <a:pt x="633" y="78"/>
                    <a:pt x="631" y="79"/>
                  </a:cubicBezTo>
                  <a:cubicBezTo>
                    <a:pt x="629" y="80"/>
                    <a:pt x="627" y="81"/>
                    <a:pt x="626" y="81"/>
                  </a:cubicBezTo>
                  <a:cubicBezTo>
                    <a:pt x="625" y="81"/>
                    <a:pt x="625" y="81"/>
                    <a:pt x="624" y="80"/>
                  </a:cubicBezTo>
                  <a:cubicBezTo>
                    <a:pt x="624" y="80"/>
                    <a:pt x="623" y="80"/>
                    <a:pt x="623" y="79"/>
                  </a:cubicBezTo>
                  <a:cubicBezTo>
                    <a:pt x="622" y="78"/>
                    <a:pt x="622" y="77"/>
                    <a:pt x="622" y="76"/>
                  </a:cubicBezTo>
                  <a:cubicBezTo>
                    <a:pt x="622" y="75"/>
                    <a:pt x="622" y="74"/>
                    <a:pt x="622" y="73"/>
                  </a:cubicBezTo>
                  <a:cubicBezTo>
                    <a:pt x="622" y="71"/>
                    <a:pt x="622" y="69"/>
                    <a:pt x="622" y="68"/>
                  </a:cubicBezTo>
                  <a:cubicBezTo>
                    <a:pt x="622" y="67"/>
                    <a:pt x="623" y="66"/>
                    <a:pt x="624" y="64"/>
                  </a:cubicBezTo>
                  <a:cubicBezTo>
                    <a:pt x="626" y="63"/>
                    <a:pt x="628" y="62"/>
                    <a:pt x="631" y="61"/>
                  </a:cubicBezTo>
                  <a:cubicBezTo>
                    <a:pt x="634" y="59"/>
                    <a:pt x="637" y="58"/>
                    <a:pt x="641" y="57"/>
                  </a:cubicBezTo>
                  <a:cubicBezTo>
                    <a:pt x="645" y="55"/>
                    <a:pt x="649" y="54"/>
                    <a:pt x="654" y="54"/>
                  </a:cubicBezTo>
                  <a:cubicBezTo>
                    <a:pt x="659" y="53"/>
                    <a:pt x="663" y="52"/>
                    <a:pt x="668" y="52"/>
                  </a:cubicBezTo>
                  <a:cubicBezTo>
                    <a:pt x="677" y="52"/>
                    <a:pt x="685" y="53"/>
                    <a:pt x="691" y="55"/>
                  </a:cubicBezTo>
                  <a:cubicBezTo>
                    <a:pt x="697" y="57"/>
                    <a:pt x="702" y="60"/>
                    <a:pt x="706" y="63"/>
                  </a:cubicBezTo>
                  <a:cubicBezTo>
                    <a:pt x="710" y="67"/>
                    <a:pt x="713" y="71"/>
                    <a:pt x="714" y="76"/>
                  </a:cubicBezTo>
                  <a:cubicBezTo>
                    <a:pt x="716" y="82"/>
                    <a:pt x="717" y="88"/>
                    <a:pt x="717" y="95"/>
                  </a:cubicBezTo>
                  <a:lnTo>
                    <a:pt x="717" y="171"/>
                  </a:lnTo>
                  <a:close/>
                  <a:moveTo>
                    <a:pt x="695" y="119"/>
                  </a:moveTo>
                  <a:lnTo>
                    <a:pt x="675" y="119"/>
                  </a:lnTo>
                  <a:cubicBezTo>
                    <a:pt x="669" y="119"/>
                    <a:pt x="663" y="120"/>
                    <a:pt x="659" y="121"/>
                  </a:cubicBezTo>
                  <a:cubicBezTo>
                    <a:pt x="654" y="122"/>
                    <a:pt x="651" y="123"/>
                    <a:pt x="647" y="125"/>
                  </a:cubicBezTo>
                  <a:cubicBezTo>
                    <a:pt x="644" y="127"/>
                    <a:pt x="642" y="129"/>
                    <a:pt x="641" y="132"/>
                  </a:cubicBezTo>
                  <a:cubicBezTo>
                    <a:pt x="639" y="134"/>
                    <a:pt x="639" y="137"/>
                    <a:pt x="639" y="141"/>
                  </a:cubicBezTo>
                  <a:cubicBezTo>
                    <a:pt x="639" y="147"/>
                    <a:pt x="641" y="151"/>
                    <a:pt x="645" y="155"/>
                  </a:cubicBezTo>
                  <a:cubicBezTo>
                    <a:pt x="649" y="158"/>
                    <a:pt x="655" y="160"/>
                    <a:pt x="662" y="160"/>
                  </a:cubicBezTo>
                  <a:cubicBezTo>
                    <a:pt x="668" y="160"/>
                    <a:pt x="673" y="159"/>
                    <a:pt x="678" y="156"/>
                  </a:cubicBezTo>
                  <a:cubicBezTo>
                    <a:pt x="684" y="153"/>
                    <a:pt x="689" y="149"/>
                    <a:pt x="695" y="143"/>
                  </a:cubicBezTo>
                  <a:lnTo>
                    <a:pt x="695" y="119"/>
                  </a:lnTo>
                  <a:close/>
                  <a:moveTo>
                    <a:pt x="857" y="153"/>
                  </a:moveTo>
                  <a:cubicBezTo>
                    <a:pt x="857" y="155"/>
                    <a:pt x="857" y="156"/>
                    <a:pt x="857" y="157"/>
                  </a:cubicBezTo>
                  <a:cubicBezTo>
                    <a:pt x="857" y="158"/>
                    <a:pt x="856" y="159"/>
                    <a:pt x="856" y="160"/>
                  </a:cubicBezTo>
                  <a:cubicBezTo>
                    <a:pt x="856" y="161"/>
                    <a:pt x="856" y="161"/>
                    <a:pt x="855" y="162"/>
                  </a:cubicBezTo>
                  <a:cubicBezTo>
                    <a:pt x="855" y="162"/>
                    <a:pt x="854" y="163"/>
                    <a:pt x="853" y="164"/>
                  </a:cubicBezTo>
                  <a:cubicBezTo>
                    <a:pt x="852" y="165"/>
                    <a:pt x="850" y="166"/>
                    <a:pt x="847" y="168"/>
                  </a:cubicBezTo>
                  <a:cubicBezTo>
                    <a:pt x="845" y="169"/>
                    <a:pt x="841" y="171"/>
                    <a:pt x="838" y="172"/>
                  </a:cubicBezTo>
                  <a:cubicBezTo>
                    <a:pt x="835" y="173"/>
                    <a:pt x="831" y="174"/>
                    <a:pt x="827" y="175"/>
                  </a:cubicBezTo>
                  <a:cubicBezTo>
                    <a:pt x="823" y="176"/>
                    <a:pt x="819" y="176"/>
                    <a:pt x="814" y="176"/>
                  </a:cubicBezTo>
                  <a:cubicBezTo>
                    <a:pt x="805" y="176"/>
                    <a:pt x="798" y="175"/>
                    <a:pt x="791" y="172"/>
                  </a:cubicBezTo>
                  <a:cubicBezTo>
                    <a:pt x="784" y="169"/>
                    <a:pt x="778" y="166"/>
                    <a:pt x="773" y="160"/>
                  </a:cubicBezTo>
                  <a:cubicBezTo>
                    <a:pt x="769" y="155"/>
                    <a:pt x="765" y="149"/>
                    <a:pt x="763" y="142"/>
                  </a:cubicBezTo>
                  <a:cubicBezTo>
                    <a:pt x="760" y="134"/>
                    <a:pt x="759" y="125"/>
                    <a:pt x="759" y="116"/>
                  </a:cubicBezTo>
                  <a:cubicBezTo>
                    <a:pt x="759" y="105"/>
                    <a:pt x="761" y="95"/>
                    <a:pt x="764" y="87"/>
                  </a:cubicBezTo>
                  <a:cubicBezTo>
                    <a:pt x="767" y="79"/>
                    <a:pt x="771" y="73"/>
                    <a:pt x="776" y="68"/>
                  </a:cubicBezTo>
                  <a:cubicBezTo>
                    <a:pt x="781" y="63"/>
                    <a:pt x="787" y="59"/>
                    <a:pt x="794" y="56"/>
                  </a:cubicBezTo>
                  <a:cubicBezTo>
                    <a:pt x="801" y="54"/>
                    <a:pt x="809" y="53"/>
                    <a:pt x="817" y="53"/>
                  </a:cubicBezTo>
                  <a:cubicBezTo>
                    <a:pt x="821" y="53"/>
                    <a:pt x="825" y="53"/>
                    <a:pt x="828" y="54"/>
                  </a:cubicBezTo>
                  <a:cubicBezTo>
                    <a:pt x="832" y="54"/>
                    <a:pt x="836" y="55"/>
                    <a:pt x="839" y="56"/>
                  </a:cubicBezTo>
                  <a:cubicBezTo>
                    <a:pt x="842" y="57"/>
                    <a:pt x="845" y="59"/>
                    <a:pt x="847" y="60"/>
                  </a:cubicBezTo>
                  <a:cubicBezTo>
                    <a:pt x="849" y="61"/>
                    <a:pt x="851" y="63"/>
                    <a:pt x="852" y="64"/>
                  </a:cubicBezTo>
                  <a:cubicBezTo>
                    <a:pt x="853" y="65"/>
                    <a:pt x="854" y="65"/>
                    <a:pt x="855" y="66"/>
                  </a:cubicBezTo>
                  <a:cubicBezTo>
                    <a:pt x="855" y="67"/>
                    <a:pt x="855" y="67"/>
                    <a:pt x="856" y="68"/>
                  </a:cubicBezTo>
                  <a:cubicBezTo>
                    <a:pt x="856" y="69"/>
                    <a:pt x="856" y="70"/>
                    <a:pt x="856" y="71"/>
                  </a:cubicBezTo>
                  <a:cubicBezTo>
                    <a:pt x="856" y="72"/>
                    <a:pt x="856" y="73"/>
                    <a:pt x="856" y="74"/>
                  </a:cubicBezTo>
                  <a:cubicBezTo>
                    <a:pt x="856" y="78"/>
                    <a:pt x="856" y="80"/>
                    <a:pt x="855" y="81"/>
                  </a:cubicBezTo>
                  <a:cubicBezTo>
                    <a:pt x="854" y="83"/>
                    <a:pt x="853" y="83"/>
                    <a:pt x="852" y="83"/>
                  </a:cubicBezTo>
                  <a:cubicBezTo>
                    <a:pt x="851" y="83"/>
                    <a:pt x="849" y="83"/>
                    <a:pt x="847" y="81"/>
                  </a:cubicBezTo>
                  <a:cubicBezTo>
                    <a:pt x="845" y="80"/>
                    <a:pt x="843" y="78"/>
                    <a:pt x="840" y="77"/>
                  </a:cubicBezTo>
                  <a:cubicBezTo>
                    <a:pt x="838" y="75"/>
                    <a:pt x="834" y="73"/>
                    <a:pt x="830" y="72"/>
                  </a:cubicBezTo>
                  <a:cubicBezTo>
                    <a:pt x="827" y="71"/>
                    <a:pt x="822" y="70"/>
                    <a:pt x="817" y="70"/>
                  </a:cubicBezTo>
                  <a:cubicBezTo>
                    <a:pt x="806" y="70"/>
                    <a:pt x="797" y="74"/>
                    <a:pt x="792" y="81"/>
                  </a:cubicBezTo>
                  <a:cubicBezTo>
                    <a:pt x="786" y="89"/>
                    <a:pt x="783" y="100"/>
                    <a:pt x="783" y="115"/>
                  </a:cubicBezTo>
                  <a:cubicBezTo>
                    <a:pt x="783" y="122"/>
                    <a:pt x="784" y="128"/>
                    <a:pt x="785" y="134"/>
                  </a:cubicBezTo>
                  <a:cubicBezTo>
                    <a:pt x="787" y="139"/>
                    <a:pt x="789" y="144"/>
                    <a:pt x="792" y="147"/>
                  </a:cubicBezTo>
                  <a:cubicBezTo>
                    <a:pt x="795" y="151"/>
                    <a:pt x="798" y="154"/>
                    <a:pt x="803" y="156"/>
                  </a:cubicBezTo>
                  <a:cubicBezTo>
                    <a:pt x="807" y="157"/>
                    <a:pt x="812" y="158"/>
                    <a:pt x="817" y="158"/>
                  </a:cubicBezTo>
                  <a:cubicBezTo>
                    <a:pt x="822" y="158"/>
                    <a:pt x="827" y="157"/>
                    <a:pt x="831" y="156"/>
                  </a:cubicBezTo>
                  <a:cubicBezTo>
                    <a:pt x="835" y="154"/>
                    <a:pt x="838" y="153"/>
                    <a:pt x="841" y="151"/>
                  </a:cubicBezTo>
                  <a:cubicBezTo>
                    <a:pt x="844" y="149"/>
                    <a:pt x="847" y="148"/>
                    <a:pt x="848" y="146"/>
                  </a:cubicBezTo>
                  <a:cubicBezTo>
                    <a:pt x="850" y="145"/>
                    <a:pt x="852" y="144"/>
                    <a:pt x="853" y="144"/>
                  </a:cubicBezTo>
                  <a:cubicBezTo>
                    <a:pt x="854" y="144"/>
                    <a:pt x="854" y="144"/>
                    <a:pt x="855" y="144"/>
                  </a:cubicBezTo>
                  <a:cubicBezTo>
                    <a:pt x="855" y="145"/>
                    <a:pt x="856" y="145"/>
                    <a:pt x="856" y="146"/>
                  </a:cubicBezTo>
                  <a:cubicBezTo>
                    <a:pt x="856" y="147"/>
                    <a:pt x="856" y="148"/>
                    <a:pt x="857" y="149"/>
                  </a:cubicBezTo>
                  <a:cubicBezTo>
                    <a:pt x="857" y="150"/>
                    <a:pt x="857" y="152"/>
                    <a:pt x="857" y="153"/>
                  </a:cubicBezTo>
                  <a:close/>
                  <a:moveTo>
                    <a:pt x="944" y="162"/>
                  </a:moveTo>
                  <a:cubicBezTo>
                    <a:pt x="944" y="165"/>
                    <a:pt x="944" y="167"/>
                    <a:pt x="944" y="168"/>
                  </a:cubicBezTo>
                  <a:cubicBezTo>
                    <a:pt x="943" y="170"/>
                    <a:pt x="943" y="171"/>
                    <a:pt x="942" y="171"/>
                  </a:cubicBezTo>
                  <a:cubicBezTo>
                    <a:pt x="941" y="172"/>
                    <a:pt x="940" y="173"/>
                    <a:pt x="939" y="173"/>
                  </a:cubicBezTo>
                  <a:cubicBezTo>
                    <a:pt x="937" y="174"/>
                    <a:pt x="936" y="174"/>
                    <a:pt x="934" y="175"/>
                  </a:cubicBezTo>
                  <a:cubicBezTo>
                    <a:pt x="932" y="175"/>
                    <a:pt x="930" y="175"/>
                    <a:pt x="928" y="175"/>
                  </a:cubicBezTo>
                  <a:cubicBezTo>
                    <a:pt x="926" y="176"/>
                    <a:pt x="923" y="176"/>
                    <a:pt x="921" y="176"/>
                  </a:cubicBezTo>
                  <a:cubicBezTo>
                    <a:pt x="915" y="176"/>
                    <a:pt x="909" y="175"/>
                    <a:pt x="905" y="174"/>
                  </a:cubicBezTo>
                  <a:cubicBezTo>
                    <a:pt x="900" y="172"/>
                    <a:pt x="897" y="170"/>
                    <a:pt x="894" y="167"/>
                  </a:cubicBezTo>
                  <a:cubicBezTo>
                    <a:pt x="891" y="163"/>
                    <a:pt x="889" y="159"/>
                    <a:pt x="887" y="155"/>
                  </a:cubicBezTo>
                  <a:cubicBezTo>
                    <a:pt x="886" y="150"/>
                    <a:pt x="885" y="144"/>
                    <a:pt x="885" y="138"/>
                  </a:cubicBezTo>
                  <a:lnTo>
                    <a:pt x="885" y="72"/>
                  </a:lnTo>
                  <a:lnTo>
                    <a:pt x="868" y="72"/>
                  </a:lnTo>
                  <a:cubicBezTo>
                    <a:pt x="867" y="72"/>
                    <a:pt x="865" y="71"/>
                    <a:pt x="865" y="70"/>
                  </a:cubicBezTo>
                  <a:cubicBezTo>
                    <a:pt x="864" y="69"/>
                    <a:pt x="863" y="66"/>
                    <a:pt x="863" y="63"/>
                  </a:cubicBezTo>
                  <a:cubicBezTo>
                    <a:pt x="863" y="62"/>
                    <a:pt x="863" y="61"/>
                    <a:pt x="864" y="59"/>
                  </a:cubicBezTo>
                  <a:cubicBezTo>
                    <a:pt x="864" y="58"/>
                    <a:pt x="864" y="58"/>
                    <a:pt x="865" y="57"/>
                  </a:cubicBezTo>
                  <a:cubicBezTo>
                    <a:pt x="865" y="56"/>
                    <a:pt x="865" y="56"/>
                    <a:pt x="866" y="55"/>
                  </a:cubicBezTo>
                  <a:cubicBezTo>
                    <a:pt x="867" y="55"/>
                    <a:pt x="867" y="55"/>
                    <a:pt x="868" y="55"/>
                  </a:cubicBezTo>
                  <a:lnTo>
                    <a:pt x="885" y="55"/>
                  </a:lnTo>
                  <a:lnTo>
                    <a:pt x="885" y="28"/>
                  </a:lnTo>
                  <a:cubicBezTo>
                    <a:pt x="885" y="28"/>
                    <a:pt x="885" y="27"/>
                    <a:pt x="886" y="26"/>
                  </a:cubicBezTo>
                  <a:cubicBezTo>
                    <a:pt x="886" y="26"/>
                    <a:pt x="887" y="26"/>
                    <a:pt x="887" y="25"/>
                  </a:cubicBezTo>
                  <a:cubicBezTo>
                    <a:pt x="888" y="25"/>
                    <a:pt x="890" y="25"/>
                    <a:pt x="891" y="24"/>
                  </a:cubicBezTo>
                  <a:cubicBezTo>
                    <a:pt x="892" y="24"/>
                    <a:pt x="894" y="24"/>
                    <a:pt x="896" y="24"/>
                  </a:cubicBezTo>
                  <a:cubicBezTo>
                    <a:pt x="899" y="24"/>
                    <a:pt x="901" y="24"/>
                    <a:pt x="902" y="24"/>
                  </a:cubicBezTo>
                  <a:cubicBezTo>
                    <a:pt x="904" y="25"/>
                    <a:pt x="905" y="25"/>
                    <a:pt x="906" y="25"/>
                  </a:cubicBezTo>
                  <a:cubicBezTo>
                    <a:pt x="906" y="26"/>
                    <a:pt x="907" y="26"/>
                    <a:pt x="907" y="26"/>
                  </a:cubicBezTo>
                  <a:cubicBezTo>
                    <a:pt x="908" y="27"/>
                    <a:pt x="908" y="28"/>
                    <a:pt x="908" y="28"/>
                  </a:cubicBezTo>
                  <a:lnTo>
                    <a:pt x="908" y="55"/>
                  </a:lnTo>
                  <a:lnTo>
                    <a:pt x="940" y="55"/>
                  </a:lnTo>
                  <a:cubicBezTo>
                    <a:pt x="940" y="55"/>
                    <a:pt x="941" y="55"/>
                    <a:pt x="942" y="55"/>
                  </a:cubicBezTo>
                  <a:cubicBezTo>
                    <a:pt x="942" y="56"/>
                    <a:pt x="943" y="56"/>
                    <a:pt x="943" y="57"/>
                  </a:cubicBezTo>
                  <a:cubicBezTo>
                    <a:pt x="943" y="58"/>
                    <a:pt x="944" y="58"/>
                    <a:pt x="944" y="59"/>
                  </a:cubicBezTo>
                  <a:cubicBezTo>
                    <a:pt x="944" y="61"/>
                    <a:pt x="944" y="62"/>
                    <a:pt x="944" y="63"/>
                  </a:cubicBezTo>
                  <a:cubicBezTo>
                    <a:pt x="944" y="66"/>
                    <a:pt x="944" y="69"/>
                    <a:pt x="943" y="70"/>
                  </a:cubicBezTo>
                  <a:cubicBezTo>
                    <a:pt x="942" y="71"/>
                    <a:pt x="941" y="72"/>
                    <a:pt x="940" y="72"/>
                  </a:cubicBezTo>
                  <a:lnTo>
                    <a:pt x="908" y="72"/>
                  </a:lnTo>
                  <a:lnTo>
                    <a:pt x="908" y="135"/>
                  </a:lnTo>
                  <a:cubicBezTo>
                    <a:pt x="908" y="142"/>
                    <a:pt x="909" y="148"/>
                    <a:pt x="912" y="152"/>
                  </a:cubicBezTo>
                  <a:cubicBezTo>
                    <a:pt x="914" y="156"/>
                    <a:pt x="919" y="158"/>
                    <a:pt x="925" y="158"/>
                  </a:cubicBezTo>
                  <a:cubicBezTo>
                    <a:pt x="927" y="158"/>
                    <a:pt x="929" y="158"/>
                    <a:pt x="931" y="158"/>
                  </a:cubicBezTo>
                  <a:cubicBezTo>
                    <a:pt x="933" y="157"/>
                    <a:pt x="934" y="157"/>
                    <a:pt x="935" y="156"/>
                  </a:cubicBezTo>
                  <a:cubicBezTo>
                    <a:pt x="937" y="156"/>
                    <a:pt x="938" y="156"/>
                    <a:pt x="939" y="155"/>
                  </a:cubicBezTo>
                  <a:cubicBezTo>
                    <a:pt x="939" y="155"/>
                    <a:pt x="940" y="155"/>
                    <a:pt x="941" y="155"/>
                  </a:cubicBezTo>
                  <a:cubicBezTo>
                    <a:pt x="941" y="155"/>
                    <a:pt x="942" y="155"/>
                    <a:pt x="942" y="155"/>
                  </a:cubicBezTo>
                  <a:cubicBezTo>
                    <a:pt x="943" y="155"/>
                    <a:pt x="943" y="156"/>
                    <a:pt x="943" y="156"/>
                  </a:cubicBezTo>
                  <a:cubicBezTo>
                    <a:pt x="944" y="157"/>
                    <a:pt x="944" y="158"/>
                    <a:pt x="944" y="159"/>
                  </a:cubicBezTo>
                  <a:cubicBezTo>
                    <a:pt x="944" y="160"/>
                    <a:pt x="944" y="161"/>
                    <a:pt x="944" y="162"/>
                  </a:cubicBezTo>
                  <a:close/>
                  <a:moveTo>
                    <a:pt x="1077" y="165"/>
                  </a:moveTo>
                  <a:cubicBezTo>
                    <a:pt x="1077" y="166"/>
                    <a:pt x="1077" y="168"/>
                    <a:pt x="1077" y="169"/>
                  </a:cubicBezTo>
                  <a:cubicBezTo>
                    <a:pt x="1077" y="170"/>
                    <a:pt x="1077" y="171"/>
                    <a:pt x="1076" y="172"/>
                  </a:cubicBezTo>
                  <a:cubicBezTo>
                    <a:pt x="1076" y="172"/>
                    <a:pt x="1075" y="173"/>
                    <a:pt x="1075" y="173"/>
                  </a:cubicBezTo>
                  <a:cubicBezTo>
                    <a:pt x="1074" y="174"/>
                    <a:pt x="1073" y="174"/>
                    <a:pt x="1073" y="174"/>
                  </a:cubicBezTo>
                  <a:lnTo>
                    <a:pt x="987" y="174"/>
                  </a:lnTo>
                  <a:cubicBezTo>
                    <a:pt x="985" y="174"/>
                    <a:pt x="983" y="173"/>
                    <a:pt x="981" y="172"/>
                  </a:cubicBezTo>
                  <a:cubicBezTo>
                    <a:pt x="979" y="171"/>
                    <a:pt x="978" y="168"/>
                    <a:pt x="978" y="165"/>
                  </a:cubicBezTo>
                  <a:lnTo>
                    <a:pt x="978" y="21"/>
                  </a:lnTo>
                  <a:cubicBezTo>
                    <a:pt x="978" y="17"/>
                    <a:pt x="979" y="15"/>
                    <a:pt x="981" y="14"/>
                  </a:cubicBezTo>
                  <a:cubicBezTo>
                    <a:pt x="983" y="13"/>
                    <a:pt x="985" y="12"/>
                    <a:pt x="987" y="12"/>
                  </a:cubicBezTo>
                  <a:lnTo>
                    <a:pt x="1072" y="12"/>
                  </a:lnTo>
                  <a:cubicBezTo>
                    <a:pt x="1072" y="12"/>
                    <a:pt x="1073" y="12"/>
                    <a:pt x="1074" y="12"/>
                  </a:cubicBezTo>
                  <a:cubicBezTo>
                    <a:pt x="1074" y="13"/>
                    <a:pt x="1075" y="13"/>
                    <a:pt x="1075" y="14"/>
                  </a:cubicBezTo>
                  <a:cubicBezTo>
                    <a:pt x="1075" y="15"/>
                    <a:pt x="1076" y="16"/>
                    <a:pt x="1076" y="17"/>
                  </a:cubicBezTo>
                  <a:cubicBezTo>
                    <a:pt x="1076" y="18"/>
                    <a:pt x="1076" y="19"/>
                    <a:pt x="1076" y="21"/>
                  </a:cubicBezTo>
                  <a:cubicBezTo>
                    <a:pt x="1076" y="23"/>
                    <a:pt x="1076" y="24"/>
                    <a:pt x="1076" y="25"/>
                  </a:cubicBezTo>
                  <a:cubicBezTo>
                    <a:pt x="1076" y="26"/>
                    <a:pt x="1075" y="27"/>
                    <a:pt x="1075" y="28"/>
                  </a:cubicBezTo>
                  <a:cubicBezTo>
                    <a:pt x="1075" y="29"/>
                    <a:pt x="1074" y="29"/>
                    <a:pt x="1074" y="29"/>
                  </a:cubicBezTo>
                  <a:cubicBezTo>
                    <a:pt x="1073" y="30"/>
                    <a:pt x="1072" y="30"/>
                    <a:pt x="1072" y="30"/>
                  </a:cubicBezTo>
                  <a:lnTo>
                    <a:pt x="1002" y="30"/>
                  </a:lnTo>
                  <a:lnTo>
                    <a:pt x="1002" y="81"/>
                  </a:lnTo>
                  <a:lnTo>
                    <a:pt x="1062" y="81"/>
                  </a:lnTo>
                  <a:cubicBezTo>
                    <a:pt x="1063" y="81"/>
                    <a:pt x="1063" y="81"/>
                    <a:pt x="1064" y="81"/>
                  </a:cubicBezTo>
                  <a:cubicBezTo>
                    <a:pt x="1064" y="82"/>
                    <a:pt x="1065" y="82"/>
                    <a:pt x="1065" y="83"/>
                  </a:cubicBezTo>
                  <a:cubicBezTo>
                    <a:pt x="1066" y="83"/>
                    <a:pt x="1066" y="84"/>
                    <a:pt x="1066" y="85"/>
                  </a:cubicBezTo>
                  <a:cubicBezTo>
                    <a:pt x="1066" y="87"/>
                    <a:pt x="1066" y="88"/>
                    <a:pt x="1066" y="90"/>
                  </a:cubicBezTo>
                  <a:cubicBezTo>
                    <a:pt x="1066" y="91"/>
                    <a:pt x="1066" y="92"/>
                    <a:pt x="1066" y="93"/>
                  </a:cubicBezTo>
                  <a:cubicBezTo>
                    <a:pt x="1066" y="95"/>
                    <a:pt x="1066" y="95"/>
                    <a:pt x="1065" y="96"/>
                  </a:cubicBezTo>
                  <a:cubicBezTo>
                    <a:pt x="1065" y="97"/>
                    <a:pt x="1064" y="97"/>
                    <a:pt x="1064" y="98"/>
                  </a:cubicBezTo>
                  <a:cubicBezTo>
                    <a:pt x="1063" y="98"/>
                    <a:pt x="1063" y="98"/>
                    <a:pt x="1062" y="98"/>
                  </a:cubicBezTo>
                  <a:lnTo>
                    <a:pt x="1002" y="98"/>
                  </a:lnTo>
                  <a:lnTo>
                    <a:pt x="1002" y="156"/>
                  </a:lnTo>
                  <a:lnTo>
                    <a:pt x="1073" y="156"/>
                  </a:lnTo>
                  <a:cubicBezTo>
                    <a:pt x="1073" y="156"/>
                    <a:pt x="1074" y="156"/>
                    <a:pt x="1075" y="156"/>
                  </a:cubicBezTo>
                  <a:cubicBezTo>
                    <a:pt x="1075" y="157"/>
                    <a:pt x="1076" y="157"/>
                    <a:pt x="1076" y="158"/>
                  </a:cubicBezTo>
                  <a:cubicBezTo>
                    <a:pt x="1077" y="159"/>
                    <a:pt x="1077" y="160"/>
                    <a:pt x="1077" y="161"/>
                  </a:cubicBezTo>
                  <a:cubicBezTo>
                    <a:pt x="1077" y="162"/>
                    <a:pt x="1077" y="163"/>
                    <a:pt x="1077" y="165"/>
                  </a:cubicBezTo>
                  <a:close/>
                  <a:moveTo>
                    <a:pt x="1226" y="171"/>
                  </a:moveTo>
                  <a:cubicBezTo>
                    <a:pt x="1226" y="171"/>
                    <a:pt x="1226" y="172"/>
                    <a:pt x="1226" y="172"/>
                  </a:cubicBezTo>
                  <a:cubicBezTo>
                    <a:pt x="1225" y="173"/>
                    <a:pt x="1225" y="173"/>
                    <a:pt x="1224" y="173"/>
                  </a:cubicBezTo>
                  <a:cubicBezTo>
                    <a:pt x="1223" y="174"/>
                    <a:pt x="1222" y="174"/>
                    <a:pt x="1221" y="174"/>
                  </a:cubicBezTo>
                  <a:cubicBezTo>
                    <a:pt x="1219" y="174"/>
                    <a:pt x="1217" y="174"/>
                    <a:pt x="1215" y="174"/>
                  </a:cubicBezTo>
                  <a:cubicBezTo>
                    <a:pt x="1213" y="174"/>
                    <a:pt x="1211" y="174"/>
                    <a:pt x="1209" y="174"/>
                  </a:cubicBezTo>
                  <a:cubicBezTo>
                    <a:pt x="1208" y="174"/>
                    <a:pt x="1207" y="174"/>
                    <a:pt x="1206" y="173"/>
                  </a:cubicBezTo>
                  <a:cubicBezTo>
                    <a:pt x="1205" y="173"/>
                    <a:pt x="1205" y="173"/>
                    <a:pt x="1204" y="172"/>
                  </a:cubicBezTo>
                  <a:cubicBezTo>
                    <a:pt x="1204" y="172"/>
                    <a:pt x="1204" y="171"/>
                    <a:pt x="1204" y="171"/>
                  </a:cubicBezTo>
                  <a:lnTo>
                    <a:pt x="1204" y="105"/>
                  </a:lnTo>
                  <a:cubicBezTo>
                    <a:pt x="1204" y="98"/>
                    <a:pt x="1203" y="93"/>
                    <a:pt x="1202" y="89"/>
                  </a:cubicBezTo>
                  <a:cubicBezTo>
                    <a:pt x="1201" y="85"/>
                    <a:pt x="1199" y="82"/>
                    <a:pt x="1197" y="79"/>
                  </a:cubicBezTo>
                  <a:cubicBezTo>
                    <a:pt x="1195" y="76"/>
                    <a:pt x="1192" y="74"/>
                    <a:pt x="1189" y="73"/>
                  </a:cubicBezTo>
                  <a:cubicBezTo>
                    <a:pt x="1186" y="71"/>
                    <a:pt x="1182" y="70"/>
                    <a:pt x="1177" y="70"/>
                  </a:cubicBezTo>
                  <a:cubicBezTo>
                    <a:pt x="1172" y="70"/>
                    <a:pt x="1166" y="72"/>
                    <a:pt x="1160" y="76"/>
                  </a:cubicBezTo>
                  <a:cubicBezTo>
                    <a:pt x="1155" y="80"/>
                    <a:pt x="1149" y="85"/>
                    <a:pt x="1143" y="92"/>
                  </a:cubicBezTo>
                  <a:lnTo>
                    <a:pt x="1143" y="171"/>
                  </a:lnTo>
                  <a:cubicBezTo>
                    <a:pt x="1143" y="171"/>
                    <a:pt x="1142" y="172"/>
                    <a:pt x="1142" y="172"/>
                  </a:cubicBezTo>
                  <a:cubicBezTo>
                    <a:pt x="1142" y="173"/>
                    <a:pt x="1141" y="173"/>
                    <a:pt x="1140" y="173"/>
                  </a:cubicBezTo>
                  <a:cubicBezTo>
                    <a:pt x="1139" y="174"/>
                    <a:pt x="1138" y="174"/>
                    <a:pt x="1137" y="174"/>
                  </a:cubicBezTo>
                  <a:cubicBezTo>
                    <a:pt x="1135" y="174"/>
                    <a:pt x="1133" y="174"/>
                    <a:pt x="1131" y="174"/>
                  </a:cubicBezTo>
                  <a:cubicBezTo>
                    <a:pt x="1129" y="174"/>
                    <a:pt x="1127" y="174"/>
                    <a:pt x="1126" y="174"/>
                  </a:cubicBezTo>
                  <a:cubicBezTo>
                    <a:pt x="1124" y="174"/>
                    <a:pt x="1123" y="174"/>
                    <a:pt x="1122" y="173"/>
                  </a:cubicBezTo>
                  <a:cubicBezTo>
                    <a:pt x="1121" y="173"/>
                    <a:pt x="1121" y="173"/>
                    <a:pt x="1120" y="172"/>
                  </a:cubicBezTo>
                  <a:cubicBezTo>
                    <a:pt x="1120" y="172"/>
                    <a:pt x="1120" y="171"/>
                    <a:pt x="1120" y="171"/>
                  </a:cubicBezTo>
                  <a:lnTo>
                    <a:pt x="1120" y="58"/>
                  </a:lnTo>
                  <a:cubicBezTo>
                    <a:pt x="1120" y="57"/>
                    <a:pt x="1120" y="57"/>
                    <a:pt x="1120" y="56"/>
                  </a:cubicBezTo>
                  <a:cubicBezTo>
                    <a:pt x="1121" y="56"/>
                    <a:pt x="1121" y="56"/>
                    <a:pt x="1122" y="55"/>
                  </a:cubicBezTo>
                  <a:cubicBezTo>
                    <a:pt x="1123" y="55"/>
                    <a:pt x="1124" y="55"/>
                    <a:pt x="1125" y="54"/>
                  </a:cubicBezTo>
                  <a:cubicBezTo>
                    <a:pt x="1126" y="54"/>
                    <a:pt x="1128" y="54"/>
                    <a:pt x="1130" y="54"/>
                  </a:cubicBezTo>
                  <a:cubicBezTo>
                    <a:pt x="1132" y="54"/>
                    <a:pt x="1134" y="54"/>
                    <a:pt x="1135" y="54"/>
                  </a:cubicBezTo>
                  <a:cubicBezTo>
                    <a:pt x="1136" y="55"/>
                    <a:pt x="1138" y="55"/>
                    <a:pt x="1138" y="55"/>
                  </a:cubicBezTo>
                  <a:cubicBezTo>
                    <a:pt x="1139" y="56"/>
                    <a:pt x="1140" y="56"/>
                    <a:pt x="1140" y="56"/>
                  </a:cubicBezTo>
                  <a:cubicBezTo>
                    <a:pt x="1140" y="57"/>
                    <a:pt x="1140" y="57"/>
                    <a:pt x="1140" y="58"/>
                  </a:cubicBezTo>
                  <a:lnTo>
                    <a:pt x="1140" y="73"/>
                  </a:lnTo>
                  <a:cubicBezTo>
                    <a:pt x="1147" y="66"/>
                    <a:pt x="1154" y="61"/>
                    <a:pt x="1161" y="57"/>
                  </a:cubicBezTo>
                  <a:cubicBezTo>
                    <a:pt x="1168" y="54"/>
                    <a:pt x="1175" y="52"/>
                    <a:pt x="1182" y="52"/>
                  </a:cubicBezTo>
                  <a:cubicBezTo>
                    <a:pt x="1190" y="52"/>
                    <a:pt x="1197" y="54"/>
                    <a:pt x="1203" y="56"/>
                  </a:cubicBezTo>
                  <a:cubicBezTo>
                    <a:pt x="1209" y="59"/>
                    <a:pt x="1213" y="62"/>
                    <a:pt x="1217" y="66"/>
                  </a:cubicBezTo>
                  <a:cubicBezTo>
                    <a:pt x="1220" y="71"/>
                    <a:pt x="1223" y="76"/>
                    <a:pt x="1224" y="81"/>
                  </a:cubicBezTo>
                  <a:cubicBezTo>
                    <a:pt x="1226" y="87"/>
                    <a:pt x="1226" y="94"/>
                    <a:pt x="1226" y="102"/>
                  </a:cubicBezTo>
                  <a:lnTo>
                    <a:pt x="1226" y="171"/>
                  </a:lnTo>
                  <a:close/>
                  <a:moveTo>
                    <a:pt x="1328" y="162"/>
                  </a:moveTo>
                  <a:cubicBezTo>
                    <a:pt x="1328" y="165"/>
                    <a:pt x="1328" y="167"/>
                    <a:pt x="1328" y="168"/>
                  </a:cubicBezTo>
                  <a:cubicBezTo>
                    <a:pt x="1327" y="170"/>
                    <a:pt x="1327" y="171"/>
                    <a:pt x="1326" y="171"/>
                  </a:cubicBezTo>
                  <a:cubicBezTo>
                    <a:pt x="1325" y="172"/>
                    <a:pt x="1324" y="173"/>
                    <a:pt x="1323" y="173"/>
                  </a:cubicBezTo>
                  <a:cubicBezTo>
                    <a:pt x="1321" y="174"/>
                    <a:pt x="1320" y="174"/>
                    <a:pt x="1318" y="175"/>
                  </a:cubicBezTo>
                  <a:cubicBezTo>
                    <a:pt x="1316" y="175"/>
                    <a:pt x="1314" y="175"/>
                    <a:pt x="1312" y="175"/>
                  </a:cubicBezTo>
                  <a:cubicBezTo>
                    <a:pt x="1310" y="176"/>
                    <a:pt x="1307" y="176"/>
                    <a:pt x="1305" y="176"/>
                  </a:cubicBezTo>
                  <a:cubicBezTo>
                    <a:pt x="1299" y="176"/>
                    <a:pt x="1293" y="175"/>
                    <a:pt x="1289" y="174"/>
                  </a:cubicBezTo>
                  <a:cubicBezTo>
                    <a:pt x="1284" y="172"/>
                    <a:pt x="1281" y="170"/>
                    <a:pt x="1278" y="167"/>
                  </a:cubicBezTo>
                  <a:cubicBezTo>
                    <a:pt x="1275" y="163"/>
                    <a:pt x="1273" y="159"/>
                    <a:pt x="1271" y="155"/>
                  </a:cubicBezTo>
                  <a:cubicBezTo>
                    <a:pt x="1270" y="150"/>
                    <a:pt x="1269" y="144"/>
                    <a:pt x="1269" y="138"/>
                  </a:cubicBezTo>
                  <a:lnTo>
                    <a:pt x="1269" y="72"/>
                  </a:lnTo>
                  <a:lnTo>
                    <a:pt x="1252" y="72"/>
                  </a:lnTo>
                  <a:cubicBezTo>
                    <a:pt x="1251" y="72"/>
                    <a:pt x="1249" y="71"/>
                    <a:pt x="1249" y="70"/>
                  </a:cubicBezTo>
                  <a:cubicBezTo>
                    <a:pt x="1248" y="69"/>
                    <a:pt x="1247" y="66"/>
                    <a:pt x="1247" y="63"/>
                  </a:cubicBezTo>
                  <a:cubicBezTo>
                    <a:pt x="1247" y="62"/>
                    <a:pt x="1247" y="61"/>
                    <a:pt x="1248" y="59"/>
                  </a:cubicBezTo>
                  <a:cubicBezTo>
                    <a:pt x="1248" y="58"/>
                    <a:pt x="1248" y="58"/>
                    <a:pt x="1249" y="57"/>
                  </a:cubicBezTo>
                  <a:cubicBezTo>
                    <a:pt x="1249" y="56"/>
                    <a:pt x="1249" y="56"/>
                    <a:pt x="1250" y="55"/>
                  </a:cubicBezTo>
                  <a:cubicBezTo>
                    <a:pt x="1251" y="55"/>
                    <a:pt x="1251" y="55"/>
                    <a:pt x="1252" y="55"/>
                  </a:cubicBezTo>
                  <a:lnTo>
                    <a:pt x="1269" y="55"/>
                  </a:lnTo>
                  <a:lnTo>
                    <a:pt x="1269" y="28"/>
                  </a:lnTo>
                  <a:cubicBezTo>
                    <a:pt x="1269" y="28"/>
                    <a:pt x="1269" y="27"/>
                    <a:pt x="1270" y="26"/>
                  </a:cubicBezTo>
                  <a:cubicBezTo>
                    <a:pt x="1270" y="26"/>
                    <a:pt x="1271" y="26"/>
                    <a:pt x="1271" y="25"/>
                  </a:cubicBezTo>
                  <a:cubicBezTo>
                    <a:pt x="1272" y="25"/>
                    <a:pt x="1274" y="25"/>
                    <a:pt x="1275" y="24"/>
                  </a:cubicBezTo>
                  <a:cubicBezTo>
                    <a:pt x="1276" y="24"/>
                    <a:pt x="1278" y="24"/>
                    <a:pt x="1280" y="24"/>
                  </a:cubicBezTo>
                  <a:cubicBezTo>
                    <a:pt x="1283" y="24"/>
                    <a:pt x="1285" y="24"/>
                    <a:pt x="1286" y="24"/>
                  </a:cubicBezTo>
                  <a:cubicBezTo>
                    <a:pt x="1288" y="25"/>
                    <a:pt x="1289" y="25"/>
                    <a:pt x="1290" y="25"/>
                  </a:cubicBezTo>
                  <a:cubicBezTo>
                    <a:pt x="1290" y="26"/>
                    <a:pt x="1291" y="26"/>
                    <a:pt x="1291" y="26"/>
                  </a:cubicBezTo>
                  <a:cubicBezTo>
                    <a:pt x="1292" y="27"/>
                    <a:pt x="1292" y="28"/>
                    <a:pt x="1292" y="28"/>
                  </a:cubicBezTo>
                  <a:lnTo>
                    <a:pt x="1292" y="55"/>
                  </a:lnTo>
                  <a:lnTo>
                    <a:pt x="1324" y="55"/>
                  </a:lnTo>
                  <a:cubicBezTo>
                    <a:pt x="1324" y="55"/>
                    <a:pt x="1325" y="55"/>
                    <a:pt x="1326" y="55"/>
                  </a:cubicBezTo>
                  <a:cubicBezTo>
                    <a:pt x="1326" y="56"/>
                    <a:pt x="1327" y="56"/>
                    <a:pt x="1327" y="57"/>
                  </a:cubicBezTo>
                  <a:cubicBezTo>
                    <a:pt x="1327" y="58"/>
                    <a:pt x="1328" y="58"/>
                    <a:pt x="1328" y="59"/>
                  </a:cubicBezTo>
                  <a:cubicBezTo>
                    <a:pt x="1328" y="61"/>
                    <a:pt x="1328" y="62"/>
                    <a:pt x="1328" y="63"/>
                  </a:cubicBezTo>
                  <a:cubicBezTo>
                    <a:pt x="1328" y="66"/>
                    <a:pt x="1328" y="69"/>
                    <a:pt x="1327" y="70"/>
                  </a:cubicBezTo>
                  <a:cubicBezTo>
                    <a:pt x="1326" y="71"/>
                    <a:pt x="1325" y="72"/>
                    <a:pt x="1324" y="72"/>
                  </a:cubicBezTo>
                  <a:lnTo>
                    <a:pt x="1292" y="72"/>
                  </a:lnTo>
                  <a:lnTo>
                    <a:pt x="1292" y="135"/>
                  </a:lnTo>
                  <a:cubicBezTo>
                    <a:pt x="1292" y="142"/>
                    <a:pt x="1293" y="148"/>
                    <a:pt x="1296" y="152"/>
                  </a:cubicBezTo>
                  <a:cubicBezTo>
                    <a:pt x="1298" y="156"/>
                    <a:pt x="1303" y="158"/>
                    <a:pt x="1309" y="158"/>
                  </a:cubicBezTo>
                  <a:cubicBezTo>
                    <a:pt x="1311" y="158"/>
                    <a:pt x="1313" y="158"/>
                    <a:pt x="1315" y="158"/>
                  </a:cubicBezTo>
                  <a:cubicBezTo>
                    <a:pt x="1317" y="157"/>
                    <a:pt x="1318" y="157"/>
                    <a:pt x="1319" y="156"/>
                  </a:cubicBezTo>
                  <a:cubicBezTo>
                    <a:pt x="1321" y="156"/>
                    <a:pt x="1322" y="156"/>
                    <a:pt x="1323" y="155"/>
                  </a:cubicBezTo>
                  <a:cubicBezTo>
                    <a:pt x="1323" y="155"/>
                    <a:pt x="1324" y="155"/>
                    <a:pt x="1325" y="155"/>
                  </a:cubicBezTo>
                  <a:cubicBezTo>
                    <a:pt x="1325" y="155"/>
                    <a:pt x="1326" y="155"/>
                    <a:pt x="1326" y="155"/>
                  </a:cubicBezTo>
                  <a:cubicBezTo>
                    <a:pt x="1327" y="155"/>
                    <a:pt x="1327" y="156"/>
                    <a:pt x="1327" y="156"/>
                  </a:cubicBezTo>
                  <a:cubicBezTo>
                    <a:pt x="1328" y="157"/>
                    <a:pt x="1328" y="158"/>
                    <a:pt x="1328" y="159"/>
                  </a:cubicBezTo>
                  <a:cubicBezTo>
                    <a:pt x="1328" y="160"/>
                    <a:pt x="1328" y="161"/>
                    <a:pt x="1328" y="162"/>
                  </a:cubicBezTo>
                  <a:close/>
                  <a:moveTo>
                    <a:pt x="1383" y="171"/>
                  </a:moveTo>
                  <a:cubicBezTo>
                    <a:pt x="1383" y="171"/>
                    <a:pt x="1382" y="172"/>
                    <a:pt x="1382" y="172"/>
                  </a:cubicBezTo>
                  <a:cubicBezTo>
                    <a:pt x="1382" y="173"/>
                    <a:pt x="1381" y="173"/>
                    <a:pt x="1380" y="173"/>
                  </a:cubicBezTo>
                  <a:cubicBezTo>
                    <a:pt x="1379" y="174"/>
                    <a:pt x="1378" y="174"/>
                    <a:pt x="1377" y="174"/>
                  </a:cubicBezTo>
                  <a:cubicBezTo>
                    <a:pt x="1375" y="174"/>
                    <a:pt x="1373" y="174"/>
                    <a:pt x="1371" y="174"/>
                  </a:cubicBezTo>
                  <a:cubicBezTo>
                    <a:pt x="1369" y="174"/>
                    <a:pt x="1367" y="174"/>
                    <a:pt x="1366" y="174"/>
                  </a:cubicBezTo>
                  <a:cubicBezTo>
                    <a:pt x="1364" y="174"/>
                    <a:pt x="1363" y="174"/>
                    <a:pt x="1362" y="173"/>
                  </a:cubicBezTo>
                  <a:cubicBezTo>
                    <a:pt x="1361" y="173"/>
                    <a:pt x="1361" y="173"/>
                    <a:pt x="1360" y="172"/>
                  </a:cubicBezTo>
                  <a:cubicBezTo>
                    <a:pt x="1360" y="172"/>
                    <a:pt x="1360" y="171"/>
                    <a:pt x="1360" y="171"/>
                  </a:cubicBezTo>
                  <a:lnTo>
                    <a:pt x="1360" y="58"/>
                  </a:lnTo>
                  <a:cubicBezTo>
                    <a:pt x="1360" y="58"/>
                    <a:pt x="1360" y="57"/>
                    <a:pt x="1360" y="56"/>
                  </a:cubicBezTo>
                  <a:cubicBezTo>
                    <a:pt x="1361" y="56"/>
                    <a:pt x="1361" y="56"/>
                    <a:pt x="1362" y="55"/>
                  </a:cubicBezTo>
                  <a:cubicBezTo>
                    <a:pt x="1363" y="55"/>
                    <a:pt x="1364" y="55"/>
                    <a:pt x="1366" y="54"/>
                  </a:cubicBezTo>
                  <a:cubicBezTo>
                    <a:pt x="1367" y="54"/>
                    <a:pt x="1369" y="54"/>
                    <a:pt x="1371" y="54"/>
                  </a:cubicBezTo>
                  <a:cubicBezTo>
                    <a:pt x="1373" y="54"/>
                    <a:pt x="1375" y="54"/>
                    <a:pt x="1377" y="54"/>
                  </a:cubicBezTo>
                  <a:cubicBezTo>
                    <a:pt x="1378" y="55"/>
                    <a:pt x="1379" y="55"/>
                    <a:pt x="1380" y="55"/>
                  </a:cubicBezTo>
                  <a:cubicBezTo>
                    <a:pt x="1381" y="56"/>
                    <a:pt x="1382" y="56"/>
                    <a:pt x="1382" y="56"/>
                  </a:cubicBezTo>
                  <a:cubicBezTo>
                    <a:pt x="1382" y="57"/>
                    <a:pt x="1383" y="58"/>
                    <a:pt x="1383" y="58"/>
                  </a:cubicBezTo>
                  <a:lnTo>
                    <a:pt x="1383" y="171"/>
                  </a:lnTo>
                  <a:close/>
                  <a:moveTo>
                    <a:pt x="1385" y="20"/>
                  </a:moveTo>
                  <a:cubicBezTo>
                    <a:pt x="1385" y="25"/>
                    <a:pt x="1384" y="28"/>
                    <a:pt x="1382" y="30"/>
                  </a:cubicBezTo>
                  <a:cubicBezTo>
                    <a:pt x="1380" y="32"/>
                    <a:pt x="1376" y="33"/>
                    <a:pt x="1371" y="33"/>
                  </a:cubicBezTo>
                  <a:cubicBezTo>
                    <a:pt x="1366" y="33"/>
                    <a:pt x="1362" y="32"/>
                    <a:pt x="1360" y="30"/>
                  </a:cubicBezTo>
                  <a:cubicBezTo>
                    <a:pt x="1358" y="28"/>
                    <a:pt x="1357" y="25"/>
                    <a:pt x="1357" y="20"/>
                  </a:cubicBezTo>
                  <a:cubicBezTo>
                    <a:pt x="1357" y="16"/>
                    <a:pt x="1358" y="12"/>
                    <a:pt x="1360" y="10"/>
                  </a:cubicBezTo>
                  <a:cubicBezTo>
                    <a:pt x="1362" y="9"/>
                    <a:pt x="1366" y="8"/>
                    <a:pt x="1371" y="8"/>
                  </a:cubicBezTo>
                  <a:cubicBezTo>
                    <a:pt x="1377" y="8"/>
                    <a:pt x="1380" y="9"/>
                    <a:pt x="1382" y="10"/>
                  </a:cubicBezTo>
                  <a:cubicBezTo>
                    <a:pt x="1384" y="12"/>
                    <a:pt x="1385" y="15"/>
                    <a:pt x="1385" y="20"/>
                  </a:cubicBezTo>
                  <a:close/>
                  <a:moveTo>
                    <a:pt x="1488" y="162"/>
                  </a:moveTo>
                  <a:cubicBezTo>
                    <a:pt x="1488" y="165"/>
                    <a:pt x="1488" y="167"/>
                    <a:pt x="1488" y="168"/>
                  </a:cubicBezTo>
                  <a:cubicBezTo>
                    <a:pt x="1487" y="170"/>
                    <a:pt x="1487" y="171"/>
                    <a:pt x="1486" y="171"/>
                  </a:cubicBezTo>
                  <a:cubicBezTo>
                    <a:pt x="1485" y="172"/>
                    <a:pt x="1484" y="173"/>
                    <a:pt x="1483" y="173"/>
                  </a:cubicBezTo>
                  <a:cubicBezTo>
                    <a:pt x="1481" y="174"/>
                    <a:pt x="1480" y="174"/>
                    <a:pt x="1478" y="175"/>
                  </a:cubicBezTo>
                  <a:cubicBezTo>
                    <a:pt x="1476" y="175"/>
                    <a:pt x="1474" y="175"/>
                    <a:pt x="1472" y="175"/>
                  </a:cubicBezTo>
                  <a:cubicBezTo>
                    <a:pt x="1470" y="176"/>
                    <a:pt x="1467" y="176"/>
                    <a:pt x="1465" y="176"/>
                  </a:cubicBezTo>
                  <a:cubicBezTo>
                    <a:pt x="1459" y="176"/>
                    <a:pt x="1453" y="175"/>
                    <a:pt x="1449" y="174"/>
                  </a:cubicBezTo>
                  <a:cubicBezTo>
                    <a:pt x="1444" y="172"/>
                    <a:pt x="1441" y="170"/>
                    <a:pt x="1438" y="167"/>
                  </a:cubicBezTo>
                  <a:cubicBezTo>
                    <a:pt x="1435" y="163"/>
                    <a:pt x="1433" y="159"/>
                    <a:pt x="1431" y="155"/>
                  </a:cubicBezTo>
                  <a:cubicBezTo>
                    <a:pt x="1430" y="150"/>
                    <a:pt x="1429" y="144"/>
                    <a:pt x="1429" y="138"/>
                  </a:cubicBezTo>
                  <a:lnTo>
                    <a:pt x="1429" y="72"/>
                  </a:lnTo>
                  <a:lnTo>
                    <a:pt x="1412" y="72"/>
                  </a:lnTo>
                  <a:cubicBezTo>
                    <a:pt x="1411" y="72"/>
                    <a:pt x="1409" y="71"/>
                    <a:pt x="1409" y="70"/>
                  </a:cubicBezTo>
                  <a:cubicBezTo>
                    <a:pt x="1408" y="69"/>
                    <a:pt x="1407" y="66"/>
                    <a:pt x="1407" y="63"/>
                  </a:cubicBezTo>
                  <a:cubicBezTo>
                    <a:pt x="1407" y="62"/>
                    <a:pt x="1407" y="61"/>
                    <a:pt x="1408" y="59"/>
                  </a:cubicBezTo>
                  <a:cubicBezTo>
                    <a:pt x="1408" y="58"/>
                    <a:pt x="1408" y="58"/>
                    <a:pt x="1409" y="57"/>
                  </a:cubicBezTo>
                  <a:cubicBezTo>
                    <a:pt x="1409" y="56"/>
                    <a:pt x="1409" y="56"/>
                    <a:pt x="1410" y="55"/>
                  </a:cubicBezTo>
                  <a:cubicBezTo>
                    <a:pt x="1411" y="55"/>
                    <a:pt x="1411" y="55"/>
                    <a:pt x="1412" y="55"/>
                  </a:cubicBezTo>
                  <a:lnTo>
                    <a:pt x="1429" y="55"/>
                  </a:lnTo>
                  <a:lnTo>
                    <a:pt x="1429" y="28"/>
                  </a:lnTo>
                  <a:cubicBezTo>
                    <a:pt x="1429" y="28"/>
                    <a:pt x="1429" y="27"/>
                    <a:pt x="1430" y="26"/>
                  </a:cubicBezTo>
                  <a:cubicBezTo>
                    <a:pt x="1430" y="26"/>
                    <a:pt x="1431" y="26"/>
                    <a:pt x="1431" y="25"/>
                  </a:cubicBezTo>
                  <a:cubicBezTo>
                    <a:pt x="1432" y="25"/>
                    <a:pt x="1434" y="25"/>
                    <a:pt x="1435" y="24"/>
                  </a:cubicBezTo>
                  <a:cubicBezTo>
                    <a:pt x="1436" y="24"/>
                    <a:pt x="1438" y="24"/>
                    <a:pt x="1440" y="24"/>
                  </a:cubicBezTo>
                  <a:cubicBezTo>
                    <a:pt x="1443" y="24"/>
                    <a:pt x="1445" y="24"/>
                    <a:pt x="1446" y="24"/>
                  </a:cubicBezTo>
                  <a:cubicBezTo>
                    <a:pt x="1448" y="25"/>
                    <a:pt x="1449" y="25"/>
                    <a:pt x="1450" y="25"/>
                  </a:cubicBezTo>
                  <a:cubicBezTo>
                    <a:pt x="1450" y="26"/>
                    <a:pt x="1451" y="26"/>
                    <a:pt x="1451" y="26"/>
                  </a:cubicBezTo>
                  <a:cubicBezTo>
                    <a:pt x="1452" y="27"/>
                    <a:pt x="1452" y="28"/>
                    <a:pt x="1452" y="28"/>
                  </a:cubicBezTo>
                  <a:lnTo>
                    <a:pt x="1452" y="55"/>
                  </a:lnTo>
                  <a:lnTo>
                    <a:pt x="1484" y="55"/>
                  </a:lnTo>
                  <a:cubicBezTo>
                    <a:pt x="1484" y="55"/>
                    <a:pt x="1485" y="55"/>
                    <a:pt x="1486" y="55"/>
                  </a:cubicBezTo>
                  <a:cubicBezTo>
                    <a:pt x="1486" y="56"/>
                    <a:pt x="1487" y="56"/>
                    <a:pt x="1487" y="57"/>
                  </a:cubicBezTo>
                  <a:cubicBezTo>
                    <a:pt x="1487" y="58"/>
                    <a:pt x="1488" y="58"/>
                    <a:pt x="1488" y="59"/>
                  </a:cubicBezTo>
                  <a:cubicBezTo>
                    <a:pt x="1488" y="61"/>
                    <a:pt x="1488" y="62"/>
                    <a:pt x="1488" y="63"/>
                  </a:cubicBezTo>
                  <a:cubicBezTo>
                    <a:pt x="1488" y="66"/>
                    <a:pt x="1488" y="69"/>
                    <a:pt x="1487" y="70"/>
                  </a:cubicBezTo>
                  <a:cubicBezTo>
                    <a:pt x="1486" y="71"/>
                    <a:pt x="1485" y="72"/>
                    <a:pt x="1484" y="72"/>
                  </a:cubicBezTo>
                  <a:lnTo>
                    <a:pt x="1452" y="72"/>
                  </a:lnTo>
                  <a:lnTo>
                    <a:pt x="1452" y="135"/>
                  </a:lnTo>
                  <a:cubicBezTo>
                    <a:pt x="1452" y="142"/>
                    <a:pt x="1453" y="148"/>
                    <a:pt x="1456" y="152"/>
                  </a:cubicBezTo>
                  <a:cubicBezTo>
                    <a:pt x="1458" y="156"/>
                    <a:pt x="1463" y="158"/>
                    <a:pt x="1469" y="158"/>
                  </a:cubicBezTo>
                  <a:cubicBezTo>
                    <a:pt x="1471" y="158"/>
                    <a:pt x="1473" y="158"/>
                    <a:pt x="1475" y="158"/>
                  </a:cubicBezTo>
                  <a:cubicBezTo>
                    <a:pt x="1477" y="157"/>
                    <a:pt x="1478" y="157"/>
                    <a:pt x="1479" y="156"/>
                  </a:cubicBezTo>
                  <a:cubicBezTo>
                    <a:pt x="1481" y="156"/>
                    <a:pt x="1482" y="156"/>
                    <a:pt x="1483" y="155"/>
                  </a:cubicBezTo>
                  <a:cubicBezTo>
                    <a:pt x="1483" y="155"/>
                    <a:pt x="1484" y="155"/>
                    <a:pt x="1485" y="155"/>
                  </a:cubicBezTo>
                  <a:cubicBezTo>
                    <a:pt x="1485" y="155"/>
                    <a:pt x="1486" y="155"/>
                    <a:pt x="1486" y="155"/>
                  </a:cubicBezTo>
                  <a:cubicBezTo>
                    <a:pt x="1487" y="155"/>
                    <a:pt x="1487" y="156"/>
                    <a:pt x="1487" y="156"/>
                  </a:cubicBezTo>
                  <a:cubicBezTo>
                    <a:pt x="1488" y="157"/>
                    <a:pt x="1488" y="158"/>
                    <a:pt x="1488" y="159"/>
                  </a:cubicBezTo>
                  <a:cubicBezTo>
                    <a:pt x="1488" y="160"/>
                    <a:pt x="1488" y="161"/>
                    <a:pt x="1488" y="162"/>
                  </a:cubicBezTo>
                  <a:close/>
                  <a:moveTo>
                    <a:pt x="1576" y="174"/>
                  </a:moveTo>
                  <a:lnTo>
                    <a:pt x="1560" y="215"/>
                  </a:lnTo>
                  <a:cubicBezTo>
                    <a:pt x="1559" y="216"/>
                    <a:pt x="1558" y="217"/>
                    <a:pt x="1556" y="218"/>
                  </a:cubicBezTo>
                  <a:cubicBezTo>
                    <a:pt x="1553" y="219"/>
                    <a:pt x="1550" y="219"/>
                    <a:pt x="1545" y="219"/>
                  </a:cubicBezTo>
                  <a:cubicBezTo>
                    <a:pt x="1543" y="219"/>
                    <a:pt x="1541" y="219"/>
                    <a:pt x="1540" y="219"/>
                  </a:cubicBezTo>
                  <a:cubicBezTo>
                    <a:pt x="1538" y="219"/>
                    <a:pt x="1537" y="218"/>
                    <a:pt x="1536" y="218"/>
                  </a:cubicBezTo>
                  <a:cubicBezTo>
                    <a:pt x="1535" y="217"/>
                    <a:pt x="1535" y="217"/>
                    <a:pt x="1535" y="216"/>
                  </a:cubicBezTo>
                  <a:cubicBezTo>
                    <a:pt x="1535" y="215"/>
                    <a:pt x="1535" y="214"/>
                    <a:pt x="1536" y="213"/>
                  </a:cubicBezTo>
                  <a:lnTo>
                    <a:pt x="1553" y="174"/>
                  </a:lnTo>
                  <a:cubicBezTo>
                    <a:pt x="1552" y="173"/>
                    <a:pt x="1551" y="173"/>
                    <a:pt x="1550" y="172"/>
                  </a:cubicBezTo>
                  <a:cubicBezTo>
                    <a:pt x="1549" y="171"/>
                    <a:pt x="1549" y="171"/>
                    <a:pt x="1549" y="170"/>
                  </a:cubicBezTo>
                  <a:lnTo>
                    <a:pt x="1505" y="62"/>
                  </a:lnTo>
                  <a:cubicBezTo>
                    <a:pt x="1504" y="60"/>
                    <a:pt x="1503" y="59"/>
                    <a:pt x="1503" y="58"/>
                  </a:cubicBezTo>
                  <a:cubicBezTo>
                    <a:pt x="1503" y="57"/>
                    <a:pt x="1504" y="56"/>
                    <a:pt x="1505" y="56"/>
                  </a:cubicBezTo>
                  <a:cubicBezTo>
                    <a:pt x="1505" y="55"/>
                    <a:pt x="1507" y="55"/>
                    <a:pt x="1508" y="55"/>
                  </a:cubicBezTo>
                  <a:cubicBezTo>
                    <a:pt x="1510" y="54"/>
                    <a:pt x="1512" y="54"/>
                    <a:pt x="1515" y="54"/>
                  </a:cubicBezTo>
                  <a:cubicBezTo>
                    <a:pt x="1518" y="54"/>
                    <a:pt x="1520" y="54"/>
                    <a:pt x="1521" y="54"/>
                  </a:cubicBezTo>
                  <a:cubicBezTo>
                    <a:pt x="1523" y="55"/>
                    <a:pt x="1524" y="55"/>
                    <a:pt x="1525" y="55"/>
                  </a:cubicBezTo>
                  <a:cubicBezTo>
                    <a:pt x="1526" y="55"/>
                    <a:pt x="1527" y="56"/>
                    <a:pt x="1527" y="57"/>
                  </a:cubicBezTo>
                  <a:cubicBezTo>
                    <a:pt x="1527" y="57"/>
                    <a:pt x="1528" y="58"/>
                    <a:pt x="1528" y="59"/>
                  </a:cubicBezTo>
                  <a:lnTo>
                    <a:pt x="1564" y="149"/>
                  </a:lnTo>
                  <a:lnTo>
                    <a:pt x="1564" y="149"/>
                  </a:lnTo>
                  <a:lnTo>
                    <a:pt x="1598" y="59"/>
                  </a:lnTo>
                  <a:cubicBezTo>
                    <a:pt x="1599" y="57"/>
                    <a:pt x="1599" y="56"/>
                    <a:pt x="1600" y="56"/>
                  </a:cubicBezTo>
                  <a:cubicBezTo>
                    <a:pt x="1601" y="55"/>
                    <a:pt x="1602" y="55"/>
                    <a:pt x="1604" y="55"/>
                  </a:cubicBezTo>
                  <a:cubicBezTo>
                    <a:pt x="1605" y="54"/>
                    <a:pt x="1607" y="54"/>
                    <a:pt x="1610" y="54"/>
                  </a:cubicBezTo>
                  <a:cubicBezTo>
                    <a:pt x="1613" y="54"/>
                    <a:pt x="1615" y="54"/>
                    <a:pt x="1617" y="55"/>
                  </a:cubicBezTo>
                  <a:cubicBezTo>
                    <a:pt x="1618" y="55"/>
                    <a:pt x="1620" y="55"/>
                    <a:pt x="1620" y="56"/>
                  </a:cubicBezTo>
                  <a:cubicBezTo>
                    <a:pt x="1621" y="56"/>
                    <a:pt x="1621" y="57"/>
                    <a:pt x="1621" y="58"/>
                  </a:cubicBezTo>
                  <a:cubicBezTo>
                    <a:pt x="1621" y="59"/>
                    <a:pt x="1621" y="60"/>
                    <a:pt x="1621" y="62"/>
                  </a:cubicBezTo>
                  <a:lnTo>
                    <a:pt x="1576" y="17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>
                <a:solidFill>
                  <a:schemeClr val="bg1"/>
                </a:solidFill>
              </a:endParaRP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62FB5927-6139-43F9-39C6-863359AE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68"/>
              <a:ext cx="5233" cy="3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E27F3015-4734-5021-1BBB-BD047F10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68"/>
              <a:ext cx="5233" cy="3720"/>
            </a:xfrm>
            <a:prstGeom prst="rect">
              <a:avLst/>
            </a:prstGeom>
            <a:noFill/>
            <a:ln w="4763" cap="rnd">
              <a:solidFill>
                <a:srgbClr val="4271C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2087B554-D8B9-BAFA-3BB3-8582FB21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325"/>
              <a:ext cx="1189" cy="12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01203EAA-C9C6-1A27-7E4E-BE35955D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325"/>
              <a:ext cx="1189" cy="1230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BFFE1CC0-6EEF-6F2C-1CA4-822742332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087"/>
              <a:ext cx="1189" cy="2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C31869A8-3AF4-0598-2CB2-8D64FEC8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087"/>
              <a:ext cx="1189" cy="238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3189DF41-FCB4-3CF1-E4E9-0E1F3D18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130"/>
              <a:ext cx="36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&lt;&lt;abstract&gt;&gt;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8959EDA4-449D-B350-CA2F-83FC2AFD0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1205"/>
              <a:ext cx="17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Entity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BC335D0B-5C34-82EB-7524-77BFE934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342"/>
              <a:ext cx="27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x, y: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37C877AC-637D-F88D-52B5-CE10BCAB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404"/>
              <a:ext cx="49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width, height: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FA1D8DE9-F5EE-6904-BAA9-CE5C8265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466"/>
              <a:ext cx="7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isActive, hasCollided : boolean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9D6A8C29-D992-CA2E-40FB-88C23C7A5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" y="1533"/>
              <a:ext cx="1159" cy="3"/>
            </a:xfrm>
            <a:custGeom>
              <a:avLst/>
              <a:gdLst>
                <a:gd name="T0" fmla="*/ 20 w 1159"/>
                <a:gd name="T1" fmla="*/ 0 h 3"/>
                <a:gd name="T2" fmla="*/ 31 w 1159"/>
                <a:gd name="T3" fmla="*/ 3 h 3"/>
                <a:gd name="T4" fmla="*/ 54 w 1159"/>
                <a:gd name="T5" fmla="*/ 0 h 3"/>
                <a:gd name="T6" fmla="*/ 75 w 1159"/>
                <a:gd name="T7" fmla="*/ 3 h 3"/>
                <a:gd name="T8" fmla="*/ 85 w 1159"/>
                <a:gd name="T9" fmla="*/ 0 h 3"/>
                <a:gd name="T10" fmla="*/ 114 w 1159"/>
                <a:gd name="T11" fmla="*/ 0 h 3"/>
                <a:gd name="T12" fmla="*/ 124 w 1159"/>
                <a:gd name="T13" fmla="*/ 3 h 3"/>
                <a:gd name="T14" fmla="*/ 148 w 1159"/>
                <a:gd name="T15" fmla="*/ 0 h 3"/>
                <a:gd name="T16" fmla="*/ 169 w 1159"/>
                <a:gd name="T17" fmla="*/ 3 h 3"/>
                <a:gd name="T18" fmla="*/ 179 w 1159"/>
                <a:gd name="T19" fmla="*/ 0 h 3"/>
                <a:gd name="T20" fmla="*/ 208 w 1159"/>
                <a:gd name="T21" fmla="*/ 0 h 3"/>
                <a:gd name="T22" fmla="*/ 218 w 1159"/>
                <a:gd name="T23" fmla="*/ 3 h 3"/>
                <a:gd name="T24" fmla="*/ 241 w 1159"/>
                <a:gd name="T25" fmla="*/ 0 h 3"/>
                <a:gd name="T26" fmla="*/ 262 w 1159"/>
                <a:gd name="T27" fmla="*/ 3 h 3"/>
                <a:gd name="T28" fmla="*/ 273 w 1159"/>
                <a:gd name="T29" fmla="*/ 0 h 3"/>
                <a:gd name="T30" fmla="*/ 301 w 1159"/>
                <a:gd name="T31" fmla="*/ 0 h 3"/>
                <a:gd name="T32" fmla="*/ 312 w 1159"/>
                <a:gd name="T33" fmla="*/ 3 h 3"/>
                <a:gd name="T34" fmla="*/ 335 w 1159"/>
                <a:gd name="T35" fmla="*/ 0 h 3"/>
                <a:gd name="T36" fmla="*/ 356 w 1159"/>
                <a:gd name="T37" fmla="*/ 3 h 3"/>
                <a:gd name="T38" fmla="*/ 366 w 1159"/>
                <a:gd name="T39" fmla="*/ 0 h 3"/>
                <a:gd name="T40" fmla="*/ 395 w 1159"/>
                <a:gd name="T41" fmla="*/ 0 h 3"/>
                <a:gd name="T42" fmla="*/ 405 w 1159"/>
                <a:gd name="T43" fmla="*/ 3 h 3"/>
                <a:gd name="T44" fmla="*/ 429 w 1159"/>
                <a:gd name="T45" fmla="*/ 0 h 3"/>
                <a:gd name="T46" fmla="*/ 449 w 1159"/>
                <a:gd name="T47" fmla="*/ 3 h 3"/>
                <a:gd name="T48" fmla="*/ 460 w 1159"/>
                <a:gd name="T49" fmla="*/ 0 h 3"/>
                <a:gd name="T50" fmla="*/ 488 w 1159"/>
                <a:gd name="T51" fmla="*/ 0 h 3"/>
                <a:gd name="T52" fmla="*/ 499 w 1159"/>
                <a:gd name="T53" fmla="*/ 3 h 3"/>
                <a:gd name="T54" fmla="*/ 522 w 1159"/>
                <a:gd name="T55" fmla="*/ 0 h 3"/>
                <a:gd name="T56" fmla="*/ 543 w 1159"/>
                <a:gd name="T57" fmla="*/ 3 h 3"/>
                <a:gd name="T58" fmla="*/ 553 w 1159"/>
                <a:gd name="T59" fmla="*/ 0 h 3"/>
                <a:gd name="T60" fmla="*/ 582 w 1159"/>
                <a:gd name="T61" fmla="*/ 0 h 3"/>
                <a:gd name="T62" fmla="*/ 592 w 1159"/>
                <a:gd name="T63" fmla="*/ 3 h 3"/>
                <a:gd name="T64" fmla="*/ 616 w 1159"/>
                <a:gd name="T65" fmla="*/ 0 h 3"/>
                <a:gd name="T66" fmla="*/ 637 w 1159"/>
                <a:gd name="T67" fmla="*/ 3 h 3"/>
                <a:gd name="T68" fmla="*/ 647 w 1159"/>
                <a:gd name="T69" fmla="*/ 0 h 3"/>
                <a:gd name="T70" fmla="*/ 676 w 1159"/>
                <a:gd name="T71" fmla="*/ 0 h 3"/>
                <a:gd name="T72" fmla="*/ 686 w 1159"/>
                <a:gd name="T73" fmla="*/ 3 h 3"/>
                <a:gd name="T74" fmla="*/ 709 w 1159"/>
                <a:gd name="T75" fmla="*/ 0 h 3"/>
                <a:gd name="T76" fmla="*/ 730 w 1159"/>
                <a:gd name="T77" fmla="*/ 3 h 3"/>
                <a:gd name="T78" fmla="*/ 741 w 1159"/>
                <a:gd name="T79" fmla="*/ 0 h 3"/>
                <a:gd name="T80" fmla="*/ 769 w 1159"/>
                <a:gd name="T81" fmla="*/ 0 h 3"/>
                <a:gd name="T82" fmla="*/ 780 w 1159"/>
                <a:gd name="T83" fmla="*/ 3 h 3"/>
                <a:gd name="T84" fmla="*/ 803 w 1159"/>
                <a:gd name="T85" fmla="*/ 0 h 3"/>
                <a:gd name="T86" fmla="*/ 824 w 1159"/>
                <a:gd name="T87" fmla="*/ 3 h 3"/>
                <a:gd name="T88" fmla="*/ 834 w 1159"/>
                <a:gd name="T89" fmla="*/ 0 h 3"/>
                <a:gd name="T90" fmla="*/ 863 w 1159"/>
                <a:gd name="T91" fmla="*/ 0 h 3"/>
                <a:gd name="T92" fmla="*/ 873 w 1159"/>
                <a:gd name="T93" fmla="*/ 3 h 3"/>
                <a:gd name="T94" fmla="*/ 897 w 1159"/>
                <a:gd name="T95" fmla="*/ 0 h 3"/>
                <a:gd name="T96" fmla="*/ 917 w 1159"/>
                <a:gd name="T97" fmla="*/ 3 h 3"/>
                <a:gd name="T98" fmla="*/ 928 w 1159"/>
                <a:gd name="T99" fmla="*/ 0 h 3"/>
                <a:gd name="T100" fmla="*/ 956 w 1159"/>
                <a:gd name="T101" fmla="*/ 0 h 3"/>
                <a:gd name="T102" fmla="*/ 967 w 1159"/>
                <a:gd name="T103" fmla="*/ 3 h 3"/>
                <a:gd name="T104" fmla="*/ 990 w 1159"/>
                <a:gd name="T105" fmla="*/ 0 h 3"/>
                <a:gd name="T106" fmla="*/ 1011 w 1159"/>
                <a:gd name="T107" fmla="*/ 3 h 3"/>
                <a:gd name="T108" fmla="*/ 1021 w 1159"/>
                <a:gd name="T109" fmla="*/ 0 h 3"/>
                <a:gd name="T110" fmla="*/ 1050 w 1159"/>
                <a:gd name="T111" fmla="*/ 0 h 3"/>
                <a:gd name="T112" fmla="*/ 1060 w 1159"/>
                <a:gd name="T113" fmla="*/ 3 h 3"/>
                <a:gd name="T114" fmla="*/ 1084 w 1159"/>
                <a:gd name="T115" fmla="*/ 0 h 3"/>
                <a:gd name="T116" fmla="*/ 1105 w 1159"/>
                <a:gd name="T117" fmla="*/ 3 h 3"/>
                <a:gd name="T118" fmla="*/ 1115 w 1159"/>
                <a:gd name="T119" fmla="*/ 0 h 3"/>
                <a:gd name="T120" fmla="*/ 1144 w 1159"/>
                <a:gd name="T121" fmla="*/ 0 h 3"/>
                <a:gd name="T122" fmla="*/ 1154 w 1159"/>
                <a:gd name="T1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9" h="3">
                  <a:moveTo>
                    <a:pt x="0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15" y="3"/>
                  </a:lnTo>
                  <a:lnTo>
                    <a:pt x="15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31" y="3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6" y="0"/>
                  </a:moveTo>
                  <a:lnTo>
                    <a:pt x="52" y="0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6" y="0"/>
                  </a:lnTo>
                  <a:close/>
                  <a:moveTo>
                    <a:pt x="54" y="0"/>
                  </a:moveTo>
                  <a:lnTo>
                    <a:pt x="59" y="0"/>
                  </a:lnTo>
                  <a:lnTo>
                    <a:pt x="59" y="3"/>
                  </a:lnTo>
                  <a:lnTo>
                    <a:pt x="54" y="3"/>
                  </a:lnTo>
                  <a:lnTo>
                    <a:pt x="54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3"/>
                  </a:lnTo>
                  <a:lnTo>
                    <a:pt x="62" y="3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3"/>
                  </a:lnTo>
                  <a:lnTo>
                    <a:pt x="70" y="3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1" y="3"/>
                  </a:lnTo>
                  <a:lnTo>
                    <a:pt x="85" y="3"/>
                  </a:lnTo>
                  <a:lnTo>
                    <a:pt x="85" y="0"/>
                  </a:lnTo>
                  <a:close/>
                  <a:moveTo>
                    <a:pt x="93" y="0"/>
                  </a:moveTo>
                  <a:lnTo>
                    <a:pt x="98" y="0"/>
                  </a:lnTo>
                  <a:lnTo>
                    <a:pt x="98" y="3"/>
                  </a:lnTo>
                  <a:lnTo>
                    <a:pt x="93" y="3"/>
                  </a:lnTo>
                  <a:lnTo>
                    <a:pt x="93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4" y="0"/>
                  </a:moveTo>
                  <a:lnTo>
                    <a:pt x="130" y="0"/>
                  </a:lnTo>
                  <a:lnTo>
                    <a:pt x="130" y="3"/>
                  </a:lnTo>
                  <a:lnTo>
                    <a:pt x="124" y="3"/>
                  </a:lnTo>
                  <a:lnTo>
                    <a:pt x="124" y="0"/>
                  </a:lnTo>
                  <a:close/>
                  <a:moveTo>
                    <a:pt x="132" y="0"/>
                  </a:moveTo>
                  <a:lnTo>
                    <a:pt x="137" y="0"/>
                  </a:lnTo>
                  <a:lnTo>
                    <a:pt x="137" y="3"/>
                  </a:lnTo>
                  <a:lnTo>
                    <a:pt x="132" y="3"/>
                  </a:lnTo>
                  <a:lnTo>
                    <a:pt x="132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3"/>
                  </a:lnTo>
                  <a:lnTo>
                    <a:pt x="140" y="3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3"/>
                  </a:lnTo>
                  <a:lnTo>
                    <a:pt x="148" y="3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3" y="0"/>
                  </a:moveTo>
                  <a:lnTo>
                    <a:pt x="169" y="0"/>
                  </a:lnTo>
                  <a:lnTo>
                    <a:pt x="169" y="3"/>
                  </a:lnTo>
                  <a:lnTo>
                    <a:pt x="163" y="3"/>
                  </a:lnTo>
                  <a:lnTo>
                    <a:pt x="163" y="0"/>
                  </a:lnTo>
                  <a:close/>
                  <a:moveTo>
                    <a:pt x="171" y="0"/>
                  </a:moveTo>
                  <a:lnTo>
                    <a:pt x="176" y="0"/>
                  </a:lnTo>
                  <a:lnTo>
                    <a:pt x="176" y="3"/>
                  </a:lnTo>
                  <a:lnTo>
                    <a:pt x="171" y="3"/>
                  </a:lnTo>
                  <a:lnTo>
                    <a:pt x="171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3"/>
                  </a:lnTo>
                  <a:lnTo>
                    <a:pt x="179" y="3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3"/>
                  </a:lnTo>
                  <a:lnTo>
                    <a:pt x="187" y="3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2" y="0"/>
                  </a:moveTo>
                  <a:lnTo>
                    <a:pt x="208" y="0"/>
                  </a:lnTo>
                  <a:lnTo>
                    <a:pt x="208" y="3"/>
                  </a:lnTo>
                  <a:lnTo>
                    <a:pt x="202" y="3"/>
                  </a:lnTo>
                  <a:lnTo>
                    <a:pt x="202" y="0"/>
                  </a:lnTo>
                  <a:close/>
                  <a:moveTo>
                    <a:pt x="210" y="0"/>
                  </a:moveTo>
                  <a:lnTo>
                    <a:pt x="215" y="0"/>
                  </a:lnTo>
                  <a:lnTo>
                    <a:pt x="215" y="3"/>
                  </a:lnTo>
                  <a:lnTo>
                    <a:pt x="210" y="3"/>
                  </a:lnTo>
                  <a:lnTo>
                    <a:pt x="210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3"/>
                  </a:lnTo>
                  <a:lnTo>
                    <a:pt x="218" y="3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3"/>
                  </a:lnTo>
                  <a:lnTo>
                    <a:pt x="226" y="3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1" y="0"/>
                  </a:moveTo>
                  <a:lnTo>
                    <a:pt x="247" y="0"/>
                  </a:lnTo>
                  <a:lnTo>
                    <a:pt x="247" y="3"/>
                  </a:lnTo>
                  <a:lnTo>
                    <a:pt x="241" y="3"/>
                  </a:lnTo>
                  <a:lnTo>
                    <a:pt x="241" y="0"/>
                  </a:lnTo>
                  <a:close/>
                  <a:moveTo>
                    <a:pt x="249" y="0"/>
                  </a:moveTo>
                  <a:lnTo>
                    <a:pt x="254" y="0"/>
                  </a:lnTo>
                  <a:lnTo>
                    <a:pt x="254" y="3"/>
                  </a:lnTo>
                  <a:lnTo>
                    <a:pt x="249" y="3"/>
                  </a:lnTo>
                  <a:lnTo>
                    <a:pt x="249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3"/>
                  </a:lnTo>
                  <a:lnTo>
                    <a:pt x="257" y="3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3"/>
                  </a:lnTo>
                  <a:lnTo>
                    <a:pt x="265" y="3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0" y="0"/>
                  </a:moveTo>
                  <a:lnTo>
                    <a:pt x="286" y="0"/>
                  </a:lnTo>
                  <a:lnTo>
                    <a:pt x="286" y="3"/>
                  </a:lnTo>
                  <a:lnTo>
                    <a:pt x="280" y="3"/>
                  </a:lnTo>
                  <a:lnTo>
                    <a:pt x="280" y="0"/>
                  </a:lnTo>
                  <a:close/>
                  <a:moveTo>
                    <a:pt x="288" y="0"/>
                  </a:moveTo>
                  <a:lnTo>
                    <a:pt x="293" y="0"/>
                  </a:lnTo>
                  <a:lnTo>
                    <a:pt x="293" y="3"/>
                  </a:lnTo>
                  <a:lnTo>
                    <a:pt x="288" y="3"/>
                  </a:lnTo>
                  <a:lnTo>
                    <a:pt x="288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296" y="3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19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319" y="3"/>
                  </a:lnTo>
                  <a:lnTo>
                    <a:pt x="319" y="0"/>
                  </a:lnTo>
                  <a:close/>
                  <a:moveTo>
                    <a:pt x="327" y="0"/>
                  </a:moveTo>
                  <a:lnTo>
                    <a:pt x="332" y="0"/>
                  </a:lnTo>
                  <a:lnTo>
                    <a:pt x="332" y="3"/>
                  </a:lnTo>
                  <a:lnTo>
                    <a:pt x="327" y="3"/>
                  </a:lnTo>
                  <a:lnTo>
                    <a:pt x="327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3"/>
                  </a:lnTo>
                  <a:lnTo>
                    <a:pt x="335" y="3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3"/>
                  </a:lnTo>
                  <a:lnTo>
                    <a:pt x="343" y="3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8" y="0"/>
                  </a:moveTo>
                  <a:lnTo>
                    <a:pt x="364" y="0"/>
                  </a:lnTo>
                  <a:lnTo>
                    <a:pt x="364" y="3"/>
                  </a:lnTo>
                  <a:lnTo>
                    <a:pt x="358" y="3"/>
                  </a:lnTo>
                  <a:lnTo>
                    <a:pt x="358" y="0"/>
                  </a:lnTo>
                  <a:close/>
                  <a:moveTo>
                    <a:pt x="366" y="0"/>
                  </a:moveTo>
                  <a:lnTo>
                    <a:pt x="371" y="0"/>
                  </a:lnTo>
                  <a:lnTo>
                    <a:pt x="371" y="3"/>
                  </a:lnTo>
                  <a:lnTo>
                    <a:pt x="366" y="3"/>
                  </a:lnTo>
                  <a:lnTo>
                    <a:pt x="366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3"/>
                  </a:lnTo>
                  <a:lnTo>
                    <a:pt x="374" y="3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3"/>
                  </a:lnTo>
                  <a:lnTo>
                    <a:pt x="382" y="3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7" y="0"/>
                  </a:moveTo>
                  <a:lnTo>
                    <a:pt x="403" y="0"/>
                  </a:lnTo>
                  <a:lnTo>
                    <a:pt x="403" y="3"/>
                  </a:lnTo>
                  <a:lnTo>
                    <a:pt x="397" y="3"/>
                  </a:lnTo>
                  <a:lnTo>
                    <a:pt x="397" y="0"/>
                  </a:lnTo>
                  <a:close/>
                  <a:moveTo>
                    <a:pt x="405" y="0"/>
                  </a:moveTo>
                  <a:lnTo>
                    <a:pt x="410" y="0"/>
                  </a:lnTo>
                  <a:lnTo>
                    <a:pt x="410" y="3"/>
                  </a:lnTo>
                  <a:lnTo>
                    <a:pt x="405" y="3"/>
                  </a:lnTo>
                  <a:lnTo>
                    <a:pt x="405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3"/>
                  </a:lnTo>
                  <a:lnTo>
                    <a:pt x="421" y="3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6" y="0"/>
                  </a:moveTo>
                  <a:lnTo>
                    <a:pt x="442" y="0"/>
                  </a:lnTo>
                  <a:lnTo>
                    <a:pt x="442" y="3"/>
                  </a:lnTo>
                  <a:lnTo>
                    <a:pt x="436" y="3"/>
                  </a:lnTo>
                  <a:lnTo>
                    <a:pt x="436" y="0"/>
                  </a:lnTo>
                  <a:close/>
                  <a:moveTo>
                    <a:pt x="444" y="0"/>
                  </a:moveTo>
                  <a:lnTo>
                    <a:pt x="449" y="0"/>
                  </a:lnTo>
                  <a:lnTo>
                    <a:pt x="449" y="3"/>
                  </a:lnTo>
                  <a:lnTo>
                    <a:pt x="444" y="3"/>
                  </a:lnTo>
                  <a:lnTo>
                    <a:pt x="444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3"/>
                  </a:lnTo>
                  <a:lnTo>
                    <a:pt x="452" y="3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3"/>
                  </a:lnTo>
                  <a:lnTo>
                    <a:pt x="460" y="3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5" y="0"/>
                  </a:moveTo>
                  <a:lnTo>
                    <a:pt x="481" y="0"/>
                  </a:lnTo>
                  <a:lnTo>
                    <a:pt x="481" y="3"/>
                  </a:lnTo>
                  <a:lnTo>
                    <a:pt x="475" y="3"/>
                  </a:lnTo>
                  <a:lnTo>
                    <a:pt x="475" y="0"/>
                  </a:lnTo>
                  <a:close/>
                  <a:moveTo>
                    <a:pt x="483" y="0"/>
                  </a:moveTo>
                  <a:lnTo>
                    <a:pt x="488" y="0"/>
                  </a:lnTo>
                  <a:lnTo>
                    <a:pt x="488" y="3"/>
                  </a:lnTo>
                  <a:lnTo>
                    <a:pt x="483" y="3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3"/>
                  </a:lnTo>
                  <a:lnTo>
                    <a:pt x="491" y="3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3"/>
                  </a:lnTo>
                  <a:lnTo>
                    <a:pt x="499" y="3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4" y="0"/>
                  </a:moveTo>
                  <a:lnTo>
                    <a:pt x="520" y="0"/>
                  </a:lnTo>
                  <a:lnTo>
                    <a:pt x="520" y="3"/>
                  </a:lnTo>
                  <a:lnTo>
                    <a:pt x="514" y="3"/>
                  </a:lnTo>
                  <a:lnTo>
                    <a:pt x="514" y="0"/>
                  </a:lnTo>
                  <a:close/>
                  <a:moveTo>
                    <a:pt x="522" y="0"/>
                  </a:moveTo>
                  <a:lnTo>
                    <a:pt x="527" y="0"/>
                  </a:lnTo>
                  <a:lnTo>
                    <a:pt x="527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3"/>
                  </a:lnTo>
                  <a:lnTo>
                    <a:pt x="530" y="3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3"/>
                  </a:lnTo>
                  <a:lnTo>
                    <a:pt x="538" y="3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3" y="0"/>
                  </a:moveTo>
                  <a:lnTo>
                    <a:pt x="559" y="0"/>
                  </a:lnTo>
                  <a:lnTo>
                    <a:pt x="559" y="3"/>
                  </a:lnTo>
                  <a:lnTo>
                    <a:pt x="553" y="3"/>
                  </a:lnTo>
                  <a:lnTo>
                    <a:pt x="553" y="0"/>
                  </a:lnTo>
                  <a:close/>
                  <a:moveTo>
                    <a:pt x="561" y="0"/>
                  </a:moveTo>
                  <a:lnTo>
                    <a:pt x="566" y="0"/>
                  </a:lnTo>
                  <a:lnTo>
                    <a:pt x="566" y="3"/>
                  </a:lnTo>
                  <a:lnTo>
                    <a:pt x="561" y="3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3"/>
                  </a:lnTo>
                  <a:lnTo>
                    <a:pt x="569" y="3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3"/>
                  </a:lnTo>
                  <a:lnTo>
                    <a:pt x="577" y="3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2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92" y="3"/>
                  </a:lnTo>
                  <a:lnTo>
                    <a:pt x="592" y="0"/>
                  </a:lnTo>
                  <a:close/>
                  <a:moveTo>
                    <a:pt x="600" y="0"/>
                  </a:moveTo>
                  <a:lnTo>
                    <a:pt x="605" y="0"/>
                  </a:lnTo>
                  <a:lnTo>
                    <a:pt x="605" y="3"/>
                  </a:lnTo>
                  <a:lnTo>
                    <a:pt x="600" y="3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3"/>
                  </a:lnTo>
                  <a:lnTo>
                    <a:pt x="616" y="3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1" y="0"/>
                  </a:moveTo>
                  <a:lnTo>
                    <a:pt x="637" y="0"/>
                  </a:lnTo>
                  <a:lnTo>
                    <a:pt x="637" y="3"/>
                  </a:lnTo>
                  <a:lnTo>
                    <a:pt x="631" y="3"/>
                  </a:lnTo>
                  <a:lnTo>
                    <a:pt x="631" y="0"/>
                  </a:lnTo>
                  <a:close/>
                  <a:moveTo>
                    <a:pt x="639" y="0"/>
                  </a:moveTo>
                  <a:lnTo>
                    <a:pt x="644" y="0"/>
                  </a:lnTo>
                  <a:lnTo>
                    <a:pt x="644" y="3"/>
                  </a:lnTo>
                  <a:lnTo>
                    <a:pt x="639" y="3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3"/>
                  </a:lnTo>
                  <a:lnTo>
                    <a:pt x="647" y="3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3"/>
                  </a:lnTo>
                  <a:lnTo>
                    <a:pt x="655" y="3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0" y="0"/>
                  </a:moveTo>
                  <a:lnTo>
                    <a:pt x="676" y="0"/>
                  </a:lnTo>
                  <a:lnTo>
                    <a:pt x="676" y="3"/>
                  </a:lnTo>
                  <a:lnTo>
                    <a:pt x="670" y="3"/>
                  </a:lnTo>
                  <a:lnTo>
                    <a:pt x="670" y="0"/>
                  </a:lnTo>
                  <a:close/>
                  <a:moveTo>
                    <a:pt x="678" y="0"/>
                  </a:moveTo>
                  <a:lnTo>
                    <a:pt x="683" y="0"/>
                  </a:lnTo>
                  <a:lnTo>
                    <a:pt x="683" y="3"/>
                  </a:lnTo>
                  <a:lnTo>
                    <a:pt x="678" y="3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3"/>
                  </a:lnTo>
                  <a:lnTo>
                    <a:pt x="686" y="3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3"/>
                  </a:lnTo>
                  <a:lnTo>
                    <a:pt x="694" y="3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09" y="0"/>
                  </a:moveTo>
                  <a:lnTo>
                    <a:pt x="715" y="0"/>
                  </a:lnTo>
                  <a:lnTo>
                    <a:pt x="715" y="3"/>
                  </a:lnTo>
                  <a:lnTo>
                    <a:pt x="709" y="3"/>
                  </a:lnTo>
                  <a:lnTo>
                    <a:pt x="709" y="0"/>
                  </a:lnTo>
                  <a:close/>
                  <a:moveTo>
                    <a:pt x="717" y="0"/>
                  </a:moveTo>
                  <a:lnTo>
                    <a:pt x="722" y="0"/>
                  </a:lnTo>
                  <a:lnTo>
                    <a:pt x="722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3"/>
                  </a:lnTo>
                  <a:lnTo>
                    <a:pt x="725" y="3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3"/>
                  </a:lnTo>
                  <a:lnTo>
                    <a:pt x="733" y="3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8" y="0"/>
                  </a:moveTo>
                  <a:lnTo>
                    <a:pt x="754" y="0"/>
                  </a:lnTo>
                  <a:lnTo>
                    <a:pt x="754" y="3"/>
                  </a:lnTo>
                  <a:lnTo>
                    <a:pt x="748" y="3"/>
                  </a:lnTo>
                  <a:lnTo>
                    <a:pt x="748" y="0"/>
                  </a:lnTo>
                  <a:close/>
                  <a:moveTo>
                    <a:pt x="756" y="0"/>
                  </a:moveTo>
                  <a:lnTo>
                    <a:pt x="761" y="0"/>
                  </a:lnTo>
                  <a:lnTo>
                    <a:pt x="761" y="3"/>
                  </a:lnTo>
                  <a:lnTo>
                    <a:pt x="756" y="3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3"/>
                  </a:lnTo>
                  <a:lnTo>
                    <a:pt x="764" y="3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3"/>
                  </a:lnTo>
                  <a:lnTo>
                    <a:pt x="772" y="3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7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7" y="3"/>
                  </a:lnTo>
                  <a:lnTo>
                    <a:pt x="787" y="0"/>
                  </a:lnTo>
                  <a:close/>
                  <a:moveTo>
                    <a:pt x="795" y="0"/>
                  </a:moveTo>
                  <a:lnTo>
                    <a:pt x="800" y="0"/>
                  </a:lnTo>
                  <a:lnTo>
                    <a:pt x="800" y="3"/>
                  </a:lnTo>
                  <a:lnTo>
                    <a:pt x="795" y="3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3"/>
                  </a:lnTo>
                  <a:lnTo>
                    <a:pt x="803" y="3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3"/>
                  </a:lnTo>
                  <a:lnTo>
                    <a:pt x="811" y="3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6" y="0"/>
                  </a:moveTo>
                  <a:lnTo>
                    <a:pt x="832" y="0"/>
                  </a:lnTo>
                  <a:lnTo>
                    <a:pt x="832" y="3"/>
                  </a:lnTo>
                  <a:lnTo>
                    <a:pt x="826" y="3"/>
                  </a:lnTo>
                  <a:lnTo>
                    <a:pt x="826" y="0"/>
                  </a:lnTo>
                  <a:close/>
                  <a:moveTo>
                    <a:pt x="834" y="0"/>
                  </a:moveTo>
                  <a:lnTo>
                    <a:pt x="839" y="0"/>
                  </a:lnTo>
                  <a:lnTo>
                    <a:pt x="839" y="3"/>
                  </a:lnTo>
                  <a:lnTo>
                    <a:pt x="834" y="3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3"/>
                  </a:lnTo>
                  <a:lnTo>
                    <a:pt x="842" y="3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3"/>
                  </a:lnTo>
                  <a:lnTo>
                    <a:pt x="850" y="3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5" y="0"/>
                  </a:moveTo>
                  <a:lnTo>
                    <a:pt x="871" y="0"/>
                  </a:lnTo>
                  <a:lnTo>
                    <a:pt x="871" y="3"/>
                  </a:lnTo>
                  <a:lnTo>
                    <a:pt x="865" y="3"/>
                  </a:lnTo>
                  <a:lnTo>
                    <a:pt x="865" y="0"/>
                  </a:lnTo>
                  <a:close/>
                  <a:moveTo>
                    <a:pt x="873" y="0"/>
                  </a:moveTo>
                  <a:lnTo>
                    <a:pt x="878" y="0"/>
                  </a:lnTo>
                  <a:lnTo>
                    <a:pt x="878" y="3"/>
                  </a:lnTo>
                  <a:lnTo>
                    <a:pt x="873" y="3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3"/>
                  </a:lnTo>
                  <a:lnTo>
                    <a:pt x="881" y="3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3"/>
                  </a:lnTo>
                  <a:lnTo>
                    <a:pt x="889" y="3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4" y="0"/>
                  </a:moveTo>
                  <a:lnTo>
                    <a:pt x="910" y="0"/>
                  </a:lnTo>
                  <a:lnTo>
                    <a:pt x="910" y="3"/>
                  </a:lnTo>
                  <a:lnTo>
                    <a:pt x="904" y="3"/>
                  </a:lnTo>
                  <a:lnTo>
                    <a:pt x="904" y="0"/>
                  </a:lnTo>
                  <a:close/>
                  <a:moveTo>
                    <a:pt x="912" y="0"/>
                  </a:moveTo>
                  <a:lnTo>
                    <a:pt x="917" y="0"/>
                  </a:lnTo>
                  <a:lnTo>
                    <a:pt x="917" y="3"/>
                  </a:lnTo>
                  <a:lnTo>
                    <a:pt x="912" y="3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3"/>
                  </a:lnTo>
                  <a:lnTo>
                    <a:pt x="920" y="3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3"/>
                  </a:lnTo>
                  <a:lnTo>
                    <a:pt x="928" y="3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3" y="0"/>
                  </a:moveTo>
                  <a:lnTo>
                    <a:pt x="949" y="0"/>
                  </a:lnTo>
                  <a:lnTo>
                    <a:pt x="949" y="3"/>
                  </a:lnTo>
                  <a:lnTo>
                    <a:pt x="943" y="3"/>
                  </a:lnTo>
                  <a:lnTo>
                    <a:pt x="943" y="0"/>
                  </a:lnTo>
                  <a:close/>
                  <a:moveTo>
                    <a:pt x="951" y="0"/>
                  </a:moveTo>
                  <a:lnTo>
                    <a:pt x="956" y="0"/>
                  </a:lnTo>
                  <a:lnTo>
                    <a:pt x="956" y="3"/>
                  </a:lnTo>
                  <a:lnTo>
                    <a:pt x="951" y="3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3"/>
                  </a:lnTo>
                  <a:lnTo>
                    <a:pt x="959" y="3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3"/>
                  </a:lnTo>
                  <a:lnTo>
                    <a:pt x="967" y="3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2" y="0"/>
                  </a:moveTo>
                  <a:lnTo>
                    <a:pt x="988" y="0"/>
                  </a:lnTo>
                  <a:lnTo>
                    <a:pt x="988" y="3"/>
                  </a:lnTo>
                  <a:lnTo>
                    <a:pt x="982" y="3"/>
                  </a:lnTo>
                  <a:lnTo>
                    <a:pt x="982" y="0"/>
                  </a:lnTo>
                  <a:close/>
                  <a:moveTo>
                    <a:pt x="990" y="0"/>
                  </a:moveTo>
                  <a:lnTo>
                    <a:pt x="995" y="0"/>
                  </a:lnTo>
                  <a:lnTo>
                    <a:pt x="995" y="3"/>
                  </a:lnTo>
                  <a:lnTo>
                    <a:pt x="990" y="3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3"/>
                  </a:lnTo>
                  <a:lnTo>
                    <a:pt x="998" y="3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3"/>
                  </a:lnTo>
                  <a:lnTo>
                    <a:pt x="1006" y="3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1" y="0"/>
                  </a:moveTo>
                  <a:lnTo>
                    <a:pt x="1027" y="0"/>
                  </a:lnTo>
                  <a:lnTo>
                    <a:pt x="1027" y="3"/>
                  </a:lnTo>
                  <a:lnTo>
                    <a:pt x="1021" y="3"/>
                  </a:lnTo>
                  <a:lnTo>
                    <a:pt x="1021" y="0"/>
                  </a:lnTo>
                  <a:close/>
                  <a:moveTo>
                    <a:pt x="1029" y="0"/>
                  </a:moveTo>
                  <a:lnTo>
                    <a:pt x="1034" y="0"/>
                  </a:lnTo>
                  <a:lnTo>
                    <a:pt x="1034" y="3"/>
                  </a:lnTo>
                  <a:lnTo>
                    <a:pt x="1029" y="3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3"/>
                  </a:lnTo>
                  <a:lnTo>
                    <a:pt x="1037" y="3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3"/>
                  </a:lnTo>
                  <a:lnTo>
                    <a:pt x="1045" y="3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3"/>
                  </a:lnTo>
                  <a:lnTo>
                    <a:pt x="1053" y="3"/>
                  </a:lnTo>
                  <a:lnTo>
                    <a:pt x="1053" y="0"/>
                  </a:lnTo>
                  <a:close/>
                  <a:moveTo>
                    <a:pt x="1060" y="0"/>
                  </a:moveTo>
                  <a:lnTo>
                    <a:pt x="1066" y="0"/>
                  </a:lnTo>
                  <a:lnTo>
                    <a:pt x="1066" y="3"/>
                  </a:lnTo>
                  <a:lnTo>
                    <a:pt x="1060" y="3"/>
                  </a:lnTo>
                  <a:lnTo>
                    <a:pt x="1060" y="0"/>
                  </a:lnTo>
                  <a:close/>
                  <a:moveTo>
                    <a:pt x="1068" y="0"/>
                  </a:moveTo>
                  <a:lnTo>
                    <a:pt x="1073" y="0"/>
                  </a:lnTo>
                  <a:lnTo>
                    <a:pt x="1073" y="3"/>
                  </a:lnTo>
                  <a:lnTo>
                    <a:pt x="1068" y="3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3"/>
                  </a:lnTo>
                  <a:lnTo>
                    <a:pt x="1076" y="3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3"/>
                  </a:lnTo>
                  <a:lnTo>
                    <a:pt x="1084" y="3"/>
                  </a:lnTo>
                  <a:lnTo>
                    <a:pt x="1084" y="0"/>
                  </a:lnTo>
                  <a:close/>
                  <a:moveTo>
                    <a:pt x="1092" y="0"/>
                  </a:moveTo>
                  <a:lnTo>
                    <a:pt x="1097" y="0"/>
                  </a:lnTo>
                  <a:lnTo>
                    <a:pt x="1097" y="3"/>
                  </a:lnTo>
                  <a:lnTo>
                    <a:pt x="1092" y="3"/>
                  </a:lnTo>
                  <a:lnTo>
                    <a:pt x="1092" y="0"/>
                  </a:lnTo>
                  <a:close/>
                  <a:moveTo>
                    <a:pt x="1099" y="0"/>
                  </a:moveTo>
                  <a:lnTo>
                    <a:pt x="1105" y="0"/>
                  </a:lnTo>
                  <a:lnTo>
                    <a:pt x="1105" y="3"/>
                  </a:lnTo>
                  <a:lnTo>
                    <a:pt x="1099" y="3"/>
                  </a:lnTo>
                  <a:lnTo>
                    <a:pt x="1099" y="0"/>
                  </a:lnTo>
                  <a:close/>
                  <a:moveTo>
                    <a:pt x="1107" y="0"/>
                  </a:moveTo>
                  <a:lnTo>
                    <a:pt x="1112" y="0"/>
                  </a:lnTo>
                  <a:lnTo>
                    <a:pt x="1112" y="3"/>
                  </a:lnTo>
                  <a:lnTo>
                    <a:pt x="1107" y="3"/>
                  </a:lnTo>
                  <a:lnTo>
                    <a:pt x="1107" y="0"/>
                  </a:lnTo>
                  <a:close/>
                  <a:moveTo>
                    <a:pt x="1115" y="0"/>
                  </a:moveTo>
                  <a:lnTo>
                    <a:pt x="1120" y="0"/>
                  </a:lnTo>
                  <a:lnTo>
                    <a:pt x="1120" y="3"/>
                  </a:lnTo>
                  <a:lnTo>
                    <a:pt x="1115" y="3"/>
                  </a:lnTo>
                  <a:lnTo>
                    <a:pt x="1115" y="0"/>
                  </a:lnTo>
                  <a:close/>
                  <a:moveTo>
                    <a:pt x="1123" y="0"/>
                  </a:moveTo>
                  <a:lnTo>
                    <a:pt x="1128" y="0"/>
                  </a:lnTo>
                  <a:lnTo>
                    <a:pt x="1128" y="3"/>
                  </a:lnTo>
                  <a:lnTo>
                    <a:pt x="1123" y="3"/>
                  </a:lnTo>
                  <a:lnTo>
                    <a:pt x="1123" y="0"/>
                  </a:lnTo>
                  <a:close/>
                  <a:moveTo>
                    <a:pt x="1131" y="0"/>
                  </a:moveTo>
                  <a:lnTo>
                    <a:pt x="1136" y="0"/>
                  </a:lnTo>
                  <a:lnTo>
                    <a:pt x="1136" y="3"/>
                  </a:lnTo>
                  <a:lnTo>
                    <a:pt x="1131" y="3"/>
                  </a:lnTo>
                  <a:lnTo>
                    <a:pt x="1131" y="0"/>
                  </a:lnTo>
                  <a:close/>
                  <a:moveTo>
                    <a:pt x="1138" y="0"/>
                  </a:moveTo>
                  <a:lnTo>
                    <a:pt x="1144" y="0"/>
                  </a:lnTo>
                  <a:lnTo>
                    <a:pt x="1144" y="3"/>
                  </a:lnTo>
                  <a:lnTo>
                    <a:pt x="1138" y="3"/>
                  </a:lnTo>
                  <a:lnTo>
                    <a:pt x="1138" y="0"/>
                  </a:lnTo>
                  <a:close/>
                  <a:moveTo>
                    <a:pt x="1146" y="0"/>
                  </a:moveTo>
                  <a:lnTo>
                    <a:pt x="1151" y="0"/>
                  </a:lnTo>
                  <a:lnTo>
                    <a:pt x="1151" y="3"/>
                  </a:lnTo>
                  <a:lnTo>
                    <a:pt x="1146" y="3"/>
                  </a:lnTo>
                  <a:lnTo>
                    <a:pt x="1146" y="0"/>
                  </a:lnTo>
                  <a:close/>
                  <a:moveTo>
                    <a:pt x="1154" y="0"/>
                  </a:moveTo>
                  <a:lnTo>
                    <a:pt x="1159" y="0"/>
                  </a:lnTo>
                  <a:lnTo>
                    <a:pt x="1159" y="3"/>
                  </a:lnTo>
                  <a:lnTo>
                    <a:pt x="1154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DD7DF6D5-46A7-0882-B562-0D5BA83F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545"/>
              <a:ext cx="54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Entity(float x,float y)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AB0E4162-25B7-3590-0165-877C2E02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606"/>
              <a:ext cx="530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draw():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20B16163-154D-0DDE-5216-30F3EB1D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668"/>
              <a:ext cx="92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draw(SpriteBatch batch):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E54ACC0-E8C3-8ADE-69F3-982ACE0D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731"/>
              <a:ext cx="91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update(float deltaTime):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CD0A76C-FE8E-462F-7E1D-91509317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793"/>
              <a:ext cx="56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hasCollided(): boolean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D79376AF-0C89-6085-4B8F-73AC9A4F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857"/>
              <a:ext cx="92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setCollided(boolean collided): boolean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08532073-9ABC-12C5-08C2-52ECB7EF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18"/>
              <a:ext cx="48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isActive(): boolean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AA45A2A6-D100-8E34-DC62-98B1322A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80"/>
              <a:ext cx="75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setActive(boolean active):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6856F84-43A2-7A30-D94E-CB996495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043"/>
              <a:ext cx="71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getBoundingBox(): 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E1F9DEC1-E678-BA80-FE3D-3C97D497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105"/>
              <a:ext cx="34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getX() 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0">
              <a:extLst>
                <a:ext uri="{FF2B5EF4-FFF2-40B4-BE49-F238E27FC236}">
                  <a16:creationId xmlns:a16="http://schemas.microsoft.com/office/drawing/2014/main" id="{453A01A6-A012-9C4E-2030-AA9C424C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167"/>
              <a:ext cx="32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getY():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1">
              <a:extLst>
                <a:ext uri="{FF2B5EF4-FFF2-40B4-BE49-F238E27FC236}">
                  <a16:creationId xmlns:a16="http://schemas.microsoft.com/office/drawing/2014/main" id="{33C801A0-9460-EA15-A3DF-168058E5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230"/>
              <a:ext cx="47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setX(float x)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49A5651D-FC8A-A44D-787C-63D2988C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292"/>
              <a:ext cx="46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setY(float y)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204168E6-BCCA-C0BD-620D-966E2BD9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356"/>
              <a:ext cx="78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setPosition(float x, float y)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4">
              <a:extLst>
                <a:ext uri="{FF2B5EF4-FFF2-40B4-BE49-F238E27FC236}">
                  <a16:creationId xmlns:a16="http://schemas.microsoft.com/office/drawing/2014/main" id="{52A26FD6-66AE-896B-D106-AF2E569C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417"/>
              <a:ext cx="112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handleCollision(iCollidable other):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35">
              <a:extLst>
                <a:ext uri="{FF2B5EF4-FFF2-40B4-BE49-F238E27FC236}">
                  <a16:creationId xmlns:a16="http://schemas.microsoft.com/office/drawing/2014/main" id="{2425C448-CDF6-5371-D76D-AD927948E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479"/>
              <a:ext cx="58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dispose():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56FFBE9E-43B1-C08D-4C04-7F8499DD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713"/>
              <a:ext cx="1186" cy="2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4" name="Rectangle 37">
              <a:extLst>
                <a:ext uri="{FF2B5EF4-FFF2-40B4-BE49-F238E27FC236}">
                  <a16:creationId xmlns:a16="http://schemas.microsoft.com/office/drawing/2014/main" id="{4BF51842-E5DF-B40A-EF93-9CDD9A546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713"/>
              <a:ext cx="1186" cy="231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5" name="Rectangle 38">
              <a:extLst>
                <a:ext uri="{FF2B5EF4-FFF2-40B4-BE49-F238E27FC236}">
                  <a16:creationId xmlns:a16="http://schemas.microsoft.com/office/drawing/2014/main" id="{92741F18-C312-CC3F-3143-E62BF5FC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490"/>
              <a:ext cx="1186" cy="22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E798B807-CED4-6C5B-B23F-DAA705152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490"/>
              <a:ext cx="1186" cy="223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BF6C0BAD-D5BA-1C1A-1B64-0AD192B4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512"/>
              <a:ext cx="33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A068198E-6ED2-8C57-973E-96C61A91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594"/>
              <a:ext cx="293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iCollidable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7476C6E5-8388-17F4-AF1E-E47EAD4AB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796"/>
              <a:ext cx="1157" cy="3"/>
            </a:xfrm>
            <a:custGeom>
              <a:avLst/>
              <a:gdLst>
                <a:gd name="T0" fmla="*/ 21 w 1157"/>
                <a:gd name="T1" fmla="*/ 0 h 3"/>
                <a:gd name="T2" fmla="*/ 31 w 1157"/>
                <a:gd name="T3" fmla="*/ 3 h 3"/>
                <a:gd name="T4" fmla="*/ 54 w 1157"/>
                <a:gd name="T5" fmla="*/ 0 h 3"/>
                <a:gd name="T6" fmla="*/ 75 w 1157"/>
                <a:gd name="T7" fmla="*/ 3 h 3"/>
                <a:gd name="T8" fmla="*/ 86 w 1157"/>
                <a:gd name="T9" fmla="*/ 0 h 3"/>
                <a:gd name="T10" fmla="*/ 114 w 1157"/>
                <a:gd name="T11" fmla="*/ 0 h 3"/>
                <a:gd name="T12" fmla="*/ 125 w 1157"/>
                <a:gd name="T13" fmla="*/ 3 h 3"/>
                <a:gd name="T14" fmla="*/ 148 w 1157"/>
                <a:gd name="T15" fmla="*/ 0 h 3"/>
                <a:gd name="T16" fmla="*/ 169 w 1157"/>
                <a:gd name="T17" fmla="*/ 3 h 3"/>
                <a:gd name="T18" fmla="*/ 179 w 1157"/>
                <a:gd name="T19" fmla="*/ 0 h 3"/>
                <a:gd name="T20" fmla="*/ 208 w 1157"/>
                <a:gd name="T21" fmla="*/ 0 h 3"/>
                <a:gd name="T22" fmla="*/ 218 w 1157"/>
                <a:gd name="T23" fmla="*/ 3 h 3"/>
                <a:gd name="T24" fmla="*/ 242 w 1157"/>
                <a:gd name="T25" fmla="*/ 0 h 3"/>
                <a:gd name="T26" fmla="*/ 262 w 1157"/>
                <a:gd name="T27" fmla="*/ 3 h 3"/>
                <a:gd name="T28" fmla="*/ 273 w 1157"/>
                <a:gd name="T29" fmla="*/ 0 h 3"/>
                <a:gd name="T30" fmla="*/ 301 w 1157"/>
                <a:gd name="T31" fmla="*/ 0 h 3"/>
                <a:gd name="T32" fmla="*/ 312 w 1157"/>
                <a:gd name="T33" fmla="*/ 3 h 3"/>
                <a:gd name="T34" fmla="*/ 335 w 1157"/>
                <a:gd name="T35" fmla="*/ 0 h 3"/>
                <a:gd name="T36" fmla="*/ 356 w 1157"/>
                <a:gd name="T37" fmla="*/ 3 h 3"/>
                <a:gd name="T38" fmla="*/ 366 w 1157"/>
                <a:gd name="T39" fmla="*/ 0 h 3"/>
                <a:gd name="T40" fmla="*/ 395 w 1157"/>
                <a:gd name="T41" fmla="*/ 0 h 3"/>
                <a:gd name="T42" fmla="*/ 405 w 1157"/>
                <a:gd name="T43" fmla="*/ 3 h 3"/>
                <a:gd name="T44" fmla="*/ 429 w 1157"/>
                <a:gd name="T45" fmla="*/ 0 h 3"/>
                <a:gd name="T46" fmla="*/ 450 w 1157"/>
                <a:gd name="T47" fmla="*/ 3 h 3"/>
                <a:gd name="T48" fmla="*/ 460 w 1157"/>
                <a:gd name="T49" fmla="*/ 0 h 3"/>
                <a:gd name="T50" fmla="*/ 489 w 1157"/>
                <a:gd name="T51" fmla="*/ 0 h 3"/>
                <a:gd name="T52" fmla="*/ 499 w 1157"/>
                <a:gd name="T53" fmla="*/ 3 h 3"/>
                <a:gd name="T54" fmla="*/ 522 w 1157"/>
                <a:gd name="T55" fmla="*/ 0 h 3"/>
                <a:gd name="T56" fmla="*/ 543 w 1157"/>
                <a:gd name="T57" fmla="*/ 3 h 3"/>
                <a:gd name="T58" fmla="*/ 554 w 1157"/>
                <a:gd name="T59" fmla="*/ 0 h 3"/>
                <a:gd name="T60" fmla="*/ 582 w 1157"/>
                <a:gd name="T61" fmla="*/ 0 h 3"/>
                <a:gd name="T62" fmla="*/ 593 w 1157"/>
                <a:gd name="T63" fmla="*/ 3 h 3"/>
                <a:gd name="T64" fmla="*/ 616 w 1157"/>
                <a:gd name="T65" fmla="*/ 0 h 3"/>
                <a:gd name="T66" fmla="*/ 637 w 1157"/>
                <a:gd name="T67" fmla="*/ 3 h 3"/>
                <a:gd name="T68" fmla="*/ 647 w 1157"/>
                <a:gd name="T69" fmla="*/ 0 h 3"/>
                <a:gd name="T70" fmla="*/ 676 w 1157"/>
                <a:gd name="T71" fmla="*/ 0 h 3"/>
                <a:gd name="T72" fmla="*/ 686 w 1157"/>
                <a:gd name="T73" fmla="*/ 3 h 3"/>
                <a:gd name="T74" fmla="*/ 710 w 1157"/>
                <a:gd name="T75" fmla="*/ 0 h 3"/>
                <a:gd name="T76" fmla="*/ 730 w 1157"/>
                <a:gd name="T77" fmla="*/ 3 h 3"/>
                <a:gd name="T78" fmla="*/ 741 w 1157"/>
                <a:gd name="T79" fmla="*/ 0 h 3"/>
                <a:gd name="T80" fmla="*/ 769 w 1157"/>
                <a:gd name="T81" fmla="*/ 0 h 3"/>
                <a:gd name="T82" fmla="*/ 780 w 1157"/>
                <a:gd name="T83" fmla="*/ 3 h 3"/>
                <a:gd name="T84" fmla="*/ 803 w 1157"/>
                <a:gd name="T85" fmla="*/ 0 h 3"/>
                <a:gd name="T86" fmla="*/ 824 w 1157"/>
                <a:gd name="T87" fmla="*/ 3 h 3"/>
                <a:gd name="T88" fmla="*/ 834 w 1157"/>
                <a:gd name="T89" fmla="*/ 0 h 3"/>
                <a:gd name="T90" fmla="*/ 863 w 1157"/>
                <a:gd name="T91" fmla="*/ 0 h 3"/>
                <a:gd name="T92" fmla="*/ 873 w 1157"/>
                <a:gd name="T93" fmla="*/ 3 h 3"/>
                <a:gd name="T94" fmla="*/ 897 w 1157"/>
                <a:gd name="T95" fmla="*/ 0 h 3"/>
                <a:gd name="T96" fmla="*/ 917 w 1157"/>
                <a:gd name="T97" fmla="*/ 3 h 3"/>
                <a:gd name="T98" fmla="*/ 928 w 1157"/>
                <a:gd name="T99" fmla="*/ 0 h 3"/>
                <a:gd name="T100" fmla="*/ 956 w 1157"/>
                <a:gd name="T101" fmla="*/ 0 h 3"/>
                <a:gd name="T102" fmla="*/ 967 w 1157"/>
                <a:gd name="T103" fmla="*/ 3 h 3"/>
                <a:gd name="T104" fmla="*/ 990 w 1157"/>
                <a:gd name="T105" fmla="*/ 0 h 3"/>
                <a:gd name="T106" fmla="*/ 1011 w 1157"/>
                <a:gd name="T107" fmla="*/ 3 h 3"/>
                <a:gd name="T108" fmla="*/ 1022 w 1157"/>
                <a:gd name="T109" fmla="*/ 0 h 3"/>
                <a:gd name="T110" fmla="*/ 1050 w 1157"/>
                <a:gd name="T111" fmla="*/ 0 h 3"/>
                <a:gd name="T112" fmla="*/ 1061 w 1157"/>
                <a:gd name="T113" fmla="*/ 3 h 3"/>
                <a:gd name="T114" fmla="*/ 1084 w 1157"/>
                <a:gd name="T115" fmla="*/ 0 h 3"/>
                <a:gd name="T116" fmla="*/ 1105 w 1157"/>
                <a:gd name="T117" fmla="*/ 3 h 3"/>
                <a:gd name="T118" fmla="*/ 1115 w 1157"/>
                <a:gd name="T119" fmla="*/ 0 h 3"/>
                <a:gd name="T120" fmla="*/ 1144 w 1157"/>
                <a:gd name="T121" fmla="*/ 0 h 3"/>
                <a:gd name="T122" fmla="*/ 1154 w 1157"/>
                <a:gd name="T1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3">
                  <a:moveTo>
                    <a:pt x="0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8" y="3"/>
                  </a:lnTo>
                  <a:lnTo>
                    <a:pt x="8" y="0"/>
                  </a:lnTo>
                  <a:close/>
                  <a:moveTo>
                    <a:pt x="15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15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31" y="3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2" y="0"/>
                  </a:lnTo>
                  <a:lnTo>
                    <a:pt x="52" y="3"/>
                  </a:lnTo>
                  <a:lnTo>
                    <a:pt x="47" y="3"/>
                  </a:lnTo>
                  <a:lnTo>
                    <a:pt x="47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0" y="3"/>
                  </a:lnTo>
                  <a:lnTo>
                    <a:pt x="54" y="3"/>
                  </a:lnTo>
                  <a:lnTo>
                    <a:pt x="54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3"/>
                  </a:lnTo>
                  <a:lnTo>
                    <a:pt x="62" y="3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3"/>
                  </a:lnTo>
                  <a:lnTo>
                    <a:pt x="70" y="3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1" y="0"/>
                  </a:lnTo>
                  <a:lnTo>
                    <a:pt x="91" y="3"/>
                  </a:lnTo>
                  <a:lnTo>
                    <a:pt x="86" y="3"/>
                  </a:lnTo>
                  <a:lnTo>
                    <a:pt x="86" y="0"/>
                  </a:lnTo>
                  <a:close/>
                  <a:moveTo>
                    <a:pt x="93" y="0"/>
                  </a:moveTo>
                  <a:lnTo>
                    <a:pt x="99" y="0"/>
                  </a:lnTo>
                  <a:lnTo>
                    <a:pt x="99" y="3"/>
                  </a:lnTo>
                  <a:lnTo>
                    <a:pt x="93" y="3"/>
                  </a:lnTo>
                  <a:lnTo>
                    <a:pt x="93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0" y="0"/>
                  </a:lnTo>
                  <a:lnTo>
                    <a:pt x="130" y="3"/>
                  </a:lnTo>
                  <a:lnTo>
                    <a:pt x="125" y="3"/>
                  </a:lnTo>
                  <a:lnTo>
                    <a:pt x="125" y="0"/>
                  </a:lnTo>
                  <a:close/>
                  <a:moveTo>
                    <a:pt x="132" y="0"/>
                  </a:moveTo>
                  <a:lnTo>
                    <a:pt x="138" y="0"/>
                  </a:lnTo>
                  <a:lnTo>
                    <a:pt x="138" y="3"/>
                  </a:lnTo>
                  <a:lnTo>
                    <a:pt x="132" y="3"/>
                  </a:lnTo>
                  <a:lnTo>
                    <a:pt x="132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3"/>
                  </a:lnTo>
                  <a:lnTo>
                    <a:pt x="140" y="3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3"/>
                  </a:lnTo>
                  <a:lnTo>
                    <a:pt x="148" y="3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69" y="0"/>
                  </a:lnTo>
                  <a:lnTo>
                    <a:pt x="169" y="3"/>
                  </a:lnTo>
                  <a:lnTo>
                    <a:pt x="164" y="3"/>
                  </a:lnTo>
                  <a:lnTo>
                    <a:pt x="164" y="0"/>
                  </a:lnTo>
                  <a:close/>
                  <a:moveTo>
                    <a:pt x="171" y="0"/>
                  </a:moveTo>
                  <a:lnTo>
                    <a:pt x="177" y="0"/>
                  </a:lnTo>
                  <a:lnTo>
                    <a:pt x="177" y="3"/>
                  </a:lnTo>
                  <a:lnTo>
                    <a:pt x="171" y="3"/>
                  </a:lnTo>
                  <a:lnTo>
                    <a:pt x="171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3"/>
                  </a:lnTo>
                  <a:lnTo>
                    <a:pt x="179" y="3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3"/>
                  </a:lnTo>
                  <a:lnTo>
                    <a:pt x="187" y="3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3" y="0"/>
                  </a:moveTo>
                  <a:lnTo>
                    <a:pt x="208" y="0"/>
                  </a:lnTo>
                  <a:lnTo>
                    <a:pt x="208" y="3"/>
                  </a:lnTo>
                  <a:lnTo>
                    <a:pt x="203" y="3"/>
                  </a:lnTo>
                  <a:lnTo>
                    <a:pt x="203" y="0"/>
                  </a:lnTo>
                  <a:close/>
                  <a:moveTo>
                    <a:pt x="210" y="0"/>
                  </a:moveTo>
                  <a:lnTo>
                    <a:pt x="216" y="0"/>
                  </a:lnTo>
                  <a:lnTo>
                    <a:pt x="216" y="3"/>
                  </a:lnTo>
                  <a:lnTo>
                    <a:pt x="210" y="3"/>
                  </a:lnTo>
                  <a:lnTo>
                    <a:pt x="210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3"/>
                  </a:lnTo>
                  <a:lnTo>
                    <a:pt x="218" y="3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3"/>
                  </a:lnTo>
                  <a:lnTo>
                    <a:pt x="226" y="3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2" y="0"/>
                  </a:moveTo>
                  <a:lnTo>
                    <a:pt x="247" y="0"/>
                  </a:lnTo>
                  <a:lnTo>
                    <a:pt x="247" y="3"/>
                  </a:lnTo>
                  <a:lnTo>
                    <a:pt x="242" y="3"/>
                  </a:lnTo>
                  <a:lnTo>
                    <a:pt x="242" y="0"/>
                  </a:lnTo>
                  <a:close/>
                  <a:moveTo>
                    <a:pt x="249" y="0"/>
                  </a:moveTo>
                  <a:lnTo>
                    <a:pt x="255" y="0"/>
                  </a:lnTo>
                  <a:lnTo>
                    <a:pt x="255" y="3"/>
                  </a:lnTo>
                  <a:lnTo>
                    <a:pt x="249" y="3"/>
                  </a:lnTo>
                  <a:lnTo>
                    <a:pt x="249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3"/>
                  </a:lnTo>
                  <a:lnTo>
                    <a:pt x="257" y="3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3"/>
                  </a:lnTo>
                  <a:lnTo>
                    <a:pt x="265" y="3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1" y="0"/>
                  </a:moveTo>
                  <a:lnTo>
                    <a:pt x="286" y="0"/>
                  </a:lnTo>
                  <a:lnTo>
                    <a:pt x="286" y="3"/>
                  </a:lnTo>
                  <a:lnTo>
                    <a:pt x="281" y="3"/>
                  </a:lnTo>
                  <a:lnTo>
                    <a:pt x="281" y="0"/>
                  </a:lnTo>
                  <a:close/>
                  <a:moveTo>
                    <a:pt x="288" y="0"/>
                  </a:moveTo>
                  <a:lnTo>
                    <a:pt x="294" y="0"/>
                  </a:lnTo>
                  <a:lnTo>
                    <a:pt x="294" y="3"/>
                  </a:lnTo>
                  <a:lnTo>
                    <a:pt x="288" y="3"/>
                  </a:lnTo>
                  <a:lnTo>
                    <a:pt x="288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296" y="3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2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320" y="3"/>
                  </a:lnTo>
                  <a:lnTo>
                    <a:pt x="320" y="0"/>
                  </a:lnTo>
                  <a:close/>
                  <a:moveTo>
                    <a:pt x="327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327" y="3"/>
                  </a:lnTo>
                  <a:lnTo>
                    <a:pt x="327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3"/>
                  </a:lnTo>
                  <a:lnTo>
                    <a:pt x="335" y="3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3"/>
                  </a:lnTo>
                  <a:lnTo>
                    <a:pt x="343" y="3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9" y="0"/>
                  </a:moveTo>
                  <a:lnTo>
                    <a:pt x="364" y="0"/>
                  </a:lnTo>
                  <a:lnTo>
                    <a:pt x="364" y="3"/>
                  </a:lnTo>
                  <a:lnTo>
                    <a:pt x="359" y="3"/>
                  </a:lnTo>
                  <a:lnTo>
                    <a:pt x="359" y="0"/>
                  </a:lnTo>
                  <a:close/>
                  <a:moveTo>
                    <a:pt x="366" y="0"/>
                  </a:moveTo>
                  <a:lnTo>
                    <a:pt x="372" y="0"/>
                  </a:lnTo>
                  <a:lnTo>
                    <a:pt x="372" y="3"/>
                  </a:lnTo>
                  <a:lnTo>
                    <a:pt x="366" y="3"/>
                  </a:lnTo>
                  <a:lnTo>
                    <a:pt x="366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3"/>
                  </a:lnTo>
                  <a:lnTo>
                    <a:pt x="374" y="3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3"/>
                  </a:lnTo>
                  <a:lnTo>
                    <a:pt x="382" y="3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8" y="0"/>
                  </a:moveTo>
                  <a:lnTo>
                    <a:pt x="403" y="0"/>
                  </a:lnTo>
                  <a:lnTo>
                    <a:pt x="403" y="3"/>
                  </a:lnTo>
                  <a:lnTo>
                    <a:pt x="398" y="3"/>
                  </a:lnTo>
                  <a:lnTo>
                    <a:pt x="398" y="0"/>
                  </a:lnTo>
                  <a:close/>
                  <a:moveTo>
                    <a:pt x="405" y="0"/>
                  </a:moveTo>
                  <a:lnTo>
                    <a:pt x="411" y="0"/>
                  </a:lnTo>
                  <a:lnTo>
                    <a:pt x="411" y="3"/>
                  </a:lnTo>
                  <a:lnTo>
                    <a:pt x="405" y="3"/>
                  </a:lnTo>
                  <a:lnTo>
                    <a:pt x="405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3"/>
                  </a:lnTo>
                  <a:lnTo>
                    <a:pt x="421" y="3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7" y="0"/>
                  </a:moveTo>
                  <a:lnTo>
                    <a:pt x="442" y="0"/>
                  </a:lnTo>
                  <a:lnTo>
                    <a:pt x="442" y="3"/>
                  </a:lnTo>
                  <a:lnTo>
                    <a:pt x="437" y="3"/>
                  </a:lnTo>
                  <a:lnTo>
                    <a:pt x="437" y="0"/>
                  </a:lnTo>
                  <a:close/>
                  <a:moveTo>
                    <a:pt x="444" y="0"/>
                  </a:moveTo>
                  <a:lnTo>
                    <a:pt x="450" y="0"/>
                  </a:lnTo>
                  <a:lnTo>
                    <a:pt x="450" y="3"/>
                  </a:lnTo>
                  <a:lnTo>
                    <a:pt x="444" y="3"/>
                  </a:lnTo>
                  <a:lnTo>
                    <a:pt x="444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3"/>
                  </a:lnTo>
                  <a:lnTo>
                    <a:pt x="452" y="3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3"/>
                  </a:lnTo>
                  <a:lnTo>
                    <a:pt x="460" y="3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6" y="0"/>
                  </a:moveTo>
                  <a:lnTo>
                    <a:pt x="481" y="0"/>
                  </a:lnTo>
                  <a:lnTo>
                    <a:pt x="481" y="3"/>
                  </a:lnTo>
                  <a:lnTo>
                    <a:pt x="476" y="3"/>
                  </a:lnTo>
                  <a:lnTo>
                    <a:pt x="476" y="0"/>
                  </a:lnTo>
                  <a:close/>
                  <a:moveTo>
                    <a:pt x="483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83" y="3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3"/>
                  </a:lnTo>
                  <a:lnTo>
                    <a:pt x="491" y="3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3"/>
                  </a:lnTo>
                  <a:lnTo>
                    <a:pt x="499" y="3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5" y="0"/>
                  </a:moveTo>
                  <a:lnTo>
                    <a:pt x="520" y="0"/>
                  </a:lnTo>
                  <a:lnTo>
                    <a:pt x="520" y="3"/>
                  </a:lnTo>
                  <a:lnTo>
                    <a:pt x="515" y="3"/>
                  </a:lnTo>
                  <a:lnTo>
                    <a:pt x="515" y="0"/>
                  </a:lnTo>
                  <a:close/>
                  <a:moveTo>
                    <a:pt x="522" y="0"/>
                  </a:moveTo>
                  <a:lnTo>
                    <a:pt x="528" y="0"/>
                  </a:lnTo>
                  <a:lnTo>
                    <a:pt x="528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3"/>
                  </a:lnTo>
                  <a:lnTo>
                    <a:pt x="530" y="3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3"/>
                  </a:lnTo>
                  <a:lnTo>
                    <a:pt x="538" y="3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4" y="0"/>
                  </a:moveTo>
                  <a:lnTo>
                    <a:pt x="559" y="0"/>
                  </a:lnTo>
                  <a:lnTo>
                    <a:pt x="559" y="3"/>
                  </a:lnTo>
                  <a:lnTo>
                    <a:pt x="554" y="3"/>
                  </a:lnTo>
                  <a:lnTo>
                    <a:pt x="554" y="0"/>
                  </a:lnTo>
                  <a:close/>
                  <a:moveTo>
                    <a:pt x="561" y="0"/>
                  </a:moveTo>
                  <a:lnTo>
                    <a:pt x="567" y="0"/>
                  </a:lnTo>
                  <a:lnTo>
                    <a:pt x="567" y="3"/>
                  </a:lnTo>
                  <a:lnTo>
                    <a:pt x="561" y="3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3"/>
                  </a:lnTo>
                  <a:lnTo>
                    <a:pt x="569" y="3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3"/>
                  </a:lnTo>
                  <a:lnTo>
                    <a:pt x="577" y="3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3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93" y="3"/>
                  </a:lnTo>
                  <a:lnTo>
                    <a:pt x="593" y="0"/>
                  </a:lnTo>
                  <a:close/>
                  <a:moveTo>
                    <a:pt x="600" y="0"/>
                  </a:moveTo>
                  <a:lnTo>
                    <a:pt x="606" y="0"/>
                  </a:lnTo>
                  <a:lnTo>
                    <a:pt x="606" y="3"/>
                  </a:lnTo>
                  <a:lnTo>
                    <a:pt x="600" y="3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3"/>
                  </a:lnTo>
                  <a:lnTo>
                    <a:pt x="616" y="3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2" y="0"/>
                  </a:moveTo>
                  <a:lnTo>
                    <a:pt x="637" y="0"/>
                  </a:lnTo>
                  <a:lnTo>
                    <a:pt x="637" y="3"/>
                  </a:lnTo>
                  <a:lnTo>
                    <a:pt x="632" y="3"/>
                  </a:lnTo>
                  <a:lnTo>
                    <a:pt x="632" y="0"/>
                  </a:lnTo>
                  <a:close/>
                  <a:moveTo>
                    <a:pt x="639" y="0"/>
                  </a:moveTo>
                  <a:lnTo>
                    <a:pt x="645" y="0"/>
                  </a:lnTo>
                  <a:lnTo>
                    <a:pt x="645" y="3"/>
                  </a:lnTo>
                  <a:lnTo>
                    <a:pt x="639" y="3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3"/>
                  </a:lnTo>
                  <a:lnTo>
                    <a:pt x="647" y="3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3"/>
                  </a:lnTo>
                  <a:lnTo>
                    <a:pt x="655" y="3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1" y="0"/>
                  </a:moveTo>
                  <a:lnTo>
                    <a:pt x="676" y="0"/>
                  </a:lnTo>
                  <a:lnTo>
                    <a:pt x="676" y="3"/>
                  </a:lnTo>
                  <a:lnTo>
                    <a:pt x="671" y="3"/>
                  </a:lnTo>
                  <a:lnTo>
                    <a:pt x="671" y="0"/>
                  </a:lnTo>
                  <a:close/>
                  <a:moveTo>
                    <a:pt x="678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8" y="3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3"/>
                  </a:lnTo>
                  <a:lnTo>
                    <a:pt x="686" y="3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3"/>
                  </a:lnTo>
                  <a:lnTo>
                    <a:pt x="694" y="3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10" y="0"/>
                  </a:moveTo>
                  <a:lnTo>
                    <a:pt x="715" y="0"/>
                  </a:lnTo>
                  <a:lnTo>
                    <a:pt x="715" y="3"/>
                  </a:lnTo>
                  <a:lnTo>
                    <a:pt x="710" y="3"/>
                  </a:lnTo>
                  <a:lnTo>
                    <a:pt x="710" y="0"/>
                  </a:lnTo>
                  <a:close/>
                  <a:moveTo>
                    <a:pt x="717" y="0"/>
                  </a:moveTo>
                  <a:lnTo>
                    <a:pt x="723" y="0"/>
                  </a:lnTo>
                  <a:lnTo>
                    <a:pt x="723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3"/>
                  </a:lnTo>
                  <a:lnTo>
                    <a:pt x="725" y="3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3"/>
                  </a:lnTo>
                  <a:lnTo>
                    <a:pt x="733" y="3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9" y="0"/>
                  </a:moveTo>
                  <a:lnTo>
                    <a:pt x="754" y="0"/>
                  </a:lnTo>
                  <a:lnTo>
                    <a:pt x="754" y="3"/>
                  </a:lnTo>
                  <a:lnTo>
                    <a:pt x="749" y="3"/>
                  </a:lnTo>
                  <a:lnTo>
                    <a:pt x="749" y="0"/>
                  </a:lnTo>
                  <a:close/>
                  <a:moveTo>
                    <a:pt x="756" y="0"/>
                  </a:moveTo>
                  <a:lnTo>
                    <a:pt x="762" y="0"/>
                  </a:lnTo>
                  <a:lnTo>
                    <a:pt x="762" y="3"/>
                  </a:lnTo>
                  <a:lnTo>
                    <a:pt x="756" y="3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3"/>
                  </a:lnTo>
                  <a:lnTo>
                    <a:pt x="764" y="3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3"/>
                  </a:lnTo>
                  <a:lnTo>
                    <a:pt x="772" y="3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8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8" y="3"/>
                  </a:lnTo>
                  <a:lnTo>
                    <a:pt x="788" y="0"/>
                  </a:lnTo>
                  <a:close/>
                  <a:moveTo>
                    <a:pt x="795" y="0"/>
                  </a:moveTo>
                  <a:lnTo>
                    <a:pt x="801" y="0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3"/>
                  </a:lnTo>
                  <a:lnTo>
                    <a:pt x="803" y="3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3"/>
                  </a:lnTo>
                  <a:lnTo>
                    <a:pt x="811" y="3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7" y="0"/>
                  </a:moveTo>
                  <a:lnTo>
                    <a:pt x="832" y="0"/>
                  </a:lnTo>
                  <a:lnTo>
                    <a:pt x="832" y="3"/>
                  </a:lnTo>
                  <a:lnTo>
                    <a:pt x="827" y="3"/>
                  </a:lnTo>
                  <a:lnTo>
                    <a:pt x="827" y="0"/>
                  </a:lnTo>
                  <a:close/>
                  <a:moveTo>
                    <a:pt x="834" y="0"/>
                  </a:moveTo>
                  <a:lnTo>
                    <a:pt x="840" y="0"/>
                  </a:lnTo>
                  <a:lnTo>
                    <a:pt x="840" y="3"/>
                  </a:lnTo>
                  <a:lnTo>
                    <a:pt x="834" y="3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3"/>
                  </a:lnTo>
                  <a:lnTo>
                    <a:pt x="842" y="3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3"/>
                  </a:lnTo>
                  <a:lnTo>
                    <a:pt x="850" y="3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6" y="0"/>
                  </a:moveTo>
                  <a:lnTo>
                    <a:pt x="871" y="0"/>
                  </a:lnTo>
                  <a:lnTo>
                    <a:pt x="871" y="3"/>
                  </a:lnTo>
                  <a:lnTo>
                    <a:pt x="866" y="3"/>
                  </a:lnTo>
                  <a:lnTo>
                    <a:pt x="866" y="0"/>
                  </a:lnTo>
                  <a:close/>
                  <a:moveTo>
                    <a:pt x="873" y="0"/>
                  </a:moveTo>
                  <a:lnTo>
                    <a:pt x="878" y="0"/>
                  </a:lnTo>
                  <a:lnTo>
                    <a:pt x="878" y="3"/>
                  </a:lnTo>
                  <a:lnTo>
                    <a:pt x="873" y="3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3"/>
                  </a:lnTo>
                  <a:lnTo>
                    <a:pt x="881" y="3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3"/>
                  </a:lnTo>
                  <a:lnTo>
                    <a:pt x="889" y="3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5" y="0"/>
                  </a:moveTo>
                  <a:lnTo>
                    <a:pt x="910" y="0"/>
                  </a:lnTo>
                  <a:lnTo>
                    <a:pt x="910" y="3"/>
                  </a:lnTo>
                  <a:lnTo>
                    <a:pt x="905" y="3"/>
                  </a:lnTo>
                  <a:lnTo>
                    <a:pt x="905" y="0"/>
                  </a:lnTo>
                  <a:close/>
                  <a:moveTo>
                    <a:pt x="912" y="0"/>
                  </a:moveTo>
                  <a:lnTo>
                    <a:pt x="917" y="0"/>
                  </a:lnTo>
                  <a:lnTo>
                    <a:pt x="917" y="3"/>
                  </a:lnTo>
                  <a:lnTo>
                    <a:pt x="912" y="3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3"/>
                  </a:lnTo>
                  <a:lnTo>
                    <a:pt x="920" y="3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3"/>
                  </a:lnTo>
                  <a:lnTo>
                    <a:pt x="928" y="3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4" y="0"/>
                  </a:moveTo>
                  <a:lnTo>
                    <a:pt x="949" y="0"/>
                  </a:lnTo>
                  <a:lnTo>
                    <a:pt x="949" y="3"/>
                  </a:lnTo>
                  <a:lnTo>
                    <a:pt x="944" y="3"/>
                  </a:lnTo>
                  <a:lnTo>
                    <a:pt x="944" y="0"/>
                  </a:lnTo>
                  <a:close/>
                  <a:moveTo>
                    <a:pt x="951" y="0"/>
                  </a:moveTo>
                  <a:lnTo>
                    <a:pt x="956" y="0"/>
                  </a:lnTo>
                  <a:lnTo>
                    <a:pt x="956" y="3"/>
                  </a:lnTo>
                  <a:lnTo>
                    <a:pt x="951" y="3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3"/>
                  </a:lnTo>
                  <a:lnTo>
                    <a:pt x="959" y="3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3"/>
                  </a:lnTo>
                  <a:lnTo>
                    <a:pt x="967" y="3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3" y="0"/>
                  </a:moveTo>
                  <a:lnTo>
                    <a:pt x="988" y="0"/>
                  </a:lnTo>
                  <a:lnTo>
                    <a:pt x="988" y="3"/>
                  </a:lnTo>
                  <a:lnTo>
                    <a:pt x="983" y="3"/>
                  </a:lnTo>
                  <a:lnTo>
                    <a:pt x="983" y="0"/>
                  </a:lnTo>
                  <a:close/>
                  <a:moveTo>
                    <a:pt x="990" y="0"/>
                  </a:moveTo>
                  <a:lnTo>
                    <a:pt x="995" y="0"/>
                  </a:lnTo>
                  <a:lnTo>
                    <a:pt x="995" y="3"/>
                  </a:lnTo>
                  <a:lnTo>
                    <a:pt x="990" y="3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3"/>
                  </a:lnTo>
                  <a:lnTo>
                    <a:pt x="998" y="3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3"/>
                  </a:lnTo>
                  <a:lnTo>
                    <a:pt x="1006" y="3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2" y="0"/>
                  </a:moveTo>
                  <a:lnTo>
                    <a:pt x="1027" y="0"/>
                  </a:lnTo>
                  <a:lnTo>
                    <a:pt x="1027" y="3"/>
                  </a:lnTo>
                  <a:lnTo>
                    <a:pt x="1022" y="3"/>
                  </a:lnTo>
                  <a:lnTo>
                    <a:pt x="1022" y="0"/>
                  </a:lnTo>
                  <a:close/>
                  <a:moveTo>
                    <a:pt x="1029" y="0"/>
                  </a:moveTo>
                  <a:lnTo>
                    <a:pt x="1034" y="0"/>
                  </a:lnTo>
                  <a:lnTo>
                    <a:pt x="1034" y="3"/>
                  </a:lnTo>
                  <a:lnTo>
                    <a:pt x="1029" y="3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3"/>
                  </a:lnTo>
                  <a:lnTo>
                    <a:pt x="1037" y="3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3"/>
                  </a:lnTo>
                  <a:lnTo>
                    <a:pt x="1045" y="3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3"/>
                  </a:lnTo>
                  <a:lnTo>
                    <a:pt x="1053" y="3"/>
                  </a:lnTo>
                  <a:lnTo>
                    <a:pt x="1053" y="0"/>
                  </a:lnTo>
                  <a:close/>
                  <a:moveTo>
                    <a:pt x="1061" y="0"/>
                  </a:moveTo>
                  <a:lnTo>
                    <a:pt x="1066" y="0"/>
                  </a:lnTo>
                  <a:lnTo>
                    <a:pt x="1066" y="3"/>
                  </a:lnTo>
                  <a:lnTo>
                    <a:pt x="1061" y="3"/>
                  </a:lnTo>
                  <a:lnTo>
                    <a:pt x="1061" y="0"/>
                  </a:lnTo>
                  <a:close/>
                  <a:moveTo>
                    <a:pt x="1068" y="0"/>
                  </a:moveTo>
                  <a:lnTo>
                    <a:pt x="1073" y="0"/>
                  </a:lnTo>
                  <a:lnTo>
                    <a:pt x="1073" y="3"/>
                  </a:lnTo>
                  <a:lnTo>
                    <a:pt x="1068" y="3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3"/>
                  </a:lnTo>
                  <a:lnTo>
                    <a:pt x="1076" y="3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3"/>
                  </a:lnTo>
                  <a:lnTo>
                    <a:pt x="1084" y="3"/>
                  </a:lnTo>
                  <a:lnTo>
                    <a:pt x="1084" y="0"/>
                  </a:lnTo>
                  <a:close/>
                  <a:moveTo>
                    <a:pt x="1092" y="0"/>
                  </a:moveTo>
                  <a:lnTo>
                    <a:pt x="1097" y="0"/>
                  </a:lnTo>
                  <a:lnTo>
                    <a:pt x="1097" y="3"/>
                  </a:lnTo>
                  <a:lnTo>
                    <a:pt x="1092" y="3"/>
                  </a:lnTo>
                  <a:lnTo>
                    <a:pt x="1092" y="0"/>
                  </a:lnTo>
                  <a:close/>
                  <a:moveTo>
                    <a:pt x="1100" y="0"/>
                  </a:moveTo>
                  <a:lnTo>
                    <a:pt x="1105" y="0"/>
                  </a:lnTo>
                  <a:lnTo>
                    <a:pt x="1105" y="3"/>
                  </a:lnTo>
                  <a:lnTo>
                    <a:pt x="1100" y="3"/>
                  </a:lnTo>
                  <a:lnTo>
                    <a:pt x="1100" y="0"/>
                  </a:lnTo>
                  <a:close/>
                  <a:moveTo>
                    <a:pt x="1107" y="0"/>
                  </a:moveTo>
                  <a:lnTo>
                    <a:pt x="1112" y="0"/>
                  </a:lnTo>
                  <a:lnTo>
                    <a:pt x="1112" y="3"/>
                  </a:lnTo>
                  <a:lnTo>
                    <a:pt x="1107" y="3"/>
                  </a:lnTo>
                  <a:lnTo>
                    <a:pt x="1107" y="0"/>
                  </a:lnTo>
                  <a:close/>
                  <a:moveTo>
                    <a:pt x="1115" y="0"/>
                  </a:moveTo>
                  <a:lnTo>
                    <a:pt x="1120" y="0"/>
                  </a:lnTo>
                  <a:lnTo>
                    <a:pt x="1120" y="3"/>
                  </a:lnTo>
                  <a:lnTo>
                    <a:pt x="1115" y="3"/>
                  </a:lnTo>
                  <a:lnTo>
                    <a:pt x="1115" y="0"/>
                  </a:lnTo>
                  <a:close/>
                  <a:moveTo>
                    <a:pt x="1123" y="0"/>
                  </a:moveTo>
                  <a:lnTo>
                    <a:pt x="1128" y="0"/>
                  </a:lnTo>
                  <a:lnTo>
                    <a:pt x="1128" y="3"/>
                  </a:lnTo>
                  <a:lnTo>
                    <a:pt x="1123" y="3"/>
                  </a:lnTo>
                  <a:lnTo>
                    <a:pt x="1123" y="0"/>
                  </a:lnTo>
                  <a:close/>
                  <a:moveTo>
                    <a:pt x="1131" y="0"/>
                  </a:moveTo>
                  <a:lnTo>
                    <a:pt x="1136" y="0"/>
                  </a:lnTo>
                  <a:lnTo>
                    <a:pt x="1136" y="3"/>
                  </a:lnTo>
                  <a:lnTo>
                    <a:pt x="1131" y="3"/>
                  </a:lnTo>
                  <a:lnTo>
                    <a:pt x="1131" y="0"/>
                  </a:lnTo>
                  <a:close/>
                  <a:moveTo>
                    <a:pt x="1139" y="0"/>
                  </a:moveTo>
                  <a:lnTo>
                    <a:pt x="1144" y="0"/>
                  </a:lnTo>
                  <a:lnTo>
                    <a:pt x="1144" y="3"/>
                  </a:lnTo>
                  <a:lnTo>
                    <a:pt x="1139" y="3"/>
                  </a:lnTo>
                  <a:lnTo>
                    <a:pt x="1139" y="0"/>
                  </a:lnTo>
                  <a:close/>
                  <a:moveTo>
                    <a:pt x="1146" y="0"/>
                  </a:moveTo>
                  <a:lnTo>
                    <a:pt x="1151" y="0"/>
                  </a:lnTo>
                  <a:lnTo>
                    <a:pt x="1151" y="3"/>
                  </a:lnTo>
                  <a:lnTo>
                    <a:pt x="1146" y="3"/>
                  </a:lnTo>
                  <a:lnTo>
                    <a:pt x="1146" y="0"/>
                  </a:lnTo>
                  <a:close/>
                  <a:moveTo>
                    <a:pt x="1154" y="0"/>
                  </a:moveTo>
                  <a:lnTo>
                    <a:pt x="1157" y="0"/>
                  </a:lnTo>
                  <a:lnTo>
                    <a:pt x="1157" y="3"/>
                  </a:lnTo>
                  <a:lnTo>
                    <a:pt x="1154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FDD87577-515E-C764-755D-BFB6FAB7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806"/>
              <a:ext cx="93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handleCollision(iCollidable other):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E760355C-D401-941B-EF53-22D8D9873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870"/>
              <a:ext cx="71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getBoundingBox(): 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E19C211-7F5A-88D4-48A3-BDE7F3C3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1029"/>
              <a:ext cx="8" cy="62"/>
            </a:xfrm>
            <a:custGeom>
              <a:avLst/>
              <a:gdLst>
                <a:gd name="T0" fmla="*/ 0 w 35"/>
                <a:gd name="T1" fmla="*/ 240 h 257"/>
                <a:gd name="T2" fmla="*/ 2 w 35"/>
                <a:gd name="T3" fmla="*/ 16 h 257"/>
                <a:gd name="T4" fmla="*/ 19 w 35"/>
                <a:gd name="T5" fmla="*/ 1 h 257"/>
                <a:gd name="T6" fmla="*/ 34 w 35"/>
                <a:gd name="T7" fmla="*/ 17 h 257"/>
                <a:gd name="T8" fmla="*/ 32 w 35"/>
                <a:gd name="T9" fmla="*/ 241 h 257"/>
                <a:gd name="T10" fmla="*/ 16 w 35"/>
                <a:gd name="T11" fmla="*/ 257 h 257"/>
                <a:gd name="T12" fmla="*/ 0 w 35"/>
                <a:gd name="T13" fmla="*/ 24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57">
                  <a:moveTo>
                    <a:pt x="0" y="240"/>
                  </a:moveTo>
                  <a:lnTo>
                    <a:pt x="2" y="16"/>
                  </a:lnTo>
                  <a:cubicBezTo>
                    <a:pt x="3" y="8"/>
                    <a:pt x="10" y="0"/>
                    <a:pt x="19" y="1"/>
                  </a:cubicBezTo>
                  <a:cubicBezTo>
                    <a:pt x="27" y="1"/>
                    <a:pt x="35" y="8"/>
                    <a:pt x="34" y="17"/>
                  </a:cubicBezTo>
                  <a:lnTo>
                    <a:pt x="32" y="241"/>
                  </a:lnTo>
                  <a:cubicBezTo>
                    <a:pt x="32" y="250"/>
                    <a:pt x="25" y="257"/>
                    <a:pt x="16" y="257"/>
                  </a:cubicBezTo>
                  <a:cubicBezTo>
                    <a:pt x="7" y="256"/>
                    <a:pt x="0" y="249"/>
                    <a:pt x="0" y="240"/>
                  </a:cubicBez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A0C79185-91BD-EC9B-76C3-35E58A265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944"/>
              <a:ext cx="41" cy="63"/>
            </a:xfrm>
            <a:custGeom>
              <a:avLst/>
              <a:gdLst>
                <a:gd name="T0" fmla="*/ 41 w 41"/>
                <a:gd name="T1" fmla="*/ 63 h 63"/>
                <a:gd name="T2" fmla="*/ 21 w 41"/>
                <a:gd name="T3" fmla="*/ 0 h 63"/>
                <a:gd name="T4" fmla="*/ 0 w 41"/>
                <a:gd name="T5" fmla="*/ 63 h 63"/>
                <a:gd name="T6" fmla="*/ 41 w 41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41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1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4" name="Rectangle 47">
              <a:extLst>
                <a:ext uri="{FF2B5EF4-FFF2-40B4-BE49-F238E27FC236}">
                  <a16:creationId xmlns:a16="http://schemas.microsoft.com/office/drawing/2014/main" id="{52E547C7-7828-58EA-3DFC-7ED849A2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713"/>
              <a:ext cx="1076" cy="2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5" name="Rectangle 48">
              <a:extLst>
                <a:ext uri="{FF2B5EF4-FFF2-40B4-BE49-F238E27FC236}">
                  <a16:creationId xmlns:a16="http://schemas.microsoft.com/office/drawing/2014/main" id="{175F3435-1059-5905-DE2D-8CA0C0FD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713"/>
              <a:ext cx="1076" cy="231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Rectangle 49">
              <a:extLst>
                <a:ext uri="{FF2B5EF4-FFF2-40B4-BE49-F238E27FC236}">
                  <a16:creationId xmlns:a16="http://schemas.microsoft.com/office/drawing/2014/main" id="{58045656-24DA-F784-D7C3-C63FAA48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490"/>
              <a:ext cx="1076" cy="22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7" name="Rectangle 50">
              <a:extLst>
                <a:ext uri="{FF2B5EF4-FFF2-40B4-BE49-F238E27FC236}">
                  <a16:creationId xmlns:a16="http://schemas.microsoft.com/office/drawing/2014/main" id="{5AEBD00E-5D5D-2369-7D43-E111A47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490"/>
              <a:ext cx="1076" cy="223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DFCFB2D8-38D8-1109-7549-7B095D75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512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1EAC17A8-8501-4C63-7327-3A02CCDC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594"/>
              <a:ext cx="26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iMovable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2C7173A2-0EA4-1B61-B4D1-9112B3736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7" y="796"/>
              <a:ext cx="1047" cy="3"/>
            </a:xfrm>
            <a:custGeom>
              <a:avLst/>
              <a:gdLst>
                <a:gd name="T0" fmla="*/ 16 w 1047"/>
                <a:gd name="T1" fmla="*/ 0 h 3"/>
                <a:gd name="T2" fmla="*/ 37 w 1047"/>
                <a:gd name="T3" fmla="*/ 0 h 3"/>
                <a:gd name="T4" fmla="*/ 52 w 1047"/>
                <a:gd name="T5" fmla="*/ 3 h 3"/>
                <a:gd name="T6" fmla="*/ 63 w 1047"/>
                <a:gd name="T7" fmla="*/ 3 h 3"/>
                <a:gd name="T8" fmla="*/ 78 w 1047"/>
                <a:gd name="T9" fmla="*/ 0 h 3"/>
                <a:gd name="T10" fmla="*/ 102 w 1047"/>
                <a:gd name="T11" fmla="*/ 0 h 3"/>
                <a:gd name="T12" fmla="*/ 123 w 1047"/>
                <a:gd name="T13" fmla="*/ 0 h 3"/>
                <a:gd name="T14" fmla="*/ 138 w 1047"/>
                <a:gd name="T15" fmla="*/ 3 h 3"/>
                <a:gd name="T16" fmla="*/ 149 w 1047"/>
                <a:gd name="T17" fmla="*/ 3 h 3"/>
                <a:gd name="T18" fmla="*/ 164 w 1047"/>
                <a:gd name="T19" fmla="*/ 0 h 3"/>
                <a:gd name="T20" fmla="*/ 188 w 1047"/>
                <a:gd name="T21" fmla="*/ 0 h 3"/>
                <a:gd name="T22" fmla="*/ 208 w 1047"/>
                <a:gd name="T23" fmla="*/ 0 h 3"/>
                <a:gd name="T24" fmla="*/ 224 w 1047"/>
                <a:gd name="T25" fmla="*/ 3 h 3"/>
                <a:gd name="T26" fmla="*/ 234 w 1047"/>
                <a:gd name="T27" fmla="*/ 3 h 3"/>
                <a:gd name="T28" fmla="*/ 250 w 1047"/>
                <a:gd name="T29" fmla="*/ 0 h 3"/>
                <a:gd name="T30" fmla="*/ 273 w 1047"/>
                <a:gd name="T31" fmla="*/ 0 h 3"/>
                <a:gd name="T32" fmla="*/ 294 w 1047"/>
                <a:gd name="T33" fmla="*/ 0 h 3"/>
                <a:gd name="T34" fmla="*/ 310 w 1047"/>
                <a:gd name="T35" fmla="*/ 3 h 3"/>
                <a:gd name="T36" fmla="*/ 320 w 1047"/>
                <a:gd name="T37" fmla="*/ 3 h 3"/>
                <a:gd name="T38" fmla="*/ 336 w 1047"/>
                <a:gd name="T39" fmla="*/ 0 h 3"/>
                <a:gd name="T40" fmla="*/ 359 w 1047"/>
                <a:gd name="T41" fmla="*/ 0 h 3"/>
                <a:gd name="T42" fmla="*/ 380 w 1047"/>
                <a:gd name="T43" fmla="*/ 0 h 3"/>
                <a:gd name="T44" fmla="*/ 396 w 1047"/>
                <a:gd name="T45" fmla="*/ 3 h 3"/>
                <a:gd name="T46" fmla="*/ 406 w 1047"/>
                <a:gd name="T47" fmla="*/ 3 h 3"/>
                <a:gd name="T48" fmla="*/ 422 w 1047"/>
                <a:gd name="T49" fmla="*/ 0 h 3"/>
                <a:gd name="T50" fmla="*/ 445 w 1047"/>
                <a:gd name="T51" fmla="*/ 0 h 3"/>
                <a:gd name="T52" fmla="*/ 466 w 1047"/>
                <a:gd name="T53" fmla="*/ 0 h 3"/>
                <a:gd name="T54" fmla="*/ 481 w 1047"/>
                <a:gd name="T55" fmla="*/ 3 h 3"/>
                <a:gd name="T56" fmla="*/ 492 w 1047"/>
                <a:gd name="T57" fmla="*/ 3 h 3"/>
                <a:gd name="T58" fmla="*/ 507 w 1047"/>
                <a:gd name="T59" fmla="*/ 0 h 3"/>
                <a:gd name="T60" fmla="*/ 531 w 1047"/>
                <a:gd name="T61" fmla="*/ 0 h 3"/>
                <a:gd name="T62" fmla="*/ 552 w 1047"/>
                <a:gd name="T63" fmla="*/ 0 h 3"/>
                <a:gd name="T64" fmla="*/ 567 w 1047"/>
                <a:gd name="T65" fmla="*/ 3 h 3"/>
                <a:gd name="T66" fmla="*/ 578 w 1047"/>
                <a:gd name="T67" fmla="*/ 3 h 3"/>
                <a:gd name="T68" fmla="*/ 593 w 1047"/>
                <a:gd name="T69" fmla="*/ 0 h 3"/>
                <a:gd name="T70" fmla="*/ 617 w 1047"/>
                <a:gd name="T71" fmla="*/ 0 h 3"/>
                <a:gd name="T72" fmla="*/ 637 w 1047"/>
                <a:gd name="T73" fmla="*/ 0 h 3"/>
                <a:gd name="T74" fmla="*/ 653 w 1047"/>
                <a:gd name="T75" fmla="*/ 3 h 3"/>
                <a:gd name="T76" fmla="*/ 663 w 1047"/>
                <a:gd name="T77" fmla="*/ 3 h 3"/>
                <a:gd name="T78" fmla="*/ 679 w 1047"/>
                <a:gd name="T79" fmla="*/ 0 h 3"/>
                <a:gd name="T80" fmla="*/ 702 w 1047"/>
                <a:gd name="T81" fmla="*/ 0 h 3"/>
                <a:gd name="T82" fmla="*/ 723 w 1047"/>
                <a:gd name="T83" fmla="*/ 0 h 3"/>
                <a:gd name="T84" fmla="*/ 739 w 1047"/>
                <a:gd name="T85" fmla="*/ 3 h 3"/>
                <a:gd name="T86" fmla="*/ 749 w 1047"/>
                <a:gd name="T87" fmla="*/ 3 h 3"/>
                <a:gd name="T88" fmla="*/ 765 w 1047"/>
                <a:gd name="T89" fmla="*/ 0 h 3"/>
                <a:gd name="T90" fmla="*/ 788 w 1047"/>
                <a:gd name="T91" fmla="*/ 0 h 3"/>
                <a:gd name="T92" fmla="*/ 809 w 1047"/>
                <a:gd name="T93" fmla="*/ 0 h 3"/>
                <a:gd name="T94" fmla="*/ 825 w 1047"/>
                <a:gd name="T95" fmla="*/ 3 h 3"/>
                <a:gd name="T96" fmla="*/ 835 w 1047"/>
                <a:gd name="T97" fmla="*/ 3 h 3"/>
                <a:gd name="T98" fmla="*/ 851 w 1047"/>
                <a:gd name="T99" fmla="*/ 0 h 3"/>
                <a:gd name="T100" fmla="*/ 874 w 1047"/>
                <a:gd name="T101" fmla="*/ 0 h 3"/>
                <a:gd name="T102" fmla="*/ 895 w 1047"/>
                <a:gd name="T103" fmla="*/ 0 h 3"/>
                <a:gd name="T104" fmla="*/ 910 w 1047"/>
                <a:gd name="T105" fmla="*/ 3 h 3"/>
                <a:gd name="T106" fmla="*/ 921 w 1047"/>
                <a:gd name="T107" fmla="*/ 3 h 3"/>
                <a:gd name="T108" fmla="*/ 936 w 1047"/>
                <a:gd name="T109" fmla="*/ 0 h 3"/>
                <a:gd name="T110" fmla="*/ 960 w 1047"/>
                <a:gd name="T111" fmla="*/ 0 h 3"/>
                <a:gd name="T112" fmla="*/ 981 w 1047"/>
                <a:gd name="T113" fmla="*/ 0 h 3"/>
                <a:gd name="T114" fmla="*/ 996 w 1047"/>
                <a:gd name="T115" fmla="*/ 3 h 3"/>
                <a:gd name="T116" fmla="*/ 1007 w 1047"/>
                <a:gd name="T117" fmla="*/ 3 h 3"/>
                <a:gd name="T118" fmla="*/ 1022 w 1047"/>
                <a:gd name="T119" fmla="*/ 0 h 3"/>
                <a:gd name="T120" fmla="*/ 1046 w 1047"/>
                <a:gd name="T1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7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8" y="3"/>
                  </a:lnTo>
                  <a:lnTo>
                    <a:pt x="8" y="0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24" y="3"/>
                  </a:lnTo>
                  <a:lnTo>
                    <a:pt x="24" y="0"/>
                  </a:lnTo>
                  <a:close/>
                  <a:moveTo>
                    <a:pt x="32" y="0"/>
                  </a:moveTo>
                  <a:lnTo>
                    <a:pt x="37" y="0"/>
                  </a:lnTo>
                  <a:lnTo>
                    <a:pt x="37" y="3"/>
                  </a:lnTo>
                  <a:lnTo>
                    <a:pt x="32" y="3"/>
                  </a:lnTo>
                  <a:lnTo>
                    <a:pt x="32" y="0"/>
                  </a:lnTo>
                  <a:close/>
                  <a:moveTo>
                    <a:pt x="39" y="0"/>
                  </a:moveTo>
                  <a:lnTo>
                    <a:pt x="45" y="0"/>
                  </a:lnTo>
                  <a:lnTo>
                    <a:pt x="45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2" y="0"/>
                  </a:lnTo>
                  <a:lnTo>
                    <a:pt x="52" y="3"/>
                  </a:lnTo>
                  <a:lnTo>
                    <a:pt x="47" y="3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0" y="3"/>
                  </a:lnTo>
                  <a:lnTo>
                    <a:pt x="55" y="3"/>
                  </a:lnTo>
                  <a:lnTo>
                    <a:pt x="55" y="0"/>
                  </a:lnTo>
                  <a:close/>
                  <a:moveTo>
                    <a:pt x="63" y="0"/>
                  </a:moveTo>
                  <a:lnTo>
                    <a:pt x="68" y="0"/>
                  </a:lnTo>
                  <a:lnTo>
                    <a:pt x="68" y="3"/>
                  </a:lnTo>
                  <a:lnTo>
                    <a:pt x="63" y="3"/>
                  </a:lnTo>
                  <a:lnTo>
                    <a:pt x="63" y="0"/>
                  </a:lnTo>
                  <a:close/>
                  <a:moveTo>
                    <a:pt x="71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1" y="3"/>
                  </a:lnTo>
                  <a:lnTo>
                    <a:pt x="71" y="0"/>
                  </a:lnTo>
                  <a:close/>
                  <a:moveTo>
                    <a:pt x="78" y="0"/>
                  </a:moveTo>
                  <a:lnTo>
                    <a:pt x="84" y="0"/>
                  </a:lnTo>
                  <a:lnTo>
                    <a:pt x="84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1" y="0"/>
                  </a:lnTo>
                  <a:lnTo>
                    <a:pt x="91" y="3"/>
                  </a:lnTo>
                  <a:lnTo>
                    <a:pt x="86" y="3"/>
                  </a:lnTo>
                  <a:lnTo>
                    <a:pt x="86" y="0"/>
                  </a:lnTo>
                  <a:close/>
                  <a:moveTo>
                    <a:pt x="94" y="0"/>
                  </a:moveTo>
                  <a:lnTo>
                    <a:pt x="99" y="0"/>
                  </a:lnTo>
                  <a:lnTo>
                    <a:pt x="99" y="3"/>
                  </a:lnTo>
                  <a:lnTo>
                    <a:pt x="94" y="3"/>
                  </a:lnTo>
                  <a:lnTo>
                    <a:pt x="94" y="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02" y="3"/>
                  </a:lnTo>
                  <a:lnTo>
                    <a:pt x="102" y="0"/>
                  </a:lnTo>
                  <a:close/>
                  <a:moveTo>
                    <a:pt x="110" y="0"/>
                  </a:moveTo>
                  <a:lnTo>
                    <a:pt x="115" y="0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10" y="0"/>
                  </a:lnTo>
                  <a:close/>
                  <a:moveTo>
                    <a:pt x="117" y="0"/>
                  </a:moveTo>
                  <a:lnTo>
                    <a:pt x="123" y="0"/>
                  </a:lnTo>
                  <a:lnTo>
                    <a:pt x="123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0" y="0"/>
                  </a:lnTo>
                  <a:lnTo>
                    <a:pt x="130" y="3"/>
                  </a:lnTo>
                  <a:lnTo>
                    <a:pt x="125" y="3"/>
                  </a:lnTo>
                  <a:lnTo>
                    <a:pt x="125" y="0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33" y="0"/>
                  </a:lnTo>
                  <a:close/>
                  <a:moveTo>
                    <a:pt x="141" y="0"/>
                  </a:moveTo>
                  <a:lnTo>
                    <a:pt x="146" y="0"/>
                  </a:lnTo>
                  <a:lnTo>
                    <a:pt x="146" y="3"/>
                  </a:lnTo>
                  <a:lnTo>
                    <a:pt x="141" y="3"/>
                  </a:lnTo>
                  <a:lnTo>
                    <a:pt x="141" y="0"/>
                  </a:lnTo>
                  <a:close/>
                  <a:moveTo>
                    <a:pt x="149" y="0"/>
                  </a:moveTo>
                  <a:lnTo>
                    <a:pt x="154" y="0"/>
                  </a:lnTo>
                  <a:lnTo>
                    <a:pt x="154" y="3"/>
                  </a:lnTo>
                  <a:lnTo>
                    <a:pt x="149" y="3"/>
                  </a:lnTo>
                  <a:lnTo>
                    <a:pt x="149" y="0"/>
                  </a:lnTo>
                  <a:close/>
                  <a:moveTo>
                    <a:pt x="156" y="0"/>
                  </a:moveTo>
                  <a:lnTo>
                    <a:pt x="162" y="0"/>
                  </a:lnTo>
                  <a:lnTo>
                    <a:pt x="162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69" y="0"/>
                  </a:lnTo>
                  <a:lnTo>
                    <a:pt x="169" y="3"/>
                  </a:lnTo>
                  <a:lnTo>
                    <a:pt x="164" y="3"/>
                  </a:lnTo>
                  <a:lnTo>
                    <a:pt x="164" y="0"/>
                  </a:lnTo>
                  <a:close/>
                  <a:moveTo>
                    <a:pt x="172" y="0"/>
                  </a:moveTo>
                  <a:lnTo>
                    <a:pt x="177" y="0"/>
                  </a:lnTo>
                  <a:lnTo>
                    <a:pt x="177" y="3"/>
                  </a:lnTo>
                  <a:lnTo>
                    <a:pt x="172" y="3"/>
                  </a:lnTo>
                  <a:lnTo>
                    <a:pt x="172" y="0"/>
                  </a:lnTo>
                  <a:close/>
                  <a:moveTo>
                    <a:pt x="180" y="0"/>
                  </a:moveTo>
                  <a:lnTo>
                    <a:pt x="185" y="0"/>
                  </a:lnTo>
                  <a:lnTo>
                    <a:pt x="185" y="3"/>
                  </a:lnTo>
                  <a:lnTo>
                    <a:pt x="180" y="3"/>
                  </a:lnTo>
                  <a:lnTo>
                    <a:pt x="180" y="0"/>
                  </a:lnTo>
                  <a:close/>
                  <a:moveTo>
                    <a:pt x="188" y="0"/>
                  </a:moveTo>
                  <a:lnTo>
                    <a:pt x="193" y="0"/>
                  </a:lnTo>
                  <a:lnTo>
                    <a:pt x="193" y="3"/>
                  </a:lnTo>
                  <a:lnTo>
                    <a:pt x="188" y="3"/>
                  </a:lnTo>
                  <a:lnTo>
                    <a:pt x="188" y="0"/>
                  </a:lnTo>
                  <a:close/>
                  <a:moveTo>
                    <a:pt x="195" y="0"/>
                  </a:moveTo>
                  <a:lnTo>
                    <a:pt x="201" y="0"/>
                  </a:lnTo>
                  <a:lnTo>
                    <a:pt x="201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3" y="0"/>
                  </a:moveTo>
                  <a:lnTo>
                    <a:pt x="208" y="0"/>
                  </a:lnTo>
                  <a:lnTo>
                    <a:pt x="208" y="3"/>
                  </a:lnTo>
                  <a:lnTo>
                    <a:pt x="203" y="3"/>
                  </a:lnTo>
                  <a:lnTo>
                    <a:pt x="203" y="0"/>
                  </a:lnTo>
                  <a:close/>
                  <a:moveTo>
                    <a:pt x="211" y="0"/>
                  </a:moveTo>
                  <a:lnTo>
                    <a:pt x="216" y="0"/>
                  </a:lnTo>
                  <a:lnTo>
                    <a:pt x="216" y="3"/>
                  </a:lnTo>
                  <a:lnTo>
                    <a:pt x="211" y="3"/>
                  </a:lnTo>
                  <a:lnTo>
                    <a:pt x="211" y="0"/>
                  </a:lnTo>
                  <a:close/>
                  <a:moveTo>
                    <a:pt x="219" y="0"/>
                  </a:moveTo>
                  <a:lnTo>
                    <a:pt x="224" y="0"/>
                  </a:lnTo>
                  <a:lnTo>
                    <a:pt x="224" y="3"/>
                  </a:lnTo>
                  <a:lnTo>
                    <a:pt x="219" y="3"/>
                  </a:lnTo>
                  <a:lnTo>
                    <a:pt x="219" y="0"/>
                  </a:lnTo>
                  <a:close/>
                  <a:moveTo>
                    <a:pt x="227" y="0"/>
                  </a:moveTo>
                  <a:lnTo>
                    <a:pt x="232" y="0"/>
                  </a:lnTo>
                  <a:lnTo>
                    <a:pt x="232" y="3"/>
                  </a:lnTo>
                  <a:lnTo>
                    <a:pt x="227" y="3"/>
                  </a:lnTo>
                  <a:lnTo>
                    <a:pt x="227" y="0"/>
                  </a:lnTo>
                  <a:close/>
                  <a:moveTo>
                    <a:pt x="234" y="0"/>
                  </a:moveTo>
                  <a:lnTo>
                    <a:pt x="240" y="0"/>
                  </a:lnTo>
                  <a:lnTo>
                    <a:pt x="240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2" y="0"/>
                  </a:moveTo>
                  <a:lnTo>
                    <a:pt x="247" y="0"/>
                  </a:lnTo>
                  <a:lnTo>
                    <a:pt x="247" y="3"/>
                  </a:lnTo>
                  <a:lnTo>
                    <a:pt x="242" y="3"/>
                  </a:lnTo>
                  <a:lnTo>
                    <a:pt x="242" y="0"/>
                  </a:lnTo>
                  <a:close/>
                  <a:moveTo>
                    <a:pt x="250" y="0"/>
                  </a:moveTo>
                  <a:lnTo>
                    <a:pt x="255" y="0"/>
                  </a:lnTo>
                  <a:lnTo>
                    <a:pt x="255" y="3"/>
                  </a:lnTo>
                  <a:lnTo>
                    <a:pt x="250" y="3"/>
                  </a:lnTo>
                  <a:lnTo>
                    <a:pt x="250" y="0"/>
                  </a:lnTo>
                  <a:close/>
                  <a:moveTo>
                    <a:pt x="258" y="0"/>
                  </a:moveTo>
                  <a:lnTo>
                    <a:pt x="263" y="0"/>
                  </a:lnTo>
                  <a:lnTo>
                    <a:pt x="263" y="3"/>
                  </a:lnTo>
                  <a:lnTo>
                    <a:pt x="258" y="3"/>
                  </a:lnTo>
                  <a:lnTo>
                    <a:pt x="258" y="0"/>
                  </a:lnTo>
                  <a:close/>
                  <a:moveTo>
                    <a:pt x="266" y="0"/>
                  </a:moveTo>
                  <a:lnTo>
                    <a:pt x="271" y="0"/>
                  </a:lnTo>
                  <a:lnTo>
                    <a:pt x="271" y="3"/>
                  </a:lnTo>
                  <a:lnTo>
                    <a:pt x="266" y="3"/>
                  </a:lnTo>
                  <a:lnTo>
                    <a:pt x="266" y="0"/>
                  </a:lnTo>
                  <a:close/>
                  <a:moveTo>
                    <a:pt x="273" y="0"/>
                  </a:moveTo>
                  <a:lnTo>
                    <a:pt x="279" y="0"/>
                  </a:lnTo>
                  <a:lnTo>
                    <a:pt x="279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1" y="0"/>
                  </a:moveTo>
                  <a:lnTo>
                    <a:pt x="286" y="0"/>
                  </a:lnTo>
                  <a:lnTo>
                    <a:pt x="286" y="3"/>
                  </a:lnTo>
                  <a:lnTo>
                    <a:pt x="281" y="3"/>
                  </a:lnTo>
                  <a:lnTo>
                    <a:pt x="281" y="0"/>
                  </a:lnTo>
                  <a:close/>
                  <a:moveTo>
                    <a:pt x="289" y="0"/>
                  </a:moveTo>
                  <a:lnTo>
                    <a:pt x="294" y="0"/>
                  </a:lnTo>
                  <a:lnTo>
                    <a:pt x="294" y="3"/>
                  </a:lnTo>
                  <a:lnTo>
                    <a:pt x="289" y="3"/>
                  </a:lnTo>
                  <a:lnTo>
                    <a:pt x="289" y="0"/>
                  </a:lnTo>
                  <a:close/>
                  <a:moveTo>
                    <a:pt x="297" y="0"/>
                  </a:moveTo>
                  <a:lnTo>
                    <a:pt x="302" y="0"/>
                  </a:lnTo>
                  <a:lnTo>
                    <a:pt x="302" y="3"/>
                  </a:lnTo>
                  <a:lnTo>
                    <a:pt x="297" y="3"/>
                  </a:lnTo>
                  <a:lnTo>
                    <a:pt x="297" y="0"/>
                  </a:lnTo>
                  <a:close/>
                  <a:moveTo>
                    <a:pt x="305" y="0"/>
                  </a:moveTo>
                  <a:lnTo>
                    <a:pt x="310" y="0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305" y="0"/>
                  </a:lnTo>
                  <a:close/>
                  <a:moveTo>
                    <a:pt x="312" y="0"/>
                  </a:moveTo>
                  <a:lnTo>
                    <a:pt x="318" y="0"/>
                  </a:lnTo>
                  <a:lnTo>
                    <a:pt x="318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20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320" y="3"/>
                  </a:lnTo>
                  <a:lnTo>
                    <a:pt x="320" y="0"/>
                  </a:lnTo>
                  <a:close/>
                  <a:moveTo>
                    <a:pt x="328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328" y="3"/>
                  </a:lnTo>
                  <a:lnTo>
                    <a:pt x="328" y="0"/>
                  </a:lnTo>
                  <a:close/>
                  <a:moveTo>
                    <a:pt x="336" y="0"/>
                  </a:moveTo>
                  <a:lnTo>
                    <a:pt x="341" y="0"/>
                  </a:lnTo>
                  <a:lnTo>
                    <a:pt x="341" y="3"/>
                  </a:lnTo>
                  <a:lnTo>
                    <a:pt x="336" y="3"/>
                  </a:lnTo>
                  <a:lnTo>
                    <a:pt x="336" y="0"/>
                  </a:lnTo>
                  <a:close/>
                  <a:moveTo>
                    <a:pt x="344" y="0"/>
                  </a:moveTo>
                  <a:lnTo>
                    <a:pt x="349" y="0"/>
                  </a:lnTo>
                  <a:lnTo>
                    <a:pt x="349" y="3"/>
                  </a:lnTo>
                  <a:lnTo>
                    <a:pt x="344" y="3"/>
                  </a:lnTo>
                  <a:lnTo>
                    <a:pt x="344" y="0"/>
                  </a:lnTo>
                  <a:close/>
                  <a:moveTo>
                    <a:pt x="351" y="0"/>
                  </a:moveTo>
                  <a:lnTo>
                    <a:pt x="357" y="0"/>
                  </a:lnTo>
                  <a:lnTo>
                    <a:pt x="357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9" y="0"/>
                  </a:moveTo>
                  <a:lnTo>
                    <a:pt x="364" y="0"/>
                  </a:lnTo>
                  <a:lnTo>
                    <a:pt x="364" y="3"/>
                  </a:lnTo>
                  <a:lnTo>
                    <a:pt x="359" y="3"/>
                  </a:lnTo>
                  <a:lnTo>
                    <a:pt x="359" y="0"/>
                  </a:lnTo>
                  <a:close/>
                  <a:moveTo>
                    <a:pt x="367" y="0"/>
                  </a:moveTo>
                  <a:lnTo>
                    <a:pt x="372" y="0"/>
                  </a:lnTo>
                  <a:lnTo>
                    <a:pt x="372" y="3"/>
                  </a:lnTo>
                  <a:lnTo>
                    <a:pt x="367" y="3"/>
                  </a:lnTo>
                  <a:lnTo>
                    <a:pt x="367" y="0"/>
                  </a:lnTo>
                  <a:close/>
                  <a:moveTo>
                    <a:pt x="375" y="0"/>
                  </a:moveTo>
                  <a:lnTo>
                    <a:pt x="380" y="0"/>
                  </a:lnTo>
                  <a:lnTo>
                    <a:pt x="380" y="3"/>
                  </a:lnTo>
                  <a:lnTo>
                    <a:pt x="375" y="3"/>
                  </a:lnTo>
                  <a:lnTo>
                    <a:pt x="375" y="0"/>
                  </a:lnTo>
                  <a:close/>
                  <a:moveTo>
                    <a:pt x="383" y="0"/>
                  </a:moveTo>
                  <a:lnTo>
                    <a:pt x="388" y="0"/>
                  </a:lnTo>
                  <a:lnTo>
                    <a:pt x="388" y="3"/>
                  </a:lnTo>
                  <a:lnTo>
                    <a:pt x="383" y="3"/>
                  </a:lnTo>
                  <a:lnTo>
                    <a:pt x="383" y="0"/>
                  </a:lnTo>
                  <a:close/>
                  <a:moveTo>
                    <a:pt x="390" y="0"/>
                  </a:moveTo>
                  <a:lnTo>
                    <a:pt x="396" y="0"/>
                  </a:lnTo>
                  <a:lnTo>
                    <a:pt x="396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8" y="0"/>
                  </a:moveTo>
                  <a:lnTo>
                    <a:pt x="403" y="0"/>
                  </a:lnTo>
                  <a:lnTo>
                    <a:pt x="403" y="3"/>
                  </a:lnTo>
                  <a:lnTo>
                    <a:pt x="398" y="3"/>
                  </a:lnTo>
                  <a:lnTo>
                    <a:pt x="398" y="0"/>
                  </a:lnTo>
                  <a:close/>
                  <a:moveTo>
                    <a:pt x="406" y="0"/>
                  </a:moveTo>
                  <a:lnTo>
                    <a:pt x="411" y="0"/>
                  </a:lnTo>
                  <a:lnTo>
                    <a:pt x="411" y="3"/>
                  </a:lnTo>
                  <a:lnTo>
                    <a:pt x="406" y="3"/>
                  </a:lnTo>
                  <a:lnTo>
                    <a:pt x="406" y="0"/>
                  </a:lnTo>
                  <a:close/>
                  <a:moveTo>
                    <a:pt x="414" y="0"/>
                  </a:moveTo>
                  <a:lnTo>
                    <a:pt x="419" y="0"/>
                  </a:lnTo>
                  <a:lnTo>
                    <a:pt x="419" y="3"/>
                  </a:lnTo>
                  <a:lnTo>
                    <a:pt x="414" y="3"/>
                  </a:lnTo>
                  <a:lnTo>
                    <a:pt x="414" y="0"/>
                  </a:lnTo>
                  <a:close/>
                  <a:moveTo>
                    <a:pt x="422" y="0"/>
                  </a:moveTo>
                  <a:lnTo>
                    <a:pt x="427" y="0"/>
                  </a:lnTo>
                  <a:lnTo>
                    <a:pt x="427" y="3"/>
                  </a:lnTo>
                  <a:lnTo>
                    <a:pt x="422" y="3"/>
                  </a:lnTo>
                  <a:lnTo>
                    <a:pt x="422" y="0"/>
                  </a:lnTo>
                  <a:close/>
                  <a:moveTo>
                    <a:pt x="429" y="0"/>
                  </a:moveTo>
                  <a:lnTo>
                    <a:pt x="435" y="0"/>
                  </a:lnTo>
                  <a:lnTo>
                    <a:pt x="435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7" y="0"/>
                  </a:moveTo>
                  <a:lnTo>
                    <a:pt x="442" y="0"/>
                  </a:lnTo>
                  <a:lnTo>
                    <a:pt x="442" y="3"/>
                  </a:lnTo>
                  <a:lnTo>
                    <a:pt x="437" y="3"/>
                  </a:lnTo>
                  <a:lnTo>
                    <a:pt x="437" y="0"/>
                  </a:lnTo>
                  <a:close/>
                  <a:moveTo>
                    <a:pt x="445" y="0"/>
                  </a:moveTo>
                  <a:lnTo>
                    <a:pt x="450" y="0"/>
                  </a:lnTo>
                  <a:lnTo>
                    <a:pt x="450" y="3"/>
                  </a:lnTo>
                  <a:lnTo>
                    <a:pt x="445" y="3"/>
                  </a:lnTo>
                  <a:lnTo>
                    <a:pt x="445" y="0"/>
                  </a:lnTo>
                  <a:close/>
                  <a:moveTo>
                    <a:pt x="453" y="0"/>
                  </a:moveTo>
                  <a:lnTo>
                    <a:pt x="458" y="0"/>
                  </a:lnTo>
                  <a:lnTo>
                    <a:pt x="458" y="3"/>
                  </a:lnTo>
                  <a:lnTo>
                    <a:pt x="453" y="3"/>
                  </a:lnTo>
                  <a:lnTo>
                    <a:pt x="453" y="0"/>
                  </a:lnTo>
                  <a:close/>
                  <a:moveTo>
                    <a:pt x="461" y="0"/>
                  </a:moveTo>
                  <a:lnTo>
                    <a:pt x="466" y="0"/>
                  </a:lnTo>
                  <a:lnTo>
                    <a:pt x="466" y="3"/>
                  </a:lnTo>
                  <a:lnTo>
                    <a:pt x="461" y="3"/>
                  </a:lnTo>
                  <a:lnTo>
                    <a:pt x="461" y="0"/>
                  </a:lnTo>
                  <a:close/>
                  <a:moveTo>
                    <a:pt x="468" y="0"/>
                  </a:moveTo>
                  <a:lnTo>
                    <a:pt x="474" y="0"/>
                  </a:lnTo>
                  <a:lnTo>
                    <a:pt x="474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6" y="0"/>
                  </a:moveTo>
                  <a:lnTo>
                    <a:pt x="481" y="0"/>
                  </a:lnTo>
                  <a:lnTo>
                    <a:pt x="481" y="3"/>
                  </a:lnTo>
                  <a:lnTo>
                    <a:pt x="476" y="3"/>
                  </a:lnTo>
                  <a:lnTo>
                    <a:pt x="476" y="0"/>
                  </a:lnTo>
                  <a:close/>
                  <a:moveTo>
                    <a:pt x="484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84" y="3"/>
                  </a:lnTo>
                  <a:lnTo>
                    <a:pt x="484" y="0"/>
                  </a:lnTo>
                  <a:close/>
                  <a:moveTo>
                    <a:pt x="492" y="0"/>
                  </a:moveTo>
                  <a:lnTo>
                    <a:pt x="497" y="0"/>
                  </a:lnTo>
                  <a:lnTo>
                    <a:pt x="497" y="3"/>
                  </a:lnTo>
                  <a:lnTo>
                    <a:pt x="492" y="3"/>
                  </a:lnTo>
                  <a:lnTo>
                    <a:pt x="492" y="0"/>
                  </a:lnTo>
                  <a:close/>
                  <a:moveTo>
                    <a:pt x="500" y="0"/>
                  </a:moveTo>
                  <a:lnTo>
                    <a:pt x="505" y="0"/>
                  </a:lnTo>
                  <a:lnTo>
                    <a:pt x="505" y="3"/>
                  </a:lnTo>
                  <a:lnTo>
                    <a:pt x="500" y="3"/>
                  </a:lnTo>
                  <a:lnTo>
                    <a:pt x="500" y="0"/>
                  </a:lnTo>
                  <a:close/>
                  <a:moveTo>
                    <a:pt x="507" y="0"/>
                  </a:moveTo>
                  <a:lnTo>
                    <a:pt x="513" y="0"/>
                  </a:lnTo>
                  <a:lnTo>
                    <a:pt x="513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5" y="0"/>
                  </a:moveTo>
                  <a:lnTo>
                    <a:pt x="520" y="0"/>
                  </a:lnTo>
                  <a:lnTo>
                    <a:pt x="520" y="3"/>
                  </a:lnTo>
                  <a:lnTo>
                    <a:pt x="515" y="3"/>
                  </a:lnTo>
                  <a:lnTo>
                    <a:pt x="515" y="0"/>
                  </a:lnTo>
                  <a:close/>
                  <a:moveTo>
                    <a:pt x="523" y="0"/>
                  </a:moveTo>
                  <a:lnTo>
                    <a:pt x="528" y="0"/>
                  </a:lnTo>
                  <a:lnTo>
                    <a:pt x="528" y="3"/>
                  </a:lnTo>
                  <a:lnTo>
                    <a:pt x="523" y="3"/>
                  </a:lnTo>
                  <a:lnTo>
                    <a:pt x="523" y="0"/>
                  </a:lnTo>
                  <a:close/>
                  <a:moveTo>
                    <a:pt x="531" y="0"/>
                  </a:moveTo>
                  <a:lnTo>
                    <a:pt x="536" y="0"/>
                  </a:lnTo>
                  <a:lnTo>
                    <a:pt x="536" y="3"/>
                  </a:lnTo>
                  <a:lnTo>
                    <a:pt x="531" y="3"/>
                  </a:lnTo>
                  <a:lnTo>
                    <a:pt x="531" y="0"/>
                  </a:lnTo>
                  <a:close/>
                  <a:moveTo>
                    <a:pt x="539" y="0"/>
                  </a:moveTo>
                  <a:lnTo>
                    <a:pt x="544" y="0"/>
                  </a:lnTo>
                  <a:lnTo>
                    <a:pt x="544" y="3"/>
                  </a:lnTo>
                  <a:lnTo>
                    <a:pt x="539" y="3"/>
                  </a:lnTo>
                  <a:lnTo>
                    <a:pt x="539" y="0"/>
                  </a:lnTo>
                  <a:close/>
                  <a:moveTo>
                    <a:pt x="546" y="0"/>
                  </a:moveTo>
                  <a:lnTo>
                    <a:pt x="552" y="0"/>
                  </a:lnTo>
                  <a:lnTo>
                    <a:pt x="552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4" y="0"/>
                  </a:moveTo>
                  <a:lnTo>
                    <a:pt x="559" y="0"/>
                  </a:lnTo>
                  <a:lnTo>
                    <a:pt x="559" y="3"/>
                  </a:lnTo>
                  <a:lnTo>
                    <a:pt x="554" y="3"/>
                  </a:lnTo>
                  <a:lnTo>
                    <a:pt x="554" y="0"/>
                  </a:lnTo>
                  <a:close/>
                  <a:moveTo>
                    <a:pt x="562" y="0"/>
                  </a:moveTo>
                  <a:lnTo>
                    <a:pt x="567" y="0"/>
                  </a:lnTo>
                  <a:lnTo>
                    <a:pt x="567" y="3"/>
                  </a:lnTo>
                  <a:lnTo>
                    <a:pt x="562" y="3"/>
                  </a:lnTo>
                  <a:lnTo>
                    <a:pt x="562" y="0"/>
                  </a:lnTo>
                  <a:close/>
                  <a:moveTo>
                    <a:pt x="570" y="0"/>
                  </a:moveTo>
                  <a:lnTo>
                    <a:pt x="575" y="0"/>
                  </a:lnTo>
                  <a:lnTo>
                    <a:pt x="575" y="3"/>
                  </a:lnTo>
                  <a:lnTo>
                    <a:pt x="570" y="3"/>
                  </a:lnTo>
                  <a:lnTo>
                    <a:pt x="570" y="0"/>
                  </a:lnTo>
                  <a:close/>
                  <a:moveTo>
                    <a:pt x="578" y="0"/>
                  </a:moveTo>
                  <a:lnTo>
                    <a:pt x="583" y="0"/>
                  </a:lnTo>
                  <a:lnTo>
                    <a:pt x="583" y="3"/>
                  </a:lnTo>
                  <a:lnTo>
                    <a:pt x="578" y="3"/>
                  </a:lnTo>
                  <a:lnTo>
                    <a:pt x="578" y="0"/>
                  </a:lnTo>
                  <a:close/>
                  <a:moveTo>
                    <a:pt x="585" y="0"/>
                  </a:moveTo>
                  <a:lnTo>
                    <a:pt x="591" y="0"/>
                  </a:lnTo>
                  <a:lnTo>
                    <a:pt x="591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3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93" y="3"/>
                  </a:lnTo>
                  <a:lnTo>
                    <a:pt x="593" y="0"/>
                  </a:lnTo>
                  <a:close/>
                  <a:moveTo>
                    <a:pt x="601" y="0"/>
                  </a:moveTo>
                  <a:lnTo>
                    <a:pt x="606" y="0"/>
                  </a:lnTo>
                  <a:lnTo>
                    <a:pt x="606" y="3"/>
                  </a:lnTo>
                  <a:lnTo>
                    <a:pt x="601" y="3"/>
                  </a:lnTo>
                  <a:lnTo>
                    <a:pt x="601" y="0"/>
                  </a:lnTo>
                  <a:close/>
                  <a:moveTo>
                    <a:pt x="609" y="0"/>
                  </a:moveTo>
                  <a:lnTo>
                    <a:pt x="614" y="0"/>
                  </a:lnTo>
                  <a:lnTo>
                    <a:pt x="614" y="3"/>
                  </a:lnTo>
                  <a:lnTo>
                    <a:pt x="609" y="3"/>
                  </a:lnTo>
                  <a:lnTo>
                    <a:pt x="609" y="0"/>
                  </a:lnTo>
                  <a:close/>
                  <a:moveTo>
                    <a:pt x="617" y="0"/>
                  </a:moveTo>
                  <a:lnTo>
                    <a:pt x="622" y="0"/>
                  </a:lnTo>
                  <a:lnTo>
                    <a:pt x="622" y="3"/>
                  </a:lnTo>
                  <a:lnTo>
                    <a:pt x="617" y="3"/>
                  </a:lnTo>
                  <a:lnTo>
                    <a:pt x="617" y="0"/>
                  </a:lnTo>
                  <a:close/>
                  <a:moveTo>
                    <a:pt x="624" y="0"/>
                  </a:moveTo>
                  <a:lnTo>
                    <a:pt x="630" y="0"/>
                  </a:lnTo>
                  <a:lnTo>
                    <a:pt x="630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2" y="0"/>
                  </a:moveTo>
                  <a:lnTo>
                    <a:pt x="637" y="0"/>
                  </a:lnTo>
                  <a:lnTo>
                    <a:pt x="637" y="3"/>
                  </a:lnTo>
                  <a:lnTo>
                    <a:pt x="632" y="3"/>
                  </a:lnTo>
                  <a:lnTo>
                    <a:pt x="632" y="0"/>
                  </a:lnTo>
                  <a:close/>
                  <a:moveTo>
                    <a:pt x="640" y="0"/>
                  </a:moveTo>
                  <a:lnTo>
                    <a:pt x="645" y="0"/>
                  </a:lnTo>
                  <a:lnTo>
                    <a:pt x="645" y="3"/>
                  </a:lnTo>
                  <a:lnTo>
                    <a:pt x="640" y="3"/>
                  </a:lnTo>
                  <a:lnTo>
                    <a:pt x="640" y="0"/>
                  </a:lnTo>
                  <a:close/>
                  <a:moveTo>
                    <a:pt x="648" y="0"/>
                  </a:moveTo>
                  <a:lnTo>
                    <a:pt x="653" y="0"/>
                  </a:lnTo>
                  <a:lnTo>
                    <a:pt x="653" y="3"/>
                  </a:lnTo>
                  <a:lnTo>
                    <a:pt x="648" y="3"/>
                  </a:lnTo>
                  <a:lnTo>
                    <a:pt x="648" y="0"/>
                  </a:lnTo>
                  <a:close/>
                  <a:moveTo>
                    <a:pt x="656" y="0"/>
                  </a:moveTo>
                  <a:lnTo>
                    <a:pt x="661" y="0"/>
                  </a:lnTo>
                  <a:lnTo>
                    <a:pt x="661" y="3"/>
                  </a:lnTo>
                  <a:lnTo>
                    <a:pt x="656" y="3"/>
                  </a:lnTo>
                  <a:lnTo>
                    <a:pt x="656" y="0"/>
                  </a:lnTo>
                  <a:close/>
                  <a:moveTo>
                    <a:pt x="663" y="0"/>
                  </a:moveTo>
                  <a:lnTo>
                    <a:pt x="669" y="0"/>
                  </a:lnTo>
                  <a:lnTo>
                    <a:pt x="669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1" y="0"/>
                  </a:moveTo>
                  <a:lnTo>
                    <a:pt x="676" y="0"/>
                  </a:lnTo>
                  <a:lnTo>
                    <a:pt x="676" y="3"/>
                  </a:lnTo>
                  <a:lnTo>
                    <a:pt x="671" y="3"/>
                  </a:lnTo>
                  <a:lnTo>
                    <a:pt x="671" y="0"/>
                  </a:lnTo>
                  <a:close/>
                  <a:moveTo>
                    <a:pt x="679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9" y="3"/>
                  </a:lnTo>
                  <a:lnTo>
                    <a:pt x="679" y="0"/>
                  </a:lnTo>
                  <a:close/>
                  <a:moveTo>
                    <a:pt x="687" y="0"/>
                  </a:moveTo>
                  <a:lnTo>
                    <a:pt x="692" y="0"/>
                  </a:lnTo>
                  <a:lnTo>
                    <a:pt x="692" y="3"/>
                  </a:lnTo>
                  <a:lnTo>
                    <a:pt x="687" y="3"/>
                  </a:lnTo>
                  <a:lnTo>
                    <a:pt x="687" y="0"/>
                  </a:lnTo>
                  <a:close/>
                  <a:moveTo>
                    <a:pt x="695" y="0"/>
                  </a:moveTo>
                  <a:lnTo>
                    <a:pt x="700" y="0"/>
                  </a:lnTo>
                  <a:lnTo>
                    <a:pt x="700" y="3"/>
                  </a:lnTo>
                  <a:lnTo>
                    <a:pt x="695" y="3"/>
                  </a:lnTo>
                  <a:lnTo>
                    <a:pt x="695" y="0"/>
                  </a:lnTo>
                  <a:close/>
                  <a:moveTo>
                    <a:pt x="702" y="0"/>
                  </a:moveTo>
                  <a:lnTo>
                    <a:pt x="708" y="0"/>
                  </a:lnTo>
                  <a:lnTo>
                    <a:pt x="708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10" y="0"/>
                  </a:moveTo>
                  <a:lnTo>
                    <a:pt x="715" y="0"/>
                  </a:lnTo>
                  <a:lnTo>
                    <a:pt x="715" y="3"/>
                  </a:lnTo>
                  <a:lnTo>
                    <a:pt x="710" y="3"/>
                  </a:lnTo>
                  <a:lnTo>
                    <a:pt x="710" y="0"/>
                  </a:lnTo>
                  <a:close/>
                  <a:moveTo>
                    <a:pt x="718" y="0"/>
                  </a:moveTo>
                  <a:lnTo>
                    <a:pt x="723" y="0"/>
                  </a:lnTo>
                  <a:lnTo>
                    <a:pt x="723" y="3"/>
                  </a:lnTo>
                  <a:lnTo>
                    <a:pt x="718" y="3"/>
                  </a:lnTo>
                  <a:lnTo>
                    <a:pt x="718" y="0"/>
                  </a:lnTo>
                  <a:close/>
                  <a:moveTo>
                    <a:pt x="726" y="0"/>
                  </a:moveTo>
                  <a:lnTo>
                    <a:pt x="731" y="0"/>
                  </a:lnTo>
                  <a:lnTo>
                    <a:pt x="731" y="3"/>
                  </a:lnTo>
                  <a:lnTo>
                    <a:pt x="726" y="3"/>
                  </a:lnTo>
                  <a:lnTo>
                    <a:pt x="726" y="0"/>
                  </a:lnTo>
                  <a:close/>
                  <a:moveTo>
                    <a:pt x="734" y="0"/>
                  </a:moveTo>
                  <a:lnTo>
                    <a:pt x="739" y="0"/>
                  </a:lnTo>
                  <a:lnTo>
                    <a:pt x="739" y="3"/>
                  </a:lnTo>
                  <a:lnTo>
                    <a:pt x="734" y="3"/>
                  </a:lnTo>
                  <a:lnTo>
                    <a:pt x="734" y="0"/>
                  </a:lnTo>
                  <a:close/>
                  <a:moveTo>
                    <a:pt x="741" y="0"/>
                  </a:moveTo>
                  <a:lnTo>
                    <a:pt x="747" y="0"/>
                  </a:lnTo>
                  <a:lnTo>
                    <a:pt x="747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9" y="0"/>
                  </a:moveTo>
                  <a:lnTo>
                    <a:pt x="754" y="0"/>
                  </a:lnTo>
                  <a:lnTo>
                    <a:pt x="754" y="3"/>
                  </a:lnTo>
                  <a:lnTo>
                    <a:pt x="749" y="3"/>
                  </a:lnTo>
                  <a:lnTo>
                    <a:pt x="749" y="0"/>
                  </a:lnTo>
                  <a:close/>
                  <a:moveTo>
                    <a:pt x="757" y="0"/>
                  </a:moveTo>
                  <a:lnTo>
                    <a:pt x="762" y="0"/>
                  </a:lnTo>
                  <a:lnTo>
                    <a:pt x="762" y="3"/>
                  </a:lnTo>
                  <a:lnTo>
                    <a:pt x="757" y="3"/>
                  </a:lnTo>
                  <a:lnTo>
                    <a:pt x="757" y="0"/>
                  </a:lnTo>
                  <a:close/>
                  <a:moveTo>
                    <a:pt x="765" y="0"/>
                  </a:moveTo>
                  <a:lnTo>
                    <a:pt x="770" y="0"/>
                  </a:lnTo>
                  <a:lnTo>
                    <a:pt x="770" y="3"/>
                  </a:lnTo>
                  <a:lnTo>
                    <a:pt x="765" y="3"/>
                  </a:lnTo>
                  <a:lnTo>
                    <a:pt x="765" y="0"/>
                  </a:lnTo>
                  <a:close/>
                  <a:moveTo>
                    <a:pt x="773" y="0"/>
                  </a:moveTo>
                  <a:lnTo>
                    <a:pt x="778" y="0"/>
                  </a:lnTo>
                  <a:lnTo>
                    <a:pt x="778" y="3"/>
                  </a:lnTo>
                  <a:lnTo>
                    <a:pt x="773" y="3"/>
                  </a:lnTo>
                  <a:lnTo>
                    <a:pt x="773" y="0"/>
                  </a:lnTo>
                  <a:close/>
                  <a:moveTo>
                    <a:pt x="780" y="0"/>
                  </a:moveTo>
                  <a:lnTo>
                    <a:pt x="786" y="0"/>
                  </a:lnTo>
                  <a:lnTo>
                    <a:pt x="786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8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8" y="3"/>
                  </a:lnTo>
                  <a:lnTo>
                    <a:pt x="788" y="0"/>
                  </a:lnTo>
                  <a:close/>
                  <a:moveTo>
                    <a:pt x="796" y="0"/>
                  </a:moveTo>
                  <a:lnTo>
                    <a:pt x="801" y="0"/>
                  </a:lnTo>
                  <a:lnTo>
                    <a:pt x="801" y="3"/>
                  </a:lnTo>
                  <a:lnTo>
                    <a:pt x="796" y="3"/>
                  </a:lnTo>
                  <a:lnTo>
                    <a:pt x="796" y="0"/>
                  </a:lnTo>
                  <a:close/>
                  <a:moveTo>
                    <a:pt x="804" y="0"/>
                  </a:moveTo>
                  <a:lnTo>
                    <a:pt x="809" y="0"/>
                  </a:lnTo>
                  <a:lnTo>
                    <a:pt x="809" y="3"/>
                  </a:lnTo>
                  <a:lnTo>
                    <a:pt x="804" y="3"/>
                  </a:lnTo>
                  <a:lnTo>
                    <a:pt x="804" y="0"/>
                  </a:lnTo>
                  <a:close/>
                  <a:moveTo>
                    <a:pt x="812" y="0"/>
                  </a:moveTo>
                  <a:lnTo>
                    <a:pt x="817" y="0"/>
                  </a:lnTo>
                  <a:lnTo>
                    <a:pt x="817" y="3"/>
                  </a:lnTo>
                  <a:lnTo>
                    <a:pt x="812" y="3"/>
                  </a:lnTo>
                  <a:lnTo>
                    <a:pt x="812" y="0"/>
                  </a:lnTo>
                  <a:close/>
                  <a:moveTo>
                    <a:pt x="819" y="0"/>
                  </a:moveTo>
                  <a:lnTo>
                    <a:pt x="825" y="0"/>
                  </a:lnTo>
                  <a:lnTo>
                    <a:pt x="825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7" y="0"/>
                  </a:moveTo>
                  <a:lnTo>
                    <a:pt x="832" y="0"/>
                  </a:lnTo>
                  <a:lnTo>
                    <a:pt x="832" y="3"/>
                  </a:lnTo>
                  <a:lnTo>
                    <a:pt x="827" y="3"/>
                  </a:lnTo>
                  <a:lnTo>
                    <a:pt x="827" y="0"/>
                  </a:lnTo>
                  <a:close/>
                  <a:moveTo>
                    <a:pt x="835" y="0"/>
                  </a:moveTo>
                  <a:lnTo>
                    <a:pt x="840" y="0"/>
                  </a:lnTo>
                  <a:lnTo>
                    <a:pt x="840" y="3"/>
                  </a:lnTo>
                  <a:lnTo>
                    <a:pt x="835" y="3"/>
                  </a:lnTo>
                  <a:lnTo>
                    <a:pt x="835" y="0"/>
                  </a:lnTo>
                  <a:close/>
                  <a:moveTo>
                    <a:pt x="843" y="0"/>
                  </a:moveTo>
                  <a:lnTo>
                    <a:pt x="848" y="0"/>
                  </a:lnTo>
                  <a:lnTo>
                    <a:pt x="848" y="3"/>
                  </a:lnTo>
                  <a:lnTo>
                    <a:pt x="843" y="3"/>
                  </a:lnTo>
                  <a:lnTo>
                    <a:pt x="843" y="0"/>
                  </a:lnTo>
                  <a:close/>
                  <a:moveTo>
                    <a:pt x="851" y="0"/>
                  </a:moveTo>
                  <a:lnTo>
                    <a:pt x="856" y="0"/>
                  </a:lnTo>
                  <a:lnTo>
                    <a:pt x="856" y="3"/>
                  </a:lnTo>
                  <a:lnTo>
                    <a:pt x="851" y="3"/>
                  </a:lnTo>
                  <a:lnTo>
                    <a:pt x="851" y="0"/>
                  </a:lnTo>
                  <a:close/>
                  <a:moveTo>
                    <a:pt x="858" y="0"/>
                  </a:moveTo>
                  <a:lnTo>
                    <a:pt x="864" y="0"/>
                  </a:lnTo>
                  <a:lnTo>
                    <a:pt x="864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6" y="0"/>
                  </a:moveTo>
                  <a:lnTo>
                    <a:pt x="871" y="0"/>
                  </a:lnTo>
                  <a:lnTo>
                    <a:pt x="871" y="3"/>
                  </a:lnTo>
                  <a:lnTo>
                    <a:pt x="866" y="3"/>
                  </a:lnTo>
                  <a:lnTo>
                    <a:pt x="866" y="0"/>
                  </a:lnTo>
                  <a:close/>
                  <a:moveTo>
                    <a:pt x="874" y="0"/>
                  </a:moveTo>
                  <a:lnTo>
                    <a:pt x="879" y="0"/>
                  </a:lnTo>
                  <a:lnTo>
                    <a:pt x="879" y="3"/>
                  </a:lnTo>
                  <a:lnTo>
                    <a:pt x="874" y="3"/>
                  </a:lnTo>
                  <a:lnTo>
                    <a:pt x="874" y="0"/>
                  </a:lnTo>
                  <a:close/>
                  <a:moveTo>
                    <a:pt x="882" y="0"/>
                  </a:moveTo>
                  <a:lnTo>
                    <a:pt x="887" y="0"/>
                  </a:lnTo>
                  <a:lnTo>
                    <a:pt x="887" y="3"/>
                  </a:lnTo>
                  <a:lnTo>
                    <a:pt x="882" y="3"/>
                  </a:lnTo>
                  <a:lnTo>
                    <a:pt x="882" y="0"/>
                  </a:lnTo>
                  <a:close/>
                  <a:moveTo>
                    <a:pt x="890" y="0"/>
                  </a:moveTo>
                  <a:lnTo>
                    <a:pt x="895" y="0"/>
                  </a:lnTo>
                  <a:lnTo>
                    <a:pt x="895" y="3"/>
                  </a:lnTo>
                  <a:lnTo>
                    <a:pt x="890" y="3"/>
                  </a:lnTo>
                  <a:lnTo>
                    <a:pt x="890" y="0"/>
                  </a:lnTo>
                  <a:close/>
                  <a:moveTo>
                    <a:pt x="897" y="0"/>
                  </a:moveTo>
                  <a:lnTo>
                    <a:pt x="903" y="0"/>
                  </a:lnTo>
                  <a:lnTo>
                    <a:pt x="903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5" y="0"/>
                  </a:moveTo>
                  <a:lnTo>
                    <a:pt x="910" y="0"/>
                  </a:lnTo>
                  <a:lnTo>
                    <a:pt x="910" y="3"/>
                  </a:lnTo>
                  <a:lnTo>
                    <a:pt x="905" y="3"/>
                  </a:lnTo>
                  <a:lnTo>
                    <a:pt x="905" y="0"/>
                  </a:lnTo>
                  <a:close/>
                  <a:moveTo>
                    <a:pt x="913" y="0"/>
                  </a:moveTo>
                  <a:lnTo>
                    <a:pt x="918" y="0"/>
                  </a:lnTo>
                  <a:lnTo>
                    <a:pt x="918" y="3"/>
                  </a:lnTo>
                  <a:lnTo>
                    <a:pt x="913" y="3"/>
                  </a:lnTo>
                  <a:lnTo>
                    <a:pt x="913" y="0"/>
                  </a:lnTo>
                  <a:close/>
                  <a:moveTo>
                    <a:pt x="921" y="0"/>
                  </a:moveTo>
                  <a:lnTo>
                    <a:pt x="926" y="0"/>
                  </a:lnTo>
                  <a:lnTo>
                    <a:pt x="926" y="3"/>
                  </a:lnTo>
                  <a:lnTo>
                    <a:pt x="921" y="3"/>
                  </a:lnTo>
                  <a:lnTo>
                    <a:pt x="921" y="0"/>
                  </a:lnTo>
                  <a:close/>
                  <a:moveTo>
                    <a:pt x="929" y="0"/>
                  </a:moveTo>
                  <a:lnTo>
                    <a:pt x="934" y="0"/>
                  </a:lnTo>
                  <a:lnTo>
                    <a:pt x="934" y="3"/>
                  </a:lnTo>
                  <a:lnTo>
                    <a:pt x="929" y="3"/>
                  </a:lnTo>
                  <a:lnTo>
                    <a:pt x="929" y="0"/>
                  </a:lnTo>
                  <a:close/>
                  <a:moveTo>
                    <a:pt x="936" y="0"/>
                  </a:moveTo>
                  <a:lnTo>
                    <a:pt x="942" y="0"/>
                  </a:lnTo>
                  <a:lnTo>
                    <a:pt x="942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4" y="0"/>
                  </a:moveTo>
                  <a:lnTo>
                    <a:pt x="949" y="0"/>
                  </a:lnTo>
                  <a:lnTo>
                    <a:pt x="949" y="3"/>
                  </a:lnTo>
                  <a:lnTo>
                    <a:pt x="944" y="3"/>
                  </a:lnTo>
                  <a:lnTo>
                    <a:pt x="944" y="0"/>
                  </a:lnTo>
                  <a:close/>
                  <a:moveTo>
                    <a:pt x="952" y="0"/>
                  </a:moveTo>
                  <a:lnTo>
                    <a:pt x="957" y="0"/>
                  </a:lnTo>
                  <a:lnTo>
                    <a:pt x="957" y="3"/>
                  </a:lnTo>
                  <a:lnTo>
                    <a:pt x="952" y="3"/>
                  </a:lnTo>
                  <a:lnTo>
                    <a:pt x="952" y="0"/>
                  </a:lnTo>
                  <a:close/>
                  <a:moveTo>
                    <a:pt x="960" y="0"/>
                  </a:moveTo>
                  <a:lnTo>
                    <a:pt x="965" y="0"/>
                  </a:lnTo>
                  <a:lnTo>
                    <a:pt x="965" y="3"/>
                  </a:lnTo>
                  <a:lnTo>
                    <a:pt x="960" y="3"/>
                  </a:lnTo>
                  <a:lnTo>
                    <a:pt x="960" y="0"/>
                  </a:lnTo>
                  <a:close/>
                  <a:moveTo>
                    <a:pt x="968" y="0"/>
                  </a:moveTo>
                  <a:lnTo>
                    <a:pt x="973" y="0"/>
                  </a:lnTo>
                  <a:lnTo>
                    <a:pt x="973" y="3"/>
                  </a:lnTo>
                  <a:lnTo>
                    <a:pt x="968" y="3"/>
                  </a:lnTo>
                  <a:lnTo>
                    <a:pt x="968" y="0"/>
                  </a:lnTo>
                  <a:close/>
                  <a:moveTo>
                    <a:pt x="975" y="0"/>
                  </a:moveTo>
                  <a:lnTo>
                    <a:pt x="981" y="0"/>
                  </a:lnTo>
                  <a:lnTo>
                    <a:pt x="981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3" y="0"/>
                  </a:moveTo>
                  <a:lnTo>
                    <a:pt x="988" y="0"/>
                  </a:lnTo>
                  <a:lnTo>
                    <a:pt x="988" y="3"/>
                  </a:lnTo>
                  <a:lnTo>
                    <a:pt x="983" y="3"/>
                  </a:lnTo>
                  <a:lnTo>
                    <a:pt x="983" y="0"/>
                  </a:lnTo>
                  <a:close/>
                  <a:moveTo>
                    <a:pt x="991" y="0"/>
                  </a:moveTo>
                  <a:lnTo>
                    <a:pt x="996" y="0"/>
                  </a:lnTo>
                  <a:lnTo>
                    <a:pt x="996" y="3"/>
                  </a:lnTo>
                  <a:lnTo>
                    <a:pt x="991" y="3"/>
                  </a:lnTo>
                  <a:lnTo>
                    <a:pt x="991" y="0"/>
                  </a:lnTo>
                  <a:close/>
                  <a:moveTo>
                    <a:pt x="999" y="0"/>
                  </a:moveTo>
                  <a:lnTo>
                    <a:pt x="1004" y="0"/>
                  </a:lnTo>
                  <a:lnTo>
                    <a:pt x="1004" y="3"/>
                  </a:lnTo>
                  <a:lnTo>
                    <a:pt x="999" y="3"/>
                  </a:lnTo>
                  <a:lnTo>
                    <a:pt x="999" y="0"/>
                  </a:lnTo>
                  <a:close/>
                  <a:moveTo>
                    <a:pt x="1007" y="0"/>
                  </a:moveTo>
                  <a:lnTo>
                    <a:pt x="1012" y="0"/>
                  </a:lnTo>
                  <a:lnTo>
                    <a:pt x="1012" y="3"/>
                  </a:lnTo>
                  <a:lnTo>
                    <a:pt x="1007" y="3"/>
                  </a:lnTo>
                  <a:lnTo>
                    <a:pt x="1007" y="0"/>
                  </a:lnTo>
                  <a:close/>
                  <a:moveTo>
                    <a:pt x="1014" y="0"/>
                  </a:moveTo>
                  <a:lnTo>
                    <a:pt x="1020" y="0"/>
                  </a:lnTo>
                  <a:lnTo>
                    <a:pt x="1020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2" y="0"/>
                  </a:moveTo>
                  <a:lnTo>
                    <a:pt x="1027" y="0"/>
                  </a:lnTo>
                  <a:lnTo>
                    <a:pt x="1027" y="3"/>
                  </a:lnTo>
                  <a:lnTo>
                    <a:pt x="1022" y="3"/>
                  </a:lnTo>
                  <a:lnTo>
                    <a:pt x="1022" y="0"/>
                  </a:lnTo>
                  <a:close/>
                  <a:moveTo>
                    <a:pt x="1030" y="0"/>
                  </a:moveTo>
                  <a:lnTo>
                    <a:pt x="1035" y="0"/>
                  </a:lnTo>
                  <a:lnTo>
                    <a:pt x="1035" y="3"/>
                  </a:lnTo>
                  <a:lnTo>
                    <a:pt x="1030" y="3"/>
                  </a:lnTo>
                  <a:lnTo>
                    <a:pt x="1030" y="0"/>
                  </a:lnTo>
                  <a:close/>
                  <a:moveTo>
                    <a:pt x="1038" y="0"/>
                  </a:moveTo>
                  <a:lnTo>
                    <a:pt x="1043" y="0"/>
                  </a:lnTo>
                  <a:lnTo>
                    <a:pt x="1043" y="3"/>
                  </a:lnTo>
                  <a:lnTo>
                    <a:pt x="1038" y="3"/>
                  </a:lnTo>
                  <a:lnTo>
                    <a:pt x="1038" y="0"/>
                  </a:lnTo>
                  <a:close/>
                  <a:moveTo>
                    <a:pt x="1046" y="0"/>
                  </a:moveTo>
                  <a:lnTo>
                    <a:pt x="1047" y="0"/>
                  </a:lnTo>
                  <a:lnTo>
                    <a:pt x="1047" y="3"/>
                  </a:lnTo>
                  <a:lnTo>
                    <a:pt x="1046" y="3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EB91DFC-4A97-77F7-DF30-85C598177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806"/>
              <a:ext cx="62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moveIAControlled():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55">
              <a:extLst>
                <a:ext uri="{FF2B5EF4-FFF2-40B4-BE49-F238E27FC236}">
                  <a16:creationId xmlns:a16="http://schemas.microsoft.com/office/drawing/2014/main" id="{38CE6064-9625-D9A4-4F23-841A490A0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870"/>
              <a:ext cx="102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moveUserControlled(float deltaTime):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DA201844-72C7-AB08-5F49-80584193D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010"/>
              <a:ext cx="1189" cy="104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4" name="Rectangle 57">
              <a:extLst>
                <a:ext uri="{FF2B5EF4-FFF2-40B4-BE49-F238E27FC236}">
                  <a16:creationId xmlns:a16="http://schemas.microsoft.com/office/drawing/2014/main" id="{98ABB658-9BB0-4712-32CB-A37E485A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010"/>
              <a:ext cx="1189" cy="1042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5" name="Rectangle 58">
              <a:extLst>
                <a:ext uri="{FF2B5EF4-FFF2-40B4-BE49-F238E27FC236}">
                  <a16:creationId xmlns:a16="http://schemas.microsoft.com/office/drawing/2014/main" id="{8636B396-C4ED-82FA-DC1A-8B8B22E5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771"/>
              <a:ext cx="1189" cy="23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4B4CA80F-D64D-364D-17F6-F15C9409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771"/>
              <a:ext cx="1189" cy="239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7" name="Rectangle 60">
              <a:extLst>
                <a:ext uri="{FF2B5EF4-FFF2-40B4-BE49-F238E27FC236}">
                  <a16:creationId xmlns:a16="http://schemas.microsoft.com/office/drawing/2014/main" id="{935FC09B-584C-743D-F629-6B976F8F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2816"/>
              <a:ext cx="363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&lt;&lt;abstract&gt;&gt;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id="{E1380297-E348-3A33-97F8-C92A0587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2891"/>
              <a:ext cx="40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MovableEntity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4BAE8DC6-EF85-13BC-F5A3-EBE396F7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026"/>
              <a:ext cx="4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FC5045C6-9027-6737-F3CE-CE0B1095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026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5FC4F520-714D-2C42-C587-52E1AE2C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3026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speed 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id="{BC91DA0F-C427-5ADD-8A3D-BDBF6BF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088"/>
              <a:ext cx="4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2D5E654C-D6EA-E39A-88E1-1F88D178C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088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67">
              <a:extLst>
                <a:ext uri="{FF2B5EF4-FFF2-40B4-BE49-F238E27FC236}">
                  <a16:creationId xmlns:a16="http://schemas.microsoft.com/office/drawing/2014/main" id="{AFE698FD-14CE-96F5-28FB-228585B4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3088"/>
              <a:ext cx="63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previousX, previousY 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68">
              <a:extLst>
                <a:ext uri="{FF2B5EF4-FFF2-40B4-BE49-F238E27FC236}">
                  <a16:creationId xmlns:a16="http://schemas.microsoft.com/office/drawing/2014/main" id="{13DDD80E-21AC-60A8-9BFB-5783FC55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151"/>
              <a:ext cx="4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69">
              <a:extLst>
                <a:ext uri="{FF2B5EF4-FFF2-40B4-BE49-F238E27FC236}">
                  <a16:creationId xmlns:a16="http://schemas.microsoft.com/office/drawing/2014/main" id="{5F7AB8C1-7C50-0B38-495E-822B87D93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151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70">
              <a:extLst>
                <a:ext uri="{FF2B5EF4-FFF2-40B4-BE49-F238E27FC236}">
                  <a16:creationId xmlns:a16="http://schemas.microsoft.com/office/drawing/2014/main" id="{165F9574-ED9D-EF05-A49A-3F56D5970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3151"/>
              <a:ext cx="65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directionX, directionY 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B182483B-400D-98FD-64E0-8F25F364D4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6" y="3218"/>
              <a:ext cx="1159" cy="2"/>
            </a:xfrm>
            <a:custGeom>
              <a:avLst/>
              <a:gdLst>
                <a:gd name="T0" fmla="*/ 20 w 1159"/>
                <a:gd name="T1" fmla="*/ 0 h 2"/>
                <a:gd name="T2" fmla="*/ 31 w 1159"/>
                <a:gd name="T3" fmla="*/ 2 h 2"/>
                <a:gd name="T4" fmla="*/ 54 w 1159"/>
                <a:gd name="T5" fmla="*/ 0 h 2"/>
                <a:gd name="T6" fmla="*/ 75 w 1159"/>
                <a:gd name="T7" fmla="*/ 2 h 2"/>
                <a:gd name="T8" fmla="*/ 85 w 1159"/>
                <a:gd name="T9" fmla="*/ 0 h 2"/>
                <a:gd name="T10" fmla="*/ 114 w 1159"/>
                <a:gd name="T11" fmla="*/ 0 h 2"/>
                <a:gd name="T12" fmla="*/ 124 w 1159"/>
                <a:gd name="T13" fmla="*/ 2 h 2"/>
                <a:gd name="T14" fmla="*/ 148 w 1159"/>
                <a:gd name="T15" fmla="*/ 0 h 2"/>
                <a:gd name="T16" fmla="*/ 169 w 1159"/>
                <a:gd name="T17" fmla="*/ 2 h 2"/>
                <a:gd name="T18" fmla="*/ 179 w 1159"/>
                <a:gd name="T19" fmla="*/ 0 h 2"/>
                <a:gd name="T20" fmla="*/ 208 w 1159"/>
                <a:gd name="T21" fmla="*/ 0 h 2"/>
                <a:gd name="T22" fmla="*/ 218 w 1159"/>
                <a:gd name="T23" fmla="*/ 2 h 2"/>
                <a:gd name="T24" fmla="*/ 241 w 1159"/>
                <a:gd name="T25" fmla="*/ 0 h 2"/>
                <a:gd name="T26" fmla="*/ 262 w 1159"/>
                <a:gd name="T27" fmla="*/ 2 h 2"/>
                <a:gd name="T28" fmla="*/ 273 w 1159"/>
                <a:gd name="T29" fmla="*/ 0 h 2"/>
                <a:gd name="T30" fmla="*/ 301 w 1159"/>
                <a:gd name="T31" fmla="*/ 0 h 2"/>
                <a:gd name="T32" fmla="*/ 312 w 1159"/>
                <a:gd name="T33" fmla="*/ 2 h 2"/>
                <a:gd name="T34" fmla="*/ 335 w 1159"/>
                <a:gd name="T35" fmla="*/ 0 h 2"/>
                <a:gd name="T36" fmla="*/ 356 w 1159"/>
                <a:gd name="T37" fmla="*/ 2 h 2"/>
                <a:gd name="T38" fmla="*/ 366 w 1159"/>
                <a:gd name="T39" fmla="*/ 0 h 2"/>
                <a:gd name="T40" fmla="*/ 395 w 1159"/>
                <a:gd name="T41" fmla="*/ 0 h 2"/>
                <a:gd name="T42" fmla="*/ 405 w 1159"/>
                <a:gd name="T43" fmla="*/ 2 h 2"/>
                <a:gd name="T44" fmla="*/ 429 w 1159"/>
                <a:gd name="T45" fmla="*/ 0 h 2"/>
                <a:gd name="T46" fmla="*/ 449 w 1159"/>
                <a:gd name="T47" fmla="*/ 2 h 2"/>
                <a:gd name="T48" fmla="*/ 460 w 1159"/>
                <a:gd name="T49" fmla="*/ 0 h 2"/>
                <a:gd name="T50" fmla="*/ 488 w 1159"/>
                <a:gd name="T51" fmla="*/ 0 h 2"/>
                <a:gd name="T52" fmla="*/ 499 w 1159"/>
                <a:gd name="T53" fmla="*/ 2 h 2"/>
                <a:gd name="T54" fmla="*/ 522 w 1159"/>
                <a:gd name="T55" fmla="*/ 0 h 2"/>
                <a:gd name="T56" fmla="*/ 543 w 1159"/>
                <a:gd name="T57" fmla="*/ 2 h 2"/>
                <a:gd name="T58" fmla="*/ 553 w 1159"/>
                <a:gd name="T59" fmla="*/ 0 h 2"/>
                <a:gd name="T60" fmla="*/ 582 w 1159"/>
                <a:gd name="T61" fmla="*/ 0 h 2"/>
                <a:gd name="T62" fmla="*/ 592 w 1159"/>
                <a:gd name="T63" fmla="*/ 2 h 2"/>
                <a:gd name="T64" fmla="*/ 616 w 1159"/>
                <a:gd name="T65" fmla="*/ 0 h 2"/>
                <a:gd name="T66" fmla="*/ 637 w 1159"/>
                <a:gd name="T67" fmla="*/ 2 h 2"/>
                <a:gd name="T68" fmla="*/ 647 w 1159"/>
                <a:gd name="T69" fmla="*/ 0 h 2"/>
                <a:gd name="T70" fmla="*/ 676 w 1159"/>
                <a:gd name="T71" fmla="*/ 0 h 2"/>
                <a:gd name="T72" fmla="*/ 686 w 1159"/>
                <a:gd name="T73" fmla="*/ 2 h 2"/>
                <a:gd name="T74" fmla="*/ 709 w 1159"/>
                <a:gd name="T75" fmla="*/ 0 h 2"/>
                <a:gd name="T76" fmla="*/ 730 w 1159"/>
                <a:gd name="T77" fmla="*/ 2 h 2"/>
                <a:gd name="T78" fmla="*/ 741 w 1159"/>
                <a:gd name="T79" fmla="*/ 0 h 2"/>
                <a:gd name="T80" fmla="*/ 769 w 1159"/>
                <a:gd name="T81" fmla="*/ 0 h 2"/>
                <a:gd name="T82" fmla="*/ 780 w 1159"/>
                <a:gd name="T83" fmla="*/ 2 h 2"/>
                <a:gd name="T84" fmla="*/ 803 w 1159"/>
                <a:gd name="T85" fmla="*/ 0 h 2"/>
                <a:gd name="T86" fmla="*/ 824 w 1159"/>
                <a:gd name="T87" fmla="*/ 2 h 2"/>
                <a:gd name="T88" fmla="*/ 834 w 1159"/>
                <a:gd name="T89" fmla="*/ 0 h 2"/>
                <a:gd name="T90" fmla="*/ 863 w 1159"/>
                <a:gd name="T91" fmla="*/ 0 h 2"/>
                <a:gd name="T92" fmla="*/ 873 w 1159"/>
                <a:gd name="T93" fmla="*/ 2 h 2"/>
                <a:gd name="T94" fmla="*/ 897 w 1159"/>
                <a:gd name="T95" fmla="*/ 0 h 2"/>
                <a:gd name="T96" fmla="*/ 917 w 1159"/>
                <a:gd name="T97" fmla="*/ 2 h 2"/>
                <a:gd name="T98" fmla="*/ 928 w 1159"/>
                <a:gd name="T99" fmla="*/ 0 h 2"/>
                <a:gd name="T100" fmla="*/ 956 w 1159"/>
                <a:gd name="T101" fmla="*/ 0 h 2"/>
                <a:gd name="T102" fmla="*/ 967 w 1159"/>
                <a:gd name="T103" fmla="*/ 2 h 2"/>
                <a:gd name="T104" fmla="*/ 990 w 1159"/>
                <a:gd name="T105" fmla="*/ 0 h 2"/>
                <a:gd name="T106" fmla="*/ 1011 w 1159"/>
                <a:gd name="T107" fmla="*/ 2 h 2"/>
                <a:gd name="T108" fmla="*/ 1021 w 1159"/>
                <a:gd name="T109" fmla="*/ 0 h 2"/>
                <a:gd name="T110" fmla="*/ 1050 w 1159"/>
                <a:gd name="T111" fmla="*/ 0 h 2"/>
                <a:gd name="T112" fmla="*/ 1060 w 1159"/>
                <a:gd name="T113" fmla="*/ 2 h 2"/>
                <a:gd name="T114" fmla="*/ 1084 w 1159"/>
                <a:gd name="T115" fmla="*/ 0 h 2"/>
                <a:gd name="T116" fmla="*/ 1105 w 1159"/>
                <a:gd name="T117" fmla="*/ 2 h 2"/>
                <a:gd name="T118" fmla="*/ 1115 w 1159"/>
                <a:gd name="T119" fmla="*/ 0 h 2"/>
                <a:gd name="T120" fmla="*/ 1144 w 1159"/>
                <a:gd name="T121" fmla="*/ 0 h 2"/>
                <a:gd name="T122" fmla="*/ 1154 w 1159"/>
                <a:gd name="T1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9" h="2">
                  <a:moveTo>
                    <a:pt x="0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0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5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31" y="2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9" y="0"/>
                  </a:lnTo>
                  <a:close/>
                  <a:moveTo>
                    <a:pt x="46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46" y="2"/>
                  </a:lnTo>
                  <a:lnTo>
                    <a:pt x="46" y="0"/>
                  </a:lnTo>
                  <a:close/>
                  <a:moveTo>
                    <a:pt x="54" y="0"/>
                  </a:moveTo>
                  <a:lnTo>
                    <a:pt x="59" y="0"/>
                  </a:lnTo>
                  <a:lnTo>
                    <a:pt x="59" y="2"/>
                  </a:lnTo>
                  <a:lnTo>
                    <a:pt x="54" y="2"/>
                  </a:lnTo>
                  <a:lnTo>
                    <a:pt x="54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2"/>
                  </a:lnTo>
                  <a:lnTo>
                    <a:pt x="62" y="2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2"/>
                  </a:lnTo>
                  <a:lnTo>
                    <a:pt x="78" y="2"/>
                  </a:lnTo>
                  <a:lnTo>
                    <a:pt x="78" y="0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5" y="2"/>
                  </a:lnTo>
                  <a:lnTo>
                    <a:pt x="85" y="0"/>
                  </a:lnTo>
                  <a:close/>
                  <a:moveTo>
                    <a:pt x="93" y="0"/>
                  </a:moveTo>
                  <a:lnTo>
                    <a:pt x="98" y="0"/>
                  </a:lnTo>
                  <a:lnTo>
                    <a:pt x="98" y="2"/>
                  </a:lnTo>
                  <a:lnTo>
                    <a:pt x="93" y="2"/>
                  </a:lnTo>
                  <a:lnTo>
                    <a:pt x="93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2"/>
                  </a:lnTo>
                  <a:lnTo>
                    <a:pt x="101" y="2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2"/>
                  </a:lnTo>
                  <a:lnTo>
                    <a:pt x="117" y="2"/>
                  </a:lnTo>
                  <a:lnTo>
                    <a:pt x="117" y="0"/>
                  </a:lnTo>
                  <a:close/>
                  <a:moveTo>
                    <a:pt x="124" y="0"/>
                  </a:moveTo>
                  <a:lnTo>
                    <a:pt x="130" y="0"/>
                  </a:lnTo>
                  <a:lnTo>
                    <a:pt x="130" y="2"/>
                  </a:lnTo>
                  <a:lnTo>
                    <a:pt x="124" y="2"/>
                  </a:lnTo>
                  <a:lnTo>
                    <a:pt x="124" y="0"/>
                  </a:lnTo>
                  <a:close/>
                  <a:moveTo>
                    <a:pt x="132" y="0"/>
                  </a:moveTo>
                  <a:lnTo>
                    <a:pt x="137" y="0"/>
                  </a:lnTo>
                  <a:lnTo>
                    <a:pt x="137" y="2"/>
                  </a:lnTo>
                  <a:lnTo>
                    <a:pt x="132" y="2"/>
                  </a:lnTo>
                  <a:lnTo>
                    <a:pt x="132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0" y="2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2"/>
                  </a:lnTo>
                  <a:lnTo>
                    <a:pt x="148" y="2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2"/>
                  </a:lnTo>
                  <a:lnTo>
                    <a:pt x="156" y="2"/>
                  </a:lnTo>
                  <a:lnTo>
                    <a:pt x="156" y="0"/>
                  </a:lnTo>
                  <a:close/>
                  <a:moveTo>
                    <a:pt x="163" y="0"/>
                  </a:moveTo>
                  <a:lnTo>
                    <a:pt x="169" y="0"/>
                  </a:lnTo>
                  <a:lnTo>
                    <a:pt x="169" y="2"/>
                  </a:lnTo>
                  <a:lnTo>
                    <a:pt x="163" y="2"/>
                  </a:lnTo>
                  <a:lnTo>
                    <a:pt x="163" y="0"/>
                  </a:lnTo>
                  <a:close/>
                  <a:moveTo>
                    <a:pt x="171" y="0"/>
                  </a:moveTo>
                  <a:lnTo>
                    <a:pt x="176" y="0"/>
                  </a:lnTo>
                  <a:lnTo>
                    <a:pt x="176" y="2"/>
                  </a:lnTo>
                  <a:lnTo>
                    <a:pt x="171" y="2"/>
                  </a:lnTo>
                  <a:lnTo>
                    <a:pt x="171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2"/>
                  </a:lnTo>
                  <a:lnTo>
                    <a:pt x="179" y="2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2"/>
                  </a:lnTo>
                  <a:lnTo>
                    <a:pt x="187" y="2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5" y="0"/>
                  </a:lnTo>
                  <a:close/>
                  <a:moveTo>
                    <a:pt x="202" y="0"/>
                  </a:moveTo>
                  <a:lnTo>
                    <a:pt x="208" y="0"/>
                  </a:lnTo>
                  <a:lnTo>
                    <a:pt x="208" y="2"/>
                  </a:lnTo>
                  <a:lnTo>
                    <a:pt x="202" y="2"/>
                  </a:lnTo>
                  <a:lnTo>
                    <a:pt x="202" y="0"/>
                  </a:lnTo>
                  <a:close/>
                  <a:moveTo>
                    <a:pt x="210" y="0"/>
                  </a:moveTo>
                  <a:lnTo>
                    <a:pt x="215" y="0"/>
                  </a:lnTo>
                  <a:lnTo>
                    <a:pt x="215" y="2"/>
                  </a:lnTo>
                  <a:lnTo>
                    <a:pt x="210" y="2"/>
                  </a:lnTo>
                  <a:lnTo>
                    <a:pt x="210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2"/>
                  </a:lnTo>
                  <a:lnTo>
                    <a:pt x="226" y="2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4" y="2"/>
                  </a:lnTo>
                  <a:lnTo>
                    <a:pt x="234" y="0"/>
                  </a:lnTo>
                  <a:close/>
                  <a:moveTo>
                    <a:pt x="241" y="0"/>
                  </a:moveTo>
                  <a:lnTo>
                    <a:pt x="247" y="0"/>
                  </a:lnTo>
                  <a:lnTo>
                    <a:pt x="247" y="2"/>
                  </a:lnTo>
                  <a:lnTo>
                    <a:pt x="241" y="2"/>
                  </a:lnTo>
                  <a:lnTo>
                    <a:pt x="241" y="0"/>
                  </a:lnTo>
                  <a:close/>
                  <a:moveTo>
                    <a:pt x="249" y="0"/>
                  </a:moveTo>
                  <a:lnTo>
                    <a:pt x="254" y="0"/>
                  </a:lnTo>
                  <a:lnTo>
                    <a:pt x="254" y="2"/>
                  </a:lnTo>
                  <a:lnTo>
                    <a:pt x="249" y="2"/>
                  </a:lnTo>
                  <a:lnTo>
                    <a:pt x="249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2"/>
                  </a:lnTo>
                  <a:lnTo>
                    <a:pt x="265" y="2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2"/>
                  </a:lnTo>
                  <a:lnTo>
                    <a:pt x="273" y="2"/>
                  </a:lnTo>
                  <a:lnTo>
                    <a:pt x="273" y="0"/>
                  </a:lnTo>
                  <a:close/>
                  <a:moveTo>
                    <a:pt x="280" y="0"/>
                  </a:moveTo>
                  <a:lnTo>
                    <a:pt x="286" y="0"/>
                  </a:lnTo>
                  <a:lnTo>
                    <a:pt x="286" y="2"/>
                  </a:lnTo>
                  <a:lnTo>
                    <a:pt x="280" y="2"/>
                  </a:lnTo>
                  <a:lnTo>
                    <a:pt x="280" y="0"/>
                  </a:lnTo>
                  <a:close/>
                  <a:moveTo>
                    <a:pt x="288" y="0"/>
                  </a:moveTo>
                  <a:lnTo>
                    <a:pt x="293" y="0"/>
                  </a:lnTo>
                  <a:lnTo>
                    <a:pt x="293" y="2"/>
                  </a:lnTo>
                  <a:lnTo>
                    <a:pt x="288" y="2"/>
                  </a:lnTo>
                  <a:lnTo>
                    <a:pt x="288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2"/>
                  </a:lnTo>
                  <a:lnTo>
                    <a:pt x="296" y="2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4" y="2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2"/>
                  </a:lnTo>
                  <a:lnTo>
                    <a:pt x="312" y="2"/>
                  </a:lnTo>
                  <a:lnTo>
                    <a:pt x="312" y="0"/>
                  </a:lnTo>
                  <a:close/>
                  <a:moveTo>
                    <a:pt x="319" y="0"/>
                  </a:moveTo>
                  <a:lnTo>
                    <a:pt x="325" y="0"/>
                  </a:lnTo>
                  <a:lnTo>
                    <a:pt x="325" y="2"/>
                  </a:lnTo>
                  <a:lnTo>
                    <a:pt x="319" y="2"/>
                  </a:lnTo>
                  <a:lnTo>
                    <a:pt x="319" y="0"/>
                  </a:lnTo>
                  <a:close/>
                  <a:moveTo>
                    <a:pt x="327" y="0"/>
                  </a:moveTo>
                  <a:lnTo>
                    <a:pt x="332" y="0"/>
                  </a:lnTo>
                  <a:lnTo>
                    <a:pt x="332" y="2"/>
                  </a:lnTo>
                  <a:lnTo>
                    <a:pt x="327" y="2"/>
                  </a:lnTo>
                  <a:lnTo>
                    <a:pt x="327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2"/>
                  </a:lnTo>
                  <a:lnTo>
                    <a:pt x="335" y="2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3" y="2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2"/>
                  </a:lnTo>
                  <a:lnTo>
                    <a:pt x="351" y="2"/>
                  </a:lnTo>
                  <a:lnTo>
                    <a:pt x="351" y="0"/>
                  </a:lnTo>
                  <a:close/>
                  <a:moveTo>
                    <a:pt x="358" y="0"/>
                  </a:moveTo>
                  <a:lnTo>
                    <a:pt x="364" y="0"/>
                  </a:lnTo>
                  <a:lnTo>
                    <a:pt x="364" y="2"/>
                  </a:lnTo>
                  <a:lnTo>
                    <a:pt x="358" y="2"/>
                  </a:lnTo>
                  <a:lnTo>
                    <a:pt x="358" y="0"/>
                  </a:lnTo>
                  <a:close/>
                  <a:moveTo>
                    <a:pt x="366" y="0"/>
                  </a:moveTo>
                  <a:lnTo>
                    <a:pt x="371" y="0"/>
                  </a:lnTo>
                  <a:lnTo>
                    <a:pt x="371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2"/>
                  </a:lnTo>
                  <a:lnTo>
                    <a:pt x="374" y="2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2"/>
                  </a:lnTo>
                  <a:lnTo>
                    <a:pt x="382" y="2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2"/>
                  </a:lnTo>
                  <a:lnTo>
                    <a:pt x="390" y="2"/>
                  </a:lnTo>
                  <a:lnTo>
                    <a:pt x="390" y="0"/>
                  </a:lnTo>
                  <a:close/>
                  <a:moveTo>
                    <a:pt x="397" y="0"/>
                  </a:moveTo>
                  <a:lnTo>
                    <a:pt x="403" y="0"/>
                  </a:lnTo>
                  <a:lnTo>
                    <a:pt x="403" y="2"/>
                  </a:lnTo>
                  <a:lnTo>
                    <a:pt x="397" y="2"/>
                  </a:lnTo>
                  <a:lnTo>
                    <a:pt x="397" y="0"/>
                  </a:lnTo>
                  <a:close/>
                  <a:moveTo>
                    <a:pt x="405" y="0"/>
                  </a:moveTo>
                  <a:lnTo>
                    <a:pt x="410" y="0"/>
                  </a:lnTo>
                  <a:lnTo>
                    <a:pt x="410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2"/>
                  </a:lnTo>
                  <a:lnTo>
                    <a:pt x="413" y="2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2"/>
                  </a:lnTo>
                  <a:lnTo>
                    <a:pt x="421" y="2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2"/>
                  </a:lnTo>
                  <a:lnTo>
                    <a:pt x="429" y="2"/>
                  </a:lnTo>
                  <a:lnTo>
                    <a:pt x="429" y="0"/>
                  </a:lnTo>
                  <a:close/>
                  <a:moveTo>
                    <a:pt x="436" y="0"/>
                  </a:moveTo>
                  <a:lnTo>
                    <a:pt x="442" y="0"/>
                  </a:lnTo>
                  <a:lnTo>
                    <a:pt x="442" y="2"/>
                  </a:lnTo>
                  <a:lnTo>
                    <a:pt x="436" y="2"/>
                  </a:lnTo>
                  <a:lnTo>
                    <a:pt x="436" y="0"/>
                  </a:lnTo>
                  <a:close/>
                  <a:moveTo>
                    <a:pt x="444" y="0"/>
                  </a:moveTo>
                  <a:lnTo>
                    <a:pt x="449" y="0"/>
                  </a:lnTo>
                  <a:lnTo>
                    <a:pt x="449" y="2"/>
                  </a:lnTo>
                  <a:lnTo>
                    <a:pt x="444" y="2"/>
                  </a:lnTo>
                  <a:lnTo>
                    <a:pt x="444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2" y="2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2"/>
                  </a:lnTo>
                  <a:lnTo>
                    <a:pt x="460" y="2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2"/>
                  </a:lnTo>
                  <a:lnTo>
                    <a:pt x="468" y="2"/>
                  </a:lnTo>
                  <a:lnTo>
                    <a:pt x="468" y="0"/>
                  </a:lnTo>
                  <a:close/>
                  <a:moveTo>
                    <a:pt x="475" y="0"/>
                  </a:moveTo>
                  <a:lnTo>
                    <a:pt x="481" y="0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75" y="0"/>
                  </a:lnTo>
                  <a:close/>
                  <a:moveTo>
                    <a:pt x="483" y="0"/>
                  </a:moveTo>
                  <a:lnTo>
                    <a:pt x="488" y="0"/>
                  </a:lnTo>
                  <a:lnTo>
                    <a:pt x="488" y="2"/>
                  </a:lnTo>
                  <a:lnTo>
                    <a:pt x="483" y="2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1" y="2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2"/>
                  </a:lnTo>
                  <a:lnTo>
                    <a:pt x="499" y="2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2"/>
                  </a:lnTo>
                  <a:lnTo>
                    <a:pt x="507" y="2"/>
                  </a:lnTo>
                  <a:lnTo>
                    <a:pt x="507" y="0"/>
                  </a:lnTo>
                  <a:close/>
                  <a:moveTo>
                    <a:pt x="514" y="0"/>
                  </a:moveTo>
                  <a:lnTo>
                    <a:pt x="520" y="0"/>
                  </a:lnTo>
                  <a:lnTo>
                    <a:pt x="520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2" y="0"/>
                  </a:moveTo>
                  <a:lnTo>
                    <a:pt x="527" y="0"/>
                  </a:lnTo>
                  <a:lnTo>
                    <a:pt x="527" y="2"/>
                  </a:lnTo>
                  <a:lnTo>
                    <a:pt x="522" y="2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2"/>
                  </a:lnTo>
                  <a:lnTo>
                    <a:pt x="530" y="2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2"/>
                  </a:lnTo>
                  <a:lnTo>
                    <a:pt x="538" y="2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2"/>
                  </a:lnTo>
                  <a:lnTo>
                    <a:pt x="546" y="2"/>
                  </a:lnTo>
                  <a:lnTo>
                    <a:pt x="546" y="0"/>
                  </a:lnTo>
                  <a:close/>
                  <a:moveTo>
                    <a:pt x="553" y="0"/>
                  </a:moveTo>
                  <a:lnTo>
                    <a:pt x="559" y="0"/>
                  </a:lnTo>
                  <a:lnTo>
                    <a:pt x="559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1" y="0"/>
                  </a:moveTo>
                  <a:lnTo>
                    <a:pt x="566" y="0"/>
                  </a:lnTo>
                  <a:lnTo>
                    <a:pt x="566" y="2"/>
                  </a:lnTo>
                  <a:lnTo>
                    <a:pt x="561" y="2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2"/>
                  </a:lnTo>
                  <a:lnTo>
                    <a:pt x="569" y="2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2"/>
                  </a:lnTo>
                  <a:lnTo>
                    <a:pt x="577" y="2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2"/>
                  </a:lnTo>
                  <a:lnTo>
                    <a:pt x="585" y="2"/>
                  </a:lnTo>
                  <a:lnTo>
                    <a:pt x="585" y="0"/>
                  </a:lnTo>
                  <a:close/>
                  <a:moveTo>
                    <a:pt x="592" y="0"/>
                  </a:moveTo>
                  <a:lnTo>
                    <a:pt x="598" y="0"/>
                  </a:lnTo>
                  <a:lnTo>
                    <a:pt x="598" y="2"/>
                  </a:lnTo>
                  <a:lnTo>
                    <a:pt x="592" y="2"/>
                  </a:lnTo>
                  <a:lnTo>
                    <a:pt x="592" y="0"/>
                  </a:lnTo>
                  <a:close/>
                  <a:moveTo>
                    <a:pt x="600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0" y="2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2"/>
                  </a:lnTo>
                  <a:lnTo>
                    <a:pt x="608" y="2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2"/>
                  </a:lnTo>
                  <a:lnTo>
                    <a:pt x="616" y="2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2"/>
                  </a:lnTo>
                  <a:lnTo>
                    <a:pt x="624" y="2"/>
                  </a:lnTo>
                  <a:lnTo>
                    <a:pt x="624" y="0"/>
                  </a:lnTo>
                  <a:close/>
                  <a:moveTo>
                    <a:pt x="631" y="0"/>
                  </a:moveTo>
                  <a:lnTo>
                    <a:pt x="637" y="0"/>
                  </a:lnTo>
                  <a:lnTo>
                    <a:pt x="637" y="2"/>
                  </a:lnTo>
                  <a:lnTo>
                    <a:pt x="631" y="2"/>
                  </a:lnTo>
                  <a:lnTo>
                    <a:pt x="631" y="0"/>
                  </a:lnTo>
                  <a:close/>
                  <a:moveTo>
                    <a:pt x="639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39" y="2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2"/>
                  </a:lnTo>
                  <a:lnTo>
                    <a:pt x="647" y="2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2"/>
                  </a:lnTo>
                  <a:lnTo>
                    <a:pt x="655" y="2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2"/>
                  </a:lnTo>
                  <a:lnTo>
                    <a:pt x="663" y="2"/>
                  </a:lnTo>
                  <a:lnTo>
                    <a:pt x="663" y="0"/>
                  </a:lnTo>
                  <a:close/>
                  <a:moveTo>
                    <a:pt x="670" y="0"/>
                  </a:moveTo>
                  <a:lnTo>
                    <a:pt x="676" y="0"/>
                  </a:lnTo>
                  <a:lnTo>
                    <a:pt x="676" y="2"/>
                  </a:lnTo>
                  <a:lnTo>
                    <a:pt x="670" y="2"/>
                  </a:lnTo>
                  <a:lnTo>
                    <a:pt x="670" y="0"/>
                  </a:lnTo>
                  <a:close/>
                  <a:moveTo>
                    <a:pt x="678" y="0"/>
                  </a:moveTo>
                  <a:lnTo>
                    <a:pt x="683" y="0"/>
                  </a:lnTo>
                  <a:lnTo>
                    <a:pt x="683" y="2"/>
                  </a:lnTo>
                  <a:lnTo>
                    <a:pt x="678" y="2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2"/>
                  </a:lnTo>
                  <a:lnTo>
                    <a:pt x="686" y="2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2"/>
                  </a:lnTo>
                  <a:lnTo>
                    <a:pt x="694" y="2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09" y="0"/>
                  </a:moveTo>
                  <a:lnTo>
                    <a:pt x="715" y="0"/>
                  </a:lnTo>
                  <a:lnTo>
                    <a:pt x="715" y="2"/>
                  </a:lnTo>
                  <a:lnTo>
                    <a:pt x="709" y="2"/>
                  </a:lnTo>
                  <a:lnTo>
                    <a:pt x="709" y="0"/>
                  </a:lnTo>
                  <a:close/>
                  <a:moveTo>
                    <a:pt x="717" y="0"/>
                  </a:moveTo>
                  <a:lnTo>
                    <a:pt x="722" y="0"/>
                  </a:lnTo>
                  <a:lnTo>
                    <a:pt x="722" y="2"/>
                  </a:lnTo>
                  <a:lnTo>
                    <a:pt x="717" y="2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2"/>
                  </a:lnTo>
                  <a:lnTo>
                    <a:pt x="725" y="2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2"/>
                  </a:lnTo>
                  <a:lnTo>
                    <a:pt x="733" y="2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48" y="0"/>
                  </a:moveTo>
                  <a:lnTo>
                    <a:pt x="754" y="0"/>
                  </a:lnTo>
                  <a:lnTo>
                    <a:pt x="754" y="2"/>
                  </a:lnTo>
                  <a:lnTo>
                    <a:pt x="748" y="2"/>
                  </a:lnTo>
                  <a:lnTo>
                    <a:pt x="748" y="0"/>
                  </a:lnTo>
                  <a:close/>
                  <a:moveTo>
                    <a:pt x="756" y="0"/>
                  </a:moveTo>
                  <a:lnTo>
                    <a:pt x="761" y="0"/>
                  </a:lnTo>
                  <a:lnTo>
                    <a:pt x="761" y="2"/>
                  </a:lnTo>
                  <a:lnTo>
                    <a:pt x="756" y="2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2"/>
                  </a:lnTo>
                  <a:lnTo>
                    <a:pt x="764" y="2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2"/>
                  </a:lnTo>
                  <a:lnTo>
                    <a:pt x="772" y="2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2"/>
                  </a:lnTo>
                  <a:lnTo>
                    <a:pt x="780" y="2"/>
                  </a:lnTo>
                  <a:lnTo>
                    <a:pt x="780" y="0"/>
                  </a:lnTo>
                  <a:close/>
                  <a:moveTo>
                    <a:pt x="787" y="0"/>
                  </a:moveTo>
                  <a:lnTo>
                    <a:pt x="793" y="0"/>
                  </a:lnTo>
                  <a:lnTo>
                    <a:pt x="793" y="2"/>
                  </a:lnTo>
                  <a:lnTo>
                    <a:pt x="787" y="2"/>
                  </a:lnTo>
                  <a:lnTo>
                    <a:pt x="787" y="0"/>
                  </a:lnTo>
                  <a:close/>
                  <a:moveTo>
                    <a:pt x="795" y="0"/>
                  </a:moveTo>
                  <a:lnTo>
                    <a:pt x="800" y="0"/>
                  </a:lnTo>
                  <a:lnTo>
                    <a:pt x="800" y="2"/>
                  </a:lnTo>
                  <a:lnTo>
                    <a:pt x="795" y="2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2"/>
                  </a:lnTo>
                  <a:lnTo>
                    <a:pt x="803" y="2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2"/>
                  </a:lnTo>
                  <a:lnTo>
                    <a:pt x="811" y="2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2"/>
                  </a:lnTo>
                  <a:lnTo>
                    <a:pt x="819" y="2"/>
                  </a:lnTo>
                  <a:lnTo>
                    <a:pt x="819" y="0"/>
                  </a:lnTo>
                  <a:close/>
                  <a:moveTo>
                    <a:pt x="826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26" y="2"/>
                  </a:lnTo>
                  <a:lnTo>
                    <a:pt x="826" y="0"/>
                  </a:lnTo>
                  <a:close/>
                  <a:moveTo>
                    <a:pt x="834" y="0"/>
                  </a:moveTo>
                  <a:lnTo>
                    <a:pt x="839" y="0"/>
                  </a:lnTo>
                  <a:lnTo>
                    <a:pt x="839" y="2"/>
                  </a:lnTo>
                  <a:lnTo>
                    <a:pt x="834" y="2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2"/>
                  </a:lnTo>
                  <a:lnTo>
                    <a:pt x="842" y="2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2"/>
                  </a:lnTo>
                  <a:lnTo>
                    <a:pt x="858" y="2"/>
                  </a:lnTo>
                  <a:lnTo>
                    <a:pt x="858" y="0"/>
                  </a:lnTo>
                  <a:close/>
                  <a:moveTo>
                    <a:pt x="865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5" y="2"/>
                  </a:lnTo>
                  <a:lnTo>
                    <a:pt x="865" y="0"/>
                  </a:lnTo>
                  <a:close/>
                  <a:moveTo>
                    <a:pt x="873" y="0"/>
                  </a:moveTo>
                  <a:lnTo>
                    <a:pt x="878" y="0"/>
                  </a:lnTo>
                  <a:lnTo>
                    <a:pt x="878" y="2"/>
                  </a:lnTo>
                  <a:lnTo>
                    <a:pt x="873" y="2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2"/>
                  </a:lnTo>
                  <a:lnTo>
                    <a:pt x="881" y="2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2"/>
                  </a:lnTo>
                  <a:lnTo>
                    <a:pt x="897" y="2"/>
                  </a:lnTo>
                  <a:lnTo>
                    <a:pt x="897" y="0"/>
                  </a:lnTo>
                  <a:close/>
                  <a:moveTo>
                    <a:pt x="904" y="0"/>
                  </a:moveTo>
                  <a:lnTo>
                    <a:pt x="910" y="0"/>
                  </a:lnTo>
                  <a:lnTo>
                    <a:pt x="910" y="2"/>
                  </a:lnTo>
                  <a:lnTo>
                    <a:pt x="904" y="2"/>
                  </a:lnTo>
                  <a:lnTo>
                    <a:pt x="904" y="0"/>
                  </a:lnTo>
                  <a:close/>
                  <a:moveTo>
                    <a:pt x="912" y="0"/>
                  </a:moveTo>
                  <a:lnTo>
                    <a:pt x="917" y="0"/>
                  </a:lnTo>
                  <a:lnTo>
                    <a:pt x="917" y="2"/>
                  </a:lnTo>
                  <a:lnTo>
                    <a:pt x="912" y="2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2"/>
                  </a:lnTo>
                  <a:lnTo>
                    <a:pt x="920" y="2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2"/>
                  </a:lnTo>
                  <a:lnTo>
                    <a:pt x="928" y="2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6" y="2"/>
                  </a:lnTo>
                  <a:lnTo>
                    <a:pt x="936" y="0"/>
                  </a:lnTo>
                  <a:close/>
                  <a:moveTo>
                    <a:pt x="943" y="0"/>
                  </a:moveTo>
                  <a:lnTo>
                    <a:pt x="949" y="0"/>
                  </a:lnTo>
                  <a:lnTo>
                    <a:pt x="949" y="2"/>
                  </a:lnTo>
                  <a:lnTo>
                    <a:pt x="943" y="2"/>
                  </a:lnTo>
                  <a:lnTo>
                    <a:pt x="943" y="0"/>
                  </a:lnTo>
                  <a:close/>
                  <a:moveTo>
                    <a:pt x="951" y="0"/>
                  </a:moveTo>
                  <a:lnTo>
                    <a:pt x="956" y="0"/>
                  </a:lnTo>
                  <a:lnTo>
                    <a:pt x="956" y="2"/>
                  </a:lnTo>
                  <a:lnTo>
                    <a:pt x="951" y="2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2"/>
                  </a:lnTo>
                  <a:lnTo>
                    <a:pt x="959" y="2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2"/>
                  </a:lnTo>
                  <a:lnTo>
                    <a:pt x="967" y="2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2"/>
                  </a:lnTo>
                  <a:lnTo>
                    <a:pt x="975" y="2"/>
                  </a:lnTo>
                  <a:lnTo>
                    <a:pt x="975" y="0"/>
                  </a:lnTo>
                  <a:close/>
                  <a:moveTo>
                    <a:pt x="982" y="0"/>
                  </a:moveTo>
                  <a:lnTo>
                    <a:pt x="988" y="0"/>
                  </a:lnTo>
                  <a:lnTo>
                    <a:pt x="988" y="2"/>
                  </a:lnTo>
                  <a:lnTo>
                    <a:pt x="982" y="2"/>
                  </a:lnTo>
                  <a:lnTo>
                    <a:pt x="982" y="0"/>
                  </a:lnTo>
                  <a:close/>
                  <a:moveTo>
                    <a:pt x="990" y="0"/>
                  </a:moveTo>
                  <a:lnTo>
                    <a:pt x="995" y="0"/>
                  </a:lnTo>
                  <a:lnTo>
                    <a:pt x="995" y="2"/>
                  </a:lnTo>
                  <a:lnTo>
                    <a:pt x="990" y="2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2"/>
                  </a:lnTo>
                  <a:lnTo>
                    <a:pt x="998" y="2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2"/>
                  </a:lnTo>
                  <a:lnTo>
                    <a:pt x="1006" y="2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2"/>
                  </a:lnTo>
                  <a:lnTo>
                    <a:pt x="1014" y="2"/>
                  </a:lnTo>
                  <a:lnTo>
                    <a:pt x="1014" y="0"/>
                  </a:lnTo>
                  <a:close/>
                  <a:moveTo>
                    <a:pt x="1021" y="0"/>
                  </a:moveTo>
                  <a:lnTo>
                    <a:pt x="1027" y="0"/>
                  </a:lnTo>
                  <a:lnTo>
                    <a:pt x="1027" y="2"/>
                  </a:lnTo>
                  <a:lnTo>
                    <a:pt x="1021" y="2"/>
                  </a:lnTo>
                  <a:lnTo>
                    <a:pt x="1021" y="0"/>
                  </a:lnTo>
                  <a:close/>
                  <a:moveTo>
                    <a:pt x="1029" y="0"/>
                  </a:moveTo>
                  <a:lnTo>
                    <a:pt x="1034" y="0"/>
                  </a:lnTo>
                  <a:lnTo>
                    <a:pt x="1034" y="2"/>
                  </a:lnTo>
                  <a:lnTo>
                    <a:pt x="1029" y="2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2"/>
                  </a:lnTo>
                  <a:lnTo>
                    <a:pt x="1037" y="2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2"/>
                  </a:lnTo>
                  <a:lnTo>
                    <a:pt x="1045" y="2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2"/>
                  </a:lnTo>
                  <a:lnTo>
                    <a:pt x="1053" y="2"/>
                  </a:lnTo>
                  <a:lnTo>
                    <a:pt x="1053" y="0"/>
                  </a:lnTo>
                  <a:close/>
                  <a:moveTo>
                    <a:pt x="1060" y="0"/>
                  </a:moveTo>
                  <a:lnTo>
                    <a:pt x="1066" y="0"/>
                  </a:lnTo>
                  <a:lnTo>
                    <a:pt x="1066" y="2"/>
                  </a:lnTo>
                  <a:lnTo>
                    <a:pt x="1060" y="2"/>
                  </a:lnTo>
                  <a:lnTo>
                    <a:pt x="1060" y="0"/>
                  </a:lnTo>
                  <a:close/>
                  <a:moveTo>
                    <a:pt x="1068" y="0"/>
                  </a:moveTo>
                  <a:lnTo>
                    <a:pt x="1073" y="0"/>
                  </a:lnTo>
                  <a:lnTo>
                    <a:pt x="1073" y="2"/>
                  </a:lnTo>
                  <a:lnTo>
                    <a:pt x="1068" y="2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2"/>
                  </a:lnTo>
                  <a:lnTo>
                    <a:pt x="1076" y="2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2"/>
                  </a:lnTo>
                  <a:lnTo>
                    <a:pt x="1084" y="2"/>
                  </a:lnTo>
                  <a:lnTo>
                    <a:pt x="1084" y="0"/>
                  </a:lnTo>
                  <a:close/>
                  <a:moveTo>
                    <a:pt x="1092" y="0"/>
                  </a:moveTo>
                  <a:lnTo>
                    <a:pt x="1097" y="0"/>
                  </a:lnTo>
                  <a:lnTo>
                    <a:pt x="1097" y="2"/>
                  </a:lnTo>
                  <a:lnTo>
                    <a:pt x="1092" y="2"/>
                  </a:lnTo>
                  <a:lnTo>
                    <a:pt x="1092" y="0"/>
                  </a:lnTo>
                  <a:close/>
                  <a:moveTo>
                    <a:pt x="1099" y="0"/>
                  </a:moveTo>
                  <a:lnTo>
                    <a:pt x="1105" y="0"/>
                  </a:lnTo>
                  <a:lnTo>
                    <a:pt x="1105" y="2"/>
                  </a:lnTo>
                  <a:lnTo>
                    <a:pt x="1099" y="2"/>
                  </a:lnTo>
                  <a:lnTo>
                    <a:pt x="1099" y="0"/>
                  </a:lnTo>
                  <a:close/>
                  <a:moveTo>
                    <a:pt x="1107" y="0"/>
                  </a:moveTo>
                  <a:lnTo>
                    <a:pt x="1112" y="0"/>
                  </a:lnTo>
                  <a:lnTo>
                    <a:pt x="1112" y="2"/>
                  </a:lnTo>
                  <a:lnTo>
                    <a:pt x="1107" y="2"/>
                  </a:lnTo>
                  <a:lnTo>
                    <a:pt x="1107" y="0"/>
                  </a:lnTo>
                  <a:close/>
                  <a:moveTo>
                    <a:pt x="1115" y="0"/>
                  </a:moveTo>
                  <a:lnTo>
                    <a:pt x="1120" y="0"/>
                  </a:lnTo>
                  <a:lnTo>
                    <a:pt x="1120" y="2"/>
                  </a:lnTo>
                  <a:lnTo>
                    <a:pt x="1115" y="2"/>
                  </a:lnTo>
                  <a:lnTo>
                    <a:pt x="1115" y="0"/>
                  </a:lnTo>
                  <a:close/>
                  <a:moveTo>
                    <a:pt x="1123" y="0"/>
                  </a:moveTo>
                  <a:lnTo>
                    <a:pt x="1128" y="0"/>
                  </a:lnTo>
                  <a:lnTo>
                    <a:pt x="1128" y="2"/>
                  </a:lnTo>
                  <a:lnTo>
                    <a:pt x="1123" y="2"/>
                  </a:lnTo>
                  <a:lnTo>
                    <a:pt x="1123" y="0"/>
                  </a:lnTo>
                  <a:close/>
                  <a:moveTo>
                    <a:pt x="1131" y="0"/>
                  </a:moveTo>
                  <a:lnTo>
                    <a:pt x="1136" y="0"/>
                  </a:lnTo>
                  <a:lnTo>
                    <a:pt x="1136" y="2"/>
                  </a:lnTo>
                  <a:lnTo>
                    <a:pt x="1131" y="2"/>
                  </a:lnTo>
                  <a:lnTo>
                    <a:pt x="1131" y="0"/>
                  </a:lnTo>
                  <a:close/>
                  <a:moveTo>
                    <a:pt x="1138" y="0"/>
                  </a:moveTo>
                  <a:lnTo>
                    <a:pt x="1144" y="0"/>
                  </a:lnTo>
                  <a:lnTo>
                    <a:pt x="1144" y="2"/>
                  </a:lnTo>
                  <a:lnTo>
                    <a:pt x="1138" y="2"/>
                  </a:lnTo>
                  <a:lnTo>
                    <a:pt x="1138" y="0"/>
                  </a:lnTo>
                  <a:close/>
                  <a:moveTo>
                    <a:pt x="1146" y="0"/>
                  </a:moveTo>
                  <a:lnTo>
                    <a:pt x="1151" y="0"/>
                  </a:lnTo>
                  <a:lnTo>
                    <a:pt x="1151" y="2"/>
                  </a:lnTo>
                  <a:lnTo>
                    <a:pt x="1146" y="2"/>
                  </a:lnTo>
                  <a:lnTo>
                    <a:pt x="1146" y="0"/>
                  </a:lnTo>
                  <a:close/>
                  <a:moveTo>
                    <a:pt x="1154" y="0"/>
                  </a:moveTo>
                  <a:lnTo>
                    <a:pt x="1159" y="0"/>
                  </a:lnTo>
                  <a:lnTo>
                    <a:pt x="1159" y="2"/>
                  </a:lnTo>
                  <a:lnTo>
                    <a:pt x="1154" y="2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89" name="Rectangle 72">
              <a:extLst>
                <a:ext uri="{FF2B5EF4-FFF2-40B4-BE49-F238E27FC236}">
                  <a16:creationId xmlns:a16="http://schemas.microsoft.com/office/drawing/2014/main" id="{37DD7C74-09B4-1585-603B-00697607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228"/>
              <a:ext cx="100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MovableEntity(float x, float y, float speed)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73">
              <a:extLst>
                <a:ext uri="{FF2B5EF4-FFF2-40B4-BE49-F238E27FC236}">
                  <a16:creationId xmlns:a16="http://schemas.microsoft.com/office/drawing/2014/main" id="{27511EF1-E5C6-8CF0-AD74-BAD66578A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290"/>
              <a:ext cx="93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draw(SpriteBatch batch)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74">
              <a:extLst>
                <a:ext uri="{FF2B5EF4-FFF2-40B4-BE49-F238E27FC236}">
                  <a16:creationId xmlns:a16="http://schemas.microsoft.com/office/drawing/2014/main" id="{FE8E9793-1CFE-68DA-6F33-8DC8FF53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353"/>
              <a:ext cx="57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move(float deltaTime,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75">
              <a:extLst>
                <a:ext uri="{FF2B5EF4-FFF2-40B4-BE49-F238E27FC236}">
                  <a16:creationId xmlns:a16="http://schemas.microsoft.com/office/drawing/2014/main" id="{0FAF35D6-F426-11FF-5CCB-BC73C6B40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415"/>
              <a:ext cx="19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76">
              <a:extLst>
                <a:ext uri="{FF2B5EF4-FFF2-40B4-BE49-F238E27FC236}">
                  <a16:creationId xmlns:a16="http://schemas.microsoft.com/office/drawing/2014/main" id="{FBC7D49D-8DA0-AB55-FE5B-602862E15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3415"/>
              <a:ext cx="89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float directionX, float directionY)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77">
              <a:extLst>
                <a:ext uri="{FF2B5EF4-FFF2-40B4-BE49-F238E27FC236}">
                  <a16:creationId xmlns:a16="http://schemas.microsoft.com/office/drawing/2014/main" id="{6CA23C5D-021A-6843-AC31-28D74481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479"/>
              <a:ext cx="6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moveAIControlled()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78">
              <a:extLst>
                <a:ext uri="{FF2B5EF4-FFF2-40B4-BE49-F238E27FC236}">
                  <a16:creationId xmlns:a16="http://schemas.microsoft.com/office/drawing/2014/main" id="{C904CD4D-36C1-9D4D-2470-FC5585D5E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540"/>
              <a:ext cx="102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moveUserControlled(float deltaTime):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F9E1EA53-1946-893E-08F0-7B75382A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602"/>
              <a:ext cx="52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getPreviousX()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80">
              <a:extLst>
                <a:ext uri="{FF2B5EF4-FFF2-40B4-BE49-F238E27FC236}">
                  <a16:creationId xmlns:a16="http://schemas.microsoft.com/office/drawing/2014/main" id="{76058B39-41A4-9D46-7EAE-60501ED4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666"/>
              <a:ext cx="52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getPreviousY()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81">
              <a:extLst>
                <a:ext uri="{FF2B5EF4-FFF2-40B4-BE49-F238E27FC236}">
                  <a16:creationId xmlns:a16="http://schemas.microsoft.com/office/drawing/2014/main" id="{B0739631-044F-FC21-80A0-DD4DB9A2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727"/>
              <a:ext cx="44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getSpeed() : float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82">
              <a:extLst>
                <a:ext uri="{FF2B5EF4-FFF2-40B4-BE49-F238E27FC236}">
                  <a16:creationId xmlns:a16="http://schemas.microsoft.com/office/drawing/2014/main" id="{52789E22-A537-7790-638F-7F3838CF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789"/>
              <a:ext cx="690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setSpeed(float speed)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83">
              <a:extLst>
                <a:ext uri="{FF2B5EF4-FFF2-40B4-BE49-F238E27FC236}">
                  <a16:creationId xmlns:a16="http://schemas.microsoft.com/office/drawing/2014/main" id="{44CF68E1-9426-98AC-7A23-5C488503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52"/>
              <a:ext cx="6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reverseXDirection()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84">
              <a:extLst>
                <a:ext uri="{FF2B5EF4-FFF2-40B4-BE49-F238E27FC236}">
                  <a16:creationId xmlns:a16="http://schemas.microsoft.com/office/drawing/2014/main" id="{CBCF5E94-7E2B-5CE3-D09F-067DDC16B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914"/>
              <a:ext cx="63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reverseYDirection()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85">
              <a:extLst>
                <a:ext uri="{FF2B5EF4-FFF2-40B4-BE49-F238E27FC236}">
                  <a16:creationId xmlns:a16="http://schemas.microsoft.com/office/drawing/2014/main" id="{98C49FE7-1156-03CA-E44F-4C66C615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978"/>
              <a:ext cx="59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updateDirection()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72870A14-1187-B639-272A-88BE6A878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618"/>
              <a:ext cx="0" cy="153"/>
            </a:xfrm>
            <a:prstGeom prst="line">
              <a:avLst/>
            </a:pr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FE191555-DAC0-C6F0-F372-AC000443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2555"/>
              <a:ext cx="42" cy="63"/>
            </a:xfrm>
            <a:custGeom>
              <a:avLst/>
              <a:gdLst>
                <a:gd name="T0" fmla="*/ 42 w 42"/>
                <a:gd name="T1" fmla="*/ 63 h 63"/>
                <a:gd name="T2" fmla="*/ 21 w 42"/>
                <a:gd name="T3" fmla="*/ 0 h 63"/>
                <a:gd name="T4" fmla="*/ 0 w 42"/>
                <a:gd name="T5" fmla="*/ 63 h 63"/>
                <a:gd name="T6" fmla="*/ 42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2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5" name="Freeform 88">
              <a:extLst>
                <a:ext uri="{FF2B5EF4-FFF2-40B4-BE49-F238E27FC236}">
                  <a16:creationId xmlns:a16="http://schemas.microsoft.com/office/drawing/2014/main" id="{16A9B608-7FEE-6250-B94F-9A1EB3E18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7" y="1003"/>
              <a:ext cx="618" cy="2413"/>
            </a:xfrm>
            <a:custGeom>
              <a:avLst/>
              <a:gdLst>
                <a:gd name="T0" fmla="*/ 2295 w 2535"/>
                <a:gd name="T1" fmla="*/ 9869 h 9901"/>
                <a:gd name="T2" fmla="*/ 2519 w 2535"/>
                <a:gd name="T3" fmla="*/ 9901 h 9901"/>
                <a:gd name="T4" fmla="*/ 1911 w 2535"/>
                <a:gd name="T5" fmla="*/ 9869 h 9901"/>
                <a:gd name="T6" fmla="*/ 2135 w 2535"/>
                <a:gd name="T7" fmla="*/ 9901 h 9901"/>
                <a:gd name="T8" fmla="*/ 1527 w 2535"/>
                <a:gd name="T9" fmla="*/ 9869 h 9901"/>
                <a:gd name="T10" fmla="*/ 1751 w 2535"/>
                <a:gd name="T11" fmla="*/ 9901 h 9901"/>
                <a:gd name="T12" fmla="*/ 1143 w 2535"/>
                <a:gd name="T13" fmla="*/ 9869 h 9901"/>
                <a:gd name="T14" fmla="*/ 1367 w 2535"/>
                <a:gd name="T15" fmla="*/ 9901 h 9901"/>
                <a:gd name="T16" fmla="*/ 759 w 2535"/>
                <a:gd name="T17" fmla="*/ 9869 h 9901"/>
                <a:gd name="T18" fmla="*/ 983 w 2535"/>
                <a:gd name="T19" fmla="*/ 9901 h 9901"/>
                <a:gd name="T20" fmla="*/ 375 w 2535"/>
                <a:gd name="T21" fmla="*/ 9869 h 9901"/>
                <a:gd name="T22" fmla="*/ 599 w 2535"/>
                <a:gd name="T23" fmla="*/ 9901 h 9901"/>
                <a:gd name="T24" fmla="*/ 0 w 2535"/>
                <a:gd name="T25" fmla="*/ 9860 h 9901"/>
                <a:gd name="T26" fmla="*/ 16 w 2535"/>
                <a:gd name="T27" fmla="*/ 9869 h 9901"/>
                <a:gd name="T28" fmla="*/ 0 w 2535"/>
                <a:gd name="T29" fmla="*/ 9700 h 9901"/>
                <a:gd name="T30" fmla="*/ 32 w 2535"/>
                <a:gd name="T31" fmla="*/ 9700 h 9901"/>
                <a:gd name="T32" fmla="*/ 0 w 2535"/>
                <a:gd name="T33" fmla="*/ 9092 h 9901"/>
                <a:gd name="T34" fmla="*/ 16 w 2535"/>
                <a:gd name="T35" fmla="*/ 9332 h 9901"/>
                <a:gd name="T36" fmla="*/ 16 w 2535"/>
                <a:gd name="T37" fmla="*/ 8692 h 9901"/>
                <a:gd name="T38" fmla="*/ 0 w 2535"/>
                <a:gd name="T39" fmla="*/ 8932 h 9901"/>
                <a:gd name="T40" fmla="*/ 32 w 2535"/>
                <a:gd name="T41" fmla="*/ 8324 h 9901"/>
                <a:gd name="T42" fmla="*/ 0 w 2535"/>
                <a:gd name="T43" fmla="*/ 8164 h 9901"/>
                <a:gd name="T44" fmla="*/ 32 w 2535"/>
                <a:gd name="T45" fmla="*/ 8164 h 9901"/>
                <a:gd name="T46" fmla="*/ 0 w 2535"/>
                <a:gd name="T47" fmla="*/ 7556 h 9901"/>
                <a:gd name="T48" fmla="*/ 16 w 2535"/>
                <a:gd name="T49" fmla="*/ 7796 h 9901"/>
                <a:gd name="T50" fmla="*/ 16 w 2535"/>
                <a:gd name="T51" fmla="*/ 7156 h 9901"/>
                <a:gd name="T52" fmla="*/ 0 w 2535"/>
                <a:gd name="T53" fmla="*/ 7396 h 9901"/>
                <a:gd name="T54" fmla="*/ 32 w 2535"/>
                <a:gd name="T55" fmla="*/ 6788 h 9901"/>
                <a:gd name="T56" fmla="*/ 0 w 2535"/>
                <a:gd name="T57" fmla="*/ 6628 h 9901"/>
                <a:gd name="T58" fmla="*/ 32 w 2535"/>
                <a:gd name="T59" fmla="*/ 6628 h 9901"/>
                <a:gd name="T60" fmla="*/ 0 w 2535"/>
                <a:gd name="T61" fmla="*/ 6020 h 9901"/>
                <a:gd name="T62" fmla="*/ 16 w 2535"/>
                <a:gd name="T63" fmla="*/ 6260 h 9901"/>
                <a:gd name="T64" fmla="*/ 16 w 2535"/>
                <a:gd name="T65" fmla="*/ 5620 h 9901"/>
                <a:gd name="T66" fmla="*/ 0 w 2535"/>
                <a:gd name="T67" fmla="*/ 5860 h 9901"/>
                <a:gd name="T68" fmla="*/ 32 w 2535"/>
                <a:gd name="T69" fmla="*/ 5252 h 9901"/>
                <a:gd name="T70" fmla="*/ 0 w 2535"/>
                <a:gd name="T71" fmla="*/ 5092 h 9901"/>
                <a:gd name="T72" fmla="*/ 32 w 2535"/>
                <a:gd name="T73" fmla="*/ 5092 h 9901"/>
                <a:gd name="T74" fmla="*/ 0 w 2535"/>
                <a:gd name="T75" fmla="*/ 4484 h 9901"/>
                <a:gd name="T76" fmla="*/ 16 w 2535"/>
                <a:gd name="T77" fmla="*/ 4724 h 9901"/>
                <a:gd name="T78" fmla="*/ 16 w 2535"/>
                <a:gd name="T79" fmla="*/ 4084 h 9901"/>
                <a:gd name="T80" fmla="*/ 0 w 2535"/>
                <a:gd name="T81" fmla="*/ 4324 h 9901"/>
                <a:gd name="T82" fmla="*/ 32 w 2535"/>
                <a:gd name="T83" fmla="*/ 3716 h 9901"/>
                <a:gd name="T84" fmla="*/ 0 w 2535"/>
                <a:gd name="T85" fmla="*/ 3556 h 9901"/>
                <a:gd name="T86" fmla="*/ 32 w 2535"/>
                <a:gd name="T87" fmla="*/ 3556 h 9901"/>
                <a:gd name="T88" fmla="*/ 0 w 2535"/>
                <a:gd name="T89" fmla="*/ 2948 h 9901"/>
                <a:gd name="T90" fmla="*/ 16 w 2535"/>
                <a:gd name="T91" fmla="*/ 3188 h 9901"/>
                <a:gd name="T92" fmla="*/ 16 w 2535"/>
                <a:gd name="T93" fmla="*/ 2548 h 9901"/>
                <a:gd name="T94" fmla="*/ 0 w 2535"/>
                <a:gd name="T95" fmla="*/ 2788 h 9901"/>
                <a:gd name="T96" fmla="*/ 32 w 2535"/>
                <a:gd name="T97" fmla="*/ 2180 h 9901"/>
                <a:gd name="T98" fmla="*/ 0 w 2535"/>
                <a:gd name="T99" fmla="*/ 2020 h 9901"/>
                <a:gd name="T100" fmla="*/ 32 w 2535"/>
                <a:gd name="T101" fmla="*/ 2020 h 9901"/>
                <a:gd name="T102" fmla="*/ 0 w 2535"/>
                <a:gd name="T103" fmla="*/ 1412 h 9901"/>
                <a:gd name="T104" fmla="*/ 16 w 2535"/>
                <a:gd name="T105" fmla="*/ 1652 h 9901"/>
                <a:gd name="T106" fmla="*/ 16 w 2535"/>
                <a:gd name="T107" fmla="*/ 1012 h 9901"/>
                <a:gd name="T108" fmla="*/ 0 w 2535"/>
                <a:gd name="T109" fmla="*/ 1252 h 9901"/>
                <a:gd name="T110" fmla="*/ 32 w 2535"/>
                <a:gd name="T111" fmla="*/ 644 h 9901"/>
                <a:gd name="T112" fmla="*/ 0 w 2535"/>
                <a:gd name="T113" fmla="*/ 484 h 9901"/>
                <a:gd name="T114" fmla="*/ 32 w 2535"/>
                <a:gd name="T115" fmla="*/ 484 h 9901"/>
                <a:gd name="T116" fmla="*/ 0 w 2535"/>
                <a:gd name="T117" fmla="*/ 16 h 9901"/>
                <a:gd name="T118" fmla="*/ 16 w 2535"/>
                <a:gd name="T119" fmla="*/ 116 h 9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35" h="9901">
                  <a:moveTo>
                    <a:pt x="2519" y="9901"/>
                  </a:moveTo>
                  <a:lnTo>
                    <a:pt x="2295" y="9901"/>
                  </a:lnTo>
                  <a:cubicBezTo>
                    <a:pt x="2287" y="9901"/>
                    <a:pt x="2279" y="9894"/>
                    <a:pt x="2279" y="9885"/>
                  </a:cubicBezTo>
                  <a:cubicBezTo>
                    <a:pt x="2279" y="9876"/>
                    <a:pt x="2287" y="9869"/>
                    <a:pt x="2295" y="9869"/>
                  </a:cubicBezTo>
                  <a:lnTo>
                    <a:pt x="2295" y="9869"/>
                  </a:lnTo>
                  <a:lnTo>
                    <a:pt x="2519" y="9869"/>
                  </a:lnTo>
                  <a:cubicBezTo>
                    <a:pt x="2528" y="9869"/>
                    <a:pt x="2535" y="9876"/>
                    <a:pt x="2535" y="9885"/>
                  </a:cubicBezTo>
                  <a:cubicBezTo>
                    <a:pt x="2535" y="9894"/>
                    <a:pt x="2528" y="9901"/>
                    <a:pt x="2519" y="9901"/>
                  </a:cubicBezTo>
                  <a:close/>
                  <a:moveTo>
                    <a:pt x="2135" y="9901"/>
                  </a:moveTo>
                  <a:lnTo>
                    <a:pt x="1911" y="9901"/>
                  </a:lnTo>
                  <a:cubicBezTo>
                    <a:pt x="1903" y="9901"/>
                    <a:pt x="1895" y="9894"/>
                    <a:pt x="1895" y="9885"/>
                  </a:cubicBezTo>
                  <a:cubicBezTo>
                    <a:pt x="1895" y="9876"/>
                    <a:pt x="1903" y="9869"/>
                    <a:pt x="1911" y="9869"/>
                  </a:cubicBezTo>
                  <a:lnTo>
                    <a:pt x="1911" y="9869"/>
                  </a:lnTo>
                  <a:lnTo>
                    <a:pt x="2135" y="9869"/>
                  </a:lnTo>
                  <a:cubicBezTo>
                    <a:pt x="2144" y="9869"/>
                    <a:pt x="2151" y="9876"/>
                    <a:pt x="2151" y="9885"/>
                  </a:cubicBezTo>
                  <a:cubicBezTo>
                    <a:pt x="2151" y="9894"/>
                    <a:pt x="2144" y="9901"/>
                    <a:pt x="2135" y="9901"/>
                  </a:cubicBezTo>
                  <a:close/>
                  <a:moveTo>
                    <a:pt x="1751" y="9901"/>
                  </a:moveTo>
                  <a:lnTo>
                    <a:pt x="1527" y="9901"/>
                  </a:lnTo>
                  <a:cubicBezTo>
                    <a:pt x="1519" y="9901"/>
                    <a:pt x="1511" y="9894"/>
                    <a:pt x="1511" y="9885"/>
                  </a:cubicBezTo>
                  <a:cubicBezTo>
                    <a:pt x="1511" y="9876"/>
                    <a:pt x="1519" y="9869"/>
                    <a:pt x="1527" y="9869"/>
                  </a:cubicBezTo>
                  <a:lnTo>
                    <a:pt x="1527" y="9869"/>
                  </a:lnTo>
                  <a:lnTo>
                    <a:pt x="1751" y="9869"/>
                  </a:lnTo>
                  <a:cubicBezTo>
                    <a:pt x="1760" y="9869"/>
                    <a:pt x="1767" y="9876"/>
                    <a:pt x="1767" y="9885"/>
                  </a:cubicBezTo>
                  <a:cubicBezTo>
                    <a:pt x="1767" y="9894"/>
                    <a:pt x="1760" y="9901"/>
                    <a:pt x="1751" y="9901"/>
                  </a:cubicBezTo>
                  <a:close/>
                  <a:moveTo>
                    <a:pt x="1367" y="9901"/>
                  </a:moveTo>
                  <a:lnTo>
                    <a:pt x="1143" y="9901"/>
                  </a:lnTo>
                  <a:cubicBezTo>
                    <a:pt x="1135" y="9901"/>
                    <a:pt x="1127" y="9894"/>
                    <a:pt x="1127" y="9885"/>
                  </a:cubicBezTo>
                  <a:cubicBezTo>
                    <a:pt x="1127" y="9876"/>
                    <a:pt x="1135" y="9869"/>
                    <a:pt x="1143" y="9869"/>
                  </a:cubicBezTo>
                  <a:lnTo>
                    <a:pt x="1143" y="9869"/>
                  </a:lnTo>
                  <a:lnTo>
                    <a:pt x="1367" y="9869"/>
                  </a:lnTo>
                  <a:cubicBezTo>
                    <a:pt x="1376" y="9869"/>
                    <a:pt x="1383" y="9876"/>
                    <a:pt x="1383" y="9885"/>
                  </a:cubicBezTo>
                  <a:cubicBezTo>
                    <a:pt x="1383" y="9894"/>
                    <a:pt x="1376" y="9901"/>
                    <a:pt x="1367" y="9901"/>
                  </a:cubicBezTo>
                  <a:close/>
                  <a:moveTo>
                    <a:pt x="983" y="9901"/>
                  </a:moveTo>
                  <a:lnTo>
                    <a:pt x="759" y="9901"/>
                  </a:lnTo>
                  <a:cubicBezTo>
                    <a:pt x="751" y="9901"/>
                    <a:pt x="743" y="9894"/>
                    <a:pt x="743" y="9885"/>
                  </a:cubicBezTo>
                  <a:cubicBezTo>
                    <a:pt x="743" y="9876"/>
                    <a:pt x="751" y="9869"/>
                    <a:pt x="759" y="9869"/>
                  </a:cubicBezTo>
                  <a:lnTo>
                    <a:pt x="759" y="9869"/>
                  </a:lnTo>
                  <a:lnTo>
                    <a:pt x="983" y="9869"/>
                  </a:lnTo>
                  <a:cubicBezTo>
                    <a:pt x="992" y="9869"/>
                    <a:pt x="999" y="9876"/>
                    <a:pt x="999" y="9885"/>
                  </a:cubicBezTo>
                  <a:cubicBezTo>
                    <a:pt x="999" y="9894"/>
                    <a:pt x="992" y="9901"/>
                    <a:pt x="983" y="9901"/>
                  </a:cubicBezTo>
                  <a:close/>
                  <a:moveTo>
                    <a:pt x="599" y="9901"/>
                  </a:moveTo>
                  <a:lnTo>
                    <a:pt x="375" y="9901"/>
                  </a:lnTo>
                  <a:cubicBezTo>
                    <a:pt x="367" y="9901"/>
                    <a:pt x="359" y="9894"/>
                    <a:pt x="359" y="9885"/>
                  </a:cubicBezTo>
                  <a:cubicBezTo>
                    <a:pt x="359" y="9876"/>
                    <a:pt x="367" y="9869"/>
                    <a:pt x="375" y="9869"/>
                  </a:cubicBezTo>
                  <a:lnTo>
                    <a:pt x="375" y="9869"/>
                  </a:lnTo>
                  <a:lnTo>
                    <a:pt x="599" y="9869"/>
                  </a:lnTo>
                  <a:cubicBezTo>
                    <a:pt x="608" y="9869"/>
                    <a:pt x="615" y="9876"/>
                    <a:pt x="615" y="9885"/>
                  </a:cubicBezTo>
                  <a:cubicBezTo>
                    <a:pt x="615" y="9894"/>
                    <a:pt x="608" y="9901"/>
                    <a:pt x="599" y="9901"/>
                  </a:cubicBezTo>
                  <a:close/>
                  <a:moveTo>
                    <a:pt x="215" y="9901"/>
                  </a:moveTo>
                  <a:lnTo>
                    <a:pt x="16" y="9901"/>
                  </a:lnTo>
                  <a:cubicBezTo>
                    <a:pt x="7" y="9901"/>
                    <a:pt x="0" y="9894"/>
                    <a:pt x="0" y="9885"/>
                  </a:cubicBezTo>
                  <a:lnTo>
                    <a:pt x="0" y="9860"/>
                  </a:lnTo>
                  <a:cubicBezTo>
                    <a:pt x="0" y="9852"/>
                    <a:pt x="7" y="9844"/>
                    <a:pt x="16" y="9844"/>
                  </a:cubicBezTo>
                  <a:cubicBezTo>
                    <a:pt x="25" y="9844"/>
                    <a:pt x="32" y="9852"/>
                    <a:pt x="32" y="9860"/>
                  </a:cubicBezTo>
                  <a:lnTo>
                    <a:pt x="32" y="9885"/>
                  </a:lnTo>
                  <a:lnTo>
                    <a:pt x="16" y="9869"/>
                  </a:lnTo>
                  <a:lnTo>
                    <a:pt x="215" y="9869"/>
                  </a:lnTo>
                  <a:cubicBezTo>
                    <a:pt x="224" y="9869"/>
                    <a:pt x="231" y="9876"/>
                    <a:pt x="231" y="9885"/>
                  </a:cubicBezTo>
                  <a:cubicBezTo>
                    <a:pt x="231" y="9894"/>
                    <a:pt x="224" y="9901"/>
                    <a:pt x="215" y="9901"/>
                  </a:cubicBezTo>
                  <a:close/>
                  <a:moveTo>
                    <a:pt x="0" y="9700"/>
                  </a:moveTo>
                  <a:lnTo>
                    <a:pt x="0" y="9476"/>
                  </a:lnTo>
                  <a:cubicBezTo>
                    <a:pt x="0" y="9468"/>
                    <a:pt x="7" y="9460"/>
                    <a:pt x="16" y="9460"/>
                  </a:cubicBezTo>
                  <a:cubicBezTo>
                    <a:pt x="25" y="9460"/>
                    <a:pt x="32" y="9468"/>
                    <a:pt x="32" y="9476"/>
                  </a:cubicBezTo>
                  <a:lnTo>
                    <a:pt x="32" y="9700"/>
                  </a:lnTo>
                  <a:cubicBezTo>
                    <a:pt x="32" y="9709"/>
                    <a:pt x="25" y="9716"/>
                    <a:pt x="16" y="9716"/>
                  </a:cubicBezTo>
                  <a:cubicBezTo>
                    <a:pt x="7" y="9716"/>
                    <a:pt x="0" y="9709"/>
                    <a:pt x="0" y="9700"/>
                  </a:cubicBezTo>
                  <a:close/>
                  <a:moveTo>
                    <a:pt x="0" y="9316"/>
                  </a:moveTo>
                  <a:lnTo>
                    <a:pt x="0" y="9092"/>
                  </a:lnTo>
                  <a:cubicBezTo>
                    <a:pt x="0" y="9084"/>
                    <a:pt x="7" y="9076"/>
                    <a:pt x="16" y="9076"/>
                  </a:cubicBezTo>
                  <a:cubicBezTo>
                    <a:pt x="25" y="9076"/>
                    <a:pt x="32" y="9084"/>
                    <a:pt x="32" y="9092"/>
                  </a:cubicBezTo>
                  <a:lnTo>
                    <a:pt x="32" y="9316"/>
                  </a:lnTo>
                  <a:cubicBezTo>
                    <a:pt x="32" y="9325"/>
                    <a:pt x="25" y="9332"/>
                    <a:pt x="16" y="9332"/>
                  </a:cubicBezTo>
                  <a:cubicBezTo>
                    <a:pt x="7" y="9332"/>
                    <a:pt x="0" y="9325"/>
                    <a:pt x="0" y="9316"/>
                  </a:cubicBezTo>
                  <a:close/>
                  <a:moveTo>
                    <a:pt x="0" y="8932"/>
                  </a:moveTo>
                  <a:lnTo>
                    <a:pt x="0" y="8708"/>
                  </a:lnTo>
                  <a:cubicBezTo>
                    <a:pt x="0" y="8700"/>
                    <a:pt x="7" y="8692"/>
                    <a:pt x="16" y="8692"/>
                  </a:cubicBezTo>
                  <a:cubicBezTo>
                    <a:pt x="25" y="8692"/>
                    <a:pt x="32" y="8700"/>
                    <a:pt x="32" y="8708"/>
                  </a:cubicBezTo>
                  <a:lnTo>
                    <a:pt x="32" y="8932"/>
                  </a:lnTo>
                  <a:cubicBezTo>
                    <a:pt x="32" y="8941"/>
                    <a:pt x="25" y="8948"/>
                    <a:pt x="16" y="8948"/>
                  </a:cubicBezTo>
                  <a:cubicBezTo>
                    <a:pt x="7" y="8948"/>
                    <a:pt x="0" y="8941"/>
                    <a:pt x="0" y="8932"/>
                  </a:cubicBezTo>
                  <a:close/>
                  <a:moveTo>
                    <a:pt x="0" y="8548"/>
                  </a:moveTo>
                  <a:lnTo>
                    <a:pt x="0" y="8324"/>
                  </a:lnTo>
                  <a:cubicBezTo>
                    <a:pt x="0" y="8316"/>
                    <a:pt x="7" y="8308"/>
                    <a:pt x="16" y="8308"/>
                  </a:cubicBezTo>
                  <a:cubicBezTo>
                    <a:pt x="25" y="8308"/>
                    <a:pt x="32" y="8316"/>
                    <a:pt x="32" y="8324"/>
                  </a:cubicBezTo>
                  <a:lnTo>
                    <a:pt x="32" y="8548"/>
                  </a:lnTo>
                  <a:cubicBezTo>
                    <a:pt x="32" y="8557"/>
                    <a:pt x="25" y="8564"/>
                    <a:pt x="16" y="8564"/>
                  </a:cubicBezTo>
                  <a:cubicBezTo>
                    <a:pt x="7" y="8564"/>
                    <a:pt x="0" y="8557"/>
                    <a:pt x="0" y="8548"/>
                  </a:cubicBezTo>
                  <a:close/>
                  <a:moveTo>
                    <a:pt x="0" y="8164"/>
                  </a:moveTo>
                  <a:lnTo>
                    <a:pt x="0" y="7940"/>
                  </a:lnTo>
                  <a:cubicBezTo>
                    <a:pt x="0" y="7932"/>
                    <a:pt x="7" y="7924"/>
                    <a:pt x="16" y="7924"/>
                  </a:cubicBezTo>
                  <a:cubicBezTo>
                    <a:pt x="25" y="7924"/>
                    <a:pt x="32" y="7932"/>
                    <a:pt x="32" y="7940"/>
                  </a:cubicBezTo>
                  <a:lnTo>
                    <a:pt x="32" y="8164"/>
                  </a:lnTo>
                  <a:cubicBezTo>
                    <a:pt x="32" y="8173"/>
                    <a:pt x="25" y="8180"/>
                    <a:pt x="16" y="8180"/>
                  </a:cubicBezTo>
                  <a:cubicBezTo>
                    <a:pt x="7" y="8180"/>
                    <a:pt x="0" y="8173"/>
                    <a:pt x="0" y="8164"/>
                  </a:cubicBezTo>
                  <a:close/>
                  <a:moveTo>
                    <a:pt x="0" y="7780"/>
                  </a:moveTo>
                  <a:lnTo>
                    <a:pt x="0" y="7556"/>
                  </a:lnTo>
                  <a:cubicBezTo>
                    <a:pt x="0" y="7548"/>
                    <a:pt x="7" y="7540"/>
                    <a:pt x="16" y="7540"/>
                  </a:cubicBezTo>
                  <a:cubicBezTo>
                    <a:pt x="25" y="7540"/>
                    <a:pt x="32" y="7548"/>
                    <a:pt x="32" y="7556"/>
                  </a:cubicBezTo>
                  <a:lnTo>
                    <a:pt x="32" y="7780"/>
                  </a:lnTo>
                  <a:cubicBezTo>
                    <a:pt x="32" y="7789"/>
                    <a:pt x="25" y="7796"/>
                    <a:pt x="16" y="7796"/>
                  </a:cubicBezTo>
                  <a:cubicBezTo>
                    <a:pt x="7" y="7796"/>
                    <a:pt x="0" y="7789"/>
                    <a:pt x="0" y="7780"/>
                  </a:cubicBezTo>
                  <a:close/>
                  <a:moveTo>
                    <a:pt x="0" y="7396"/>
                  </a:moveTo>
                  <a:lnTo>
                    <a:pt x="0" y="7172"/>
                  </a:lnTo>
                  <a:cubicBezTo>
                    <a:pt x="0" y="7164"/>
                    <a:pt x="7" y="7156"/>
                    <a:pt x="16" y="7156"/>
                  </a:cubicBezTo>
                  <a:cubicBezTo>
                    <a:pt x="25" y="7156"/>
                    <a:pt x="32" y="7164"/>
                    <a:pt x="32" y="7172"/>
                  </a:cubicBezTo>
                  <a:lnTo>
                    <a:pt x="32" y="7396"/>
                  </a:lnTo>
                  <a:cubicBezTo>
                    <a:pt x="32" y="7405"/>
                    <a:pt x="25" y="7412"/>
                    <a:pt x="16" y="7412"/>
                  </a:cubicBezTo>
                  <a:cubicBezTo>
                    <a:pt x="7" y="7412"/>
                    <a:pt x="0" y="7405"/>
                    <a:pt x="0" y="7396"/>
                  </a:cubicBezTo>
                  <a:close/>
                  <a:moveTo>
                    <a:pt x="0" y="7012"/>
                  </a:moveTo>
                  <a:lnTo>
                    <a:pt x="0" y="6788"/>
                  </a:lnTo>
                  <a:cubicBezTo>
                    <a:pt x="0" y="6780"/>
                    <a:pt x="7" y="6772"/>
                    <a:pt x="16" y="6772"/>
                  </a:cubicBezTo>
                  <a:cubicBezTo>
                    <a:pt x="25" y="6772"/>
                    <a:pt x="32" y="6780"/>
                    <a:pt x="32" y="6788"/>
                  </a:cubicBezTo>
                  <a:lnTo>
                    <a:pt x="32" y="7012"/>
                  </a:lnTo>
                  <a:cubicBezTo>
                    <a:pt x="32" y="7021"/>
                    <a:pt x="25" y="7028"/>
                    <a:pt x="16" y="7028"/>
                  </a:cubicBezTo>
                  <a:cubicBezTo>
                    <a:pt x="7" y="7028"/>
                    <a:pt x="0" y="7021"/>
                    <a:pt x="0" y="7012"/>
                  </a:cubicBezTo>
                  <a:close/>
                  <a:moveTo>
                    <a:pt x="0" y="6628"/>
                  </a:moveTo>
                  <a:lnTo>
                    <a:pt x="0" y="6404"/>
                  </a:lnTo>
                  <a:cubicBezTo>
                    <a:pt x="0" y="6396"/>
                    <a:pt x="7" y="6388"/>
                    <a:pt x="16" y="6388"/>
                  </a:cubicBezTo>
                  <a:cubicBezTo>
                    <a:pt x="25" y="6388"/>
                    <a:pt x="32" y="6396"/>
                    <a:pt x="32" y="6404"/>
                  </a:cubicBezTo>
                  <a:lnTo>
                    <a:pt x="32" y="6628"/>
                  </a:lnTo>
                  <a:cubicBezTo>
                    <a:pt x="32" y="6637"/>
                    <a:pt x="25" y="6644"/>
                    <a:pt x="16" y="6644"/>
                  </a:cubicBezTo>
                  <a:cubicBezTo>
                    <a:pt x="7" y="6644"/>
                    <a:pt x="0" y="6637"/>
                    <a:pt x="0" y="6628"/>
                  </a:cubicBezTo>
                  <a:close/>
                  <a:moveTo>
                    <a:pt x="0" y="6244"/>
                  </a:moveTo>
                  <a:lnTo>
                    <a:pt x="0" y="6020"/>
                  </a:lnTo>
                  <a:cubicBezTo>
                    <a:pt x="0" y="6012"/>
                    <a:pt x="7" y="6004"/>
                    <a:pt x="16" y="6004"/>
                  </a:cubicBezTo>
                  <a:cubicBezTo>
                    <a:pt x="25" y="6004"/>
                    <a:pt x="32" y="6012"/>
                    <a:pt x="32" y="6020"/>
                  </a:cubicBezTo>
                  <a:lnTo>
                    <a:pt x="32" y="6244"/>
                  </a:lnTo>
                  <a:cubicBezTo>
                    <a:pt x="32" y="6253"/>
                    <a:pt x="25" y="6260"/>
                    <a:pt x="16" y="6260"/>
                  </a:cubicBezTo>
                  <a:cubicBezTo>
                    <a:pt x="7" y="6260"/>
                    <a:pt x="0" y="6253"/>
                    <a:pt x="0" y="6244"/>
                  </a:cubicBezTo>
                  <a:close/>
                  <a:moveTo>
                    <a:pt x="0" y="5860"/>
                  </a:moveTo>
                  <a:lnTo>
                    <a:pt x="0" y="5636"/>
                  </a:lnTo>
                  <a:cubicBezTo>
                    <a:pt x="0" y="5628"/>
                    <a:pt x="7" y="5620"/>
                    <a:pt x="16" y="5620"/>
                  </a:cubicBezTo>
                  <a:cubicBezTo>
                    <a:pt x="25" y="5620"/>
                    <a:pt x="32" y="5628"/>
                    <a:pt x="32" y="5636"/>
                  </a:cubicBezTo>
                  <a:lnTo>
                    <a:pt x="32" y="5860"/>
                  </a:lnTo>
                  <a:cubicBezTo>
                    <a:pt x="32" y="5869"/>
                    <a:pt x="25" y="5876"/>
                    <a:pt x="16" y="5876"/>
                  </a:cubicBezTo>
                  <a:cubicBezTo>
                    <a:pt x="7" y="5876"/>
                    <a:pt x="0" y="5869"/>
                    <a:pt x="0" y="5860"/>
                  </a:cubicBezTo>
                  <a:close/>
                  <a:moveTo>
                    <a:pt x="0" y="5476"/>
                  </a:moveTo>
                  <a:lnTo>
                    <a:pt x="0" y="5252"/>
                  </a:lnTo>
                  <a:cubicBezTo>
                    <a:pt x="0" y="5244"/>
                    <a:pt x="7" y="5236"/>
                    <a:pt x="16" y="5236"/>
                  </a:cubicBezTo>
                  <a:cubicBezTo>
                    <a:pt x="25" y="5236"/>
                    <a:pt x="32" y="5244"/>
                    <a:pt x="32" y="5252"/>
                  </a:cubicBezTo>
                  <a:lnTo>
                    <a:pt x="32" y="5476"/>
                  </a:lnTo>
                  <a:cubicBezTo>
                    <a:pt x="32" y="5485"/>
                    <a:pt x="25" y="5492"/>
                    <a:pt x="16" y="5492"/>
                  </a:cubicBezTo>
                  <a:cubicBezTo>
                    <a:pt x="7" y="5492"/>
                    <a:pt x="0" y="5485"/>
                    <a:pt x="0" y="5476"/>
                  </a:cubicBezTo>
                  <a:close/>
                  <a:moveTo>
                    <a:pt x="0" y="5092"/>
                  </a:moveTo>
                  <a:lnTo>
                    <a:pt x="0" y="4868"/>
                  </a:lnTo>
                  <a:cubicBezTo>
                    <a:pt x="0" y="4860"/>
                    <a:pt x="7" y="4852"/>
                    <a:pt x="16" y="4852"/>
                  </a:cubicBezTo>
                  <a:cubicBezTo>
                    <a:pt x="25" y="4852"/>
                    <a:pt x="32" y="4860"/>
                    <a:pt x="32" y="4868"/>
                  </a:cubicBezTo>
                  <a:lnTo>
                    <a:pt x="32" y="5092"/>
                  </a:lnTo>
                  <a:cubicBezTo>
                    <a:pt x="32" y="5101"/>
                    <a:pt x="25" y="5108"/>
                    <a:pt x="16" y="5108"/>
                  </a:cubicBezTo>
                  <a:cubicBezTo>
                    <a:pt x="7" y="5108"/>
                    <a:pt x="0" y="5101"/>
                    <a:pt x="0" y="5092"/>
                  </a:cubicBezTo>
                  <a:close/>
                  <a:moveTo>
                    <a:pt x="0" y="4708"/>
                  </a:moveTo>
                  <a:lnTo>
                    <a:pt x="0" y="4484"/>
                  </a:lnTo>
                  <a:cubicBezTo>
                    <a:pt x="0" y="4476"/>
                    <a:pt x="7" y="4468"/>
                    <a:pt x="16" y="4468"/>
                  </a:cubicBezTo>
                  <a:cubicBezTo>
                    <a:pt x="25" y="4468"/>
                    <a:pt x="32" y="4476"/>
                    <a:pt x="32" y="4484"/>
                  </a:cubicBezTo>
                  <a:lnTo>
                    <a:pt x="32" y="4708"/>
                  </a:lnTo>
                  <a:cubicBezTo>
                    <a:pt x="32" y="4717"/>
                    <a:pt x="25" y="4724"/>
                    <a:pt x="16" y="4724"/>
                  </a:cubicBezTo>
                  <a:cubicBezTo>
                    <a:pt x="7" y="4724"/>
                    <a:pt x="0" y="4717"/>
                    <a:pt x="0" y="4708"/>
                  </a:cubicBezTo>
                  <a:close/>
                  <a:moveTo>
                    <a:pt x="0" y="4324"/>
                  </a:moveTo>
                  <a:lnTo>
                    <a:pt x="0" y="4100"/>
                  </a:lnTo>
                  <a:cubicBezTo>
                    <a:pt x="0" y="4092"/>
                    <a:pt x="7" y="4084"/>
                    <a:pt x="16" y="4084"/>
                  </a:cubicBezTo>
                  <a:cubicBezTo>
                    <a:pt x="25" y="4084"/>
                    <a:pt x="32" y="4092"/>
                    <a:pt x="32" y="4100"/>
                  </a:cubicBezTo>
                  <a:lnTo>
                    <a:pt x="32" y="4324"/>
                  </a:lnTo>
                  <a:cubicBezTo>
                    <a:pt x="32" y="4333"/>
                    <a:pt x="25" y="4340"/>
                    <a:pt x="16" y="4340"/>
                  </a:cubicBezTo>
                  <a:cubicBezTo>
                    <a:pt x="7" y="4340"/>
                    <a:pt x="0" y="4333"/>
                    <a:pt x="0" y="4324"/>
                  </a:cubicBezTo>
                  <a:close/>
                  <a:moveTo>
                    <a:pt x="0" y="3940"/>
                  </a:moveTo>
                  <a:lnTo>
                    <a:pt x="0" y="3716"/>
                  </a:lnTo>
                  <a:cubicBezTo>
                    <a:pt x="0" y="3708"/>
                    <a:pt x="7" y="3700"/>
                    <a:pt x="16" y="3700"/>
                  </a:cubicBezTo>
                  <a:cubicBezTo>
                    <a:pt x="25" y="3700"/>
                    <a:pt x="32" y="3708"/>
                    <a:pt x="32" y="3716"/>
                  </a:cubicBezTo>
                  <a:lnTo>
                    <a:pt x="32" y="3940"/>
                  </a:lnTo>
                  <a:cubicBezTo>
                    <a:pt x="32" y="3949"/>
                    <a:pt x="25" y="3956"/>
                    <a:pt x="16" y="3956"/>
                  </a:cubicBezTo>
                  <a:cubicBezTo>
                    <a:pt x="7" y="3956"/>
                    <a:pt x="0" y="3949"/>
                    <a:pt x="0" y="3940"/>
                  </a:cubicBezTo>
                  <a:close/>
                  <a:moveTo>
                    <a:pt x="0" y="3556"/>
                  </a:moveTo>
                  <a:lnTo>
                    <a:pt x="0" y="3332"/>
                  </a:lnTo>
                  <a:cubicBezTo>
                    <a:pt x="0" y="3324"/>
                    <a:pt x="7" y="3316"/>
                    <a:pt x="16" y="3316"/>
                  </a:cubicBezTo>
                  <a:cubicBezTo>
                    <a:pt x="25" y="3316"/>
                    <a:pt x="32" y="3324"/>
                    <a:pt x="32" y="3332"/>
                  </a:cubicBezTo>
                  <a:lnTo>
                    <a:pt x="32" y="3556"/>
                  </a:lnTo>
                  <a:cubicBezTo>
                    <a:pt x="32" y="3565"/>
                    <a:pt x="25" y="3572"/>
                    <a:pt x="16" y="3572"/>
                  </a:cubicBezTo>
                  <a:cubicBezTo>
                    <a:pt x="7" y="3572"/>
                    <a:pt x="0" y="3565"/>
                    <a:pt x="0" y="3556"/>
                  </a:cubicBezTo>
                  <a:close/>
                  <a:moveTo>
                    <a:pt x="0" y="3172"/>
                  </a:moveTo>
                  <a:lnTo>
                    <a:pt x="0" y="2948"/>
                  </a:lnTo>
                  <a:cubicBezTo>
                    <a:pt x="0" y="2940"/>
                    <a:pt x="7" y="2932"/>
                    <a:pt x="16" y="2932"/>
                  </a:cubicBezTo>
                  <a:cubicBezTo>
                    <a:pt x="25" y="2932"/>
                    <a:pt x="32" y="2940"/>
                    <a:pt x="32" y="2948"/>
                  </a:cubicBezTo>
                  <a:lnTo>
                    <a:pt x="32" y="3172"/>
                  </a:lnTo>
                  <a:cubicBezTo>
                    <a:pt x="32" y="3181"/>
                    <a:pt x="25" y="3188"/>
                    <a:pt x="16" y="3188"/>
                  </a:cubicBezTo>
                  <a:cubicBezTo>
                    <a:pt x="7" y="3188"/>
                    <a:pt x="0" y="3181"/>
                    <a:pt x="0" y="3172"/>
                  </a:cubicBezTo>
                  <a:close/>
                  <a:moveTo>
                    <a:pt x="0" y="2788"/>
                  </a:moveTo>
                  <a:lnTo>
                    <a:pt x="0" y="2564"/>
                  </a:lnTo>
                  <a:cubicBezTo>
                    <a:pt x="0" y="2556"/>
                    <a:pt x="7" y="2548"/>
                    <a:pt x="16" y="2548"/>
                  </a:cubicBezTo>
                  <a:cubicBezTo>
                    <a:pt x="25" y="2548"/>
                    <a:pt x="32" y="2556"/>
                    <a:pt x="32" y="2564"/>
                  </a:cubicBezTo>
                  <a:lnTo>
                    <a:pt x="32" y="2788"/>
                  </a:lnTo>
                  <a:cubicBezTo>
                    <a:pt x="32" y="2797"/>
                    <a:pt x="25" y="2804"/>
                    <a:pt x="16" y="2804"/>
                  </a:cubicBezTo>
                  <a:cubicBezTo>
                    <a:pt x="7" y="2804"/>
                    <a:pt x="0" y="2797"/>
                    <a:pt x="0" y="2788"/>
                  </a:cubicBezTo>
                  <a:close/>
                  <a:moveTo>
                    <a:pt x="0" y="2404"/>
                  </a:moveTo>
                  <a:lnTo>
                    <a:pt x="0" y="2180"/>
                  </a:lnTo>
                  <a:cubicBezTo>
                    <a:pt x="0" y="2172"/>
                    <a:pt x="7" y="2164"/>
                    <a:pt x="16" y="2164"/>
                  </a:cubicBezTo>
                  <a:cubicBezTo>
                    <a:pt x="25" y="2164"/>
                    <a:pt x="32" y="2172"/>
                    <a:pt x="32" y="2180"/>
                  </a:cubicBezTo>
                  <a:lnTo>
                    <a:pt x="32" y="2404"/>
                  </a:lnTo>
                  <a:cubicBezTo>
                    <a:pt x="32" y="2413"/>
                    <a:pt x="25" y="2420"/>
                    <a:pt x="16" y="2420"/>
                  </a:cubicBezTo>
                  <a:cubicBezTo>
                    <a:pt x="7" y="2420"/>
                    <a:pt x="0" y="2413"/>
                    <a:pt x="0" y="2404"/>
                  </a:cubicBezTo>
                  <a:close/>
                  <a:moveTo>
                    <a:pt x="0" y="2020"/>
                  </a:moveTo>
                  <a:lnTo>
                    <a:pt x="0" y="1796"/>
                  </a:lnTo>
                  <a:cubicBezTo>
                    <a:pt x="0" y="1788"/>
                    <a:pt x="7" y="1780"/>
                    <a:pt x="16" y="1780"/>
                  </a:cubicBezTo>
                  <a:cubicBezTo>
                    <a:pt x="25" y="1780"/>
                    <a:pt x="32" y="1788"/>
                    <a:pt x="32" y="1796"/>
                  </a:cubicBezTo>
                  <a:lnTo>
                    <a:pt x="32" y="2020"/>
                  </a:lnTo>
                  <a:cubicBezTo>
                    <a:pt x="32" y="2029"/>
                    <a:pt x="25" y="2036"/>
                    <a:pt x="16" y="2036"/>
                  </a:cubicBezTo>
                  <a:cubicBezTo>
                    <a:pt x="7" y="2036"/>
                    <a:pt x="0" y="2029"/>
                    <a:pt x="0" y="2020"/>
                  </a:cubicBezTo>
                  <a:close/>
                  <a:moveTo>
                    <a:pt x="0" y="1636"/>
                  </a:moveTo>
                  <a:lnTo>
                    <a:pt x="0" y="1412"/>
                  </a:lnTo>
                  <a:cubicBezTo>
                    <a:pt x="0" y="1404"/>
                    <a:pt x="7" y="1396"/>
                    <a:pt x="16" y="1396"/>
                  </a:cubicBezTo>
                  <a:cubicBezTo>
                    <a:pt x="25" y="1396"/>
                    <a:pt x="32" y="1404"/>
                    <a:pt x="32" y="1412"/>
                  </a:cubicBezTo>
                  <a:lnTo>
                    <a:pt x="32" y="1636"/>
                  </a:lnTo>
                  <a:cubicBezTo>
                    <a:pt x="32" y="1645"/>
                    <a:pt x="25" y="1652"/>
                    <a:pt x="16" y="1652"/>
                  </a:cubicBezTo>
                  <a:cubicBezTo>
                    <a:pt x="7" y="1652"/>
                    <a:pt x="0" y="1645"/>
                    <a:pt x="0" y="1636"/>
                  </a:cubicBezTo>
                  <a:close/>
                  <a:moveTo>
                    <a:pt x="0" y="1252"/>
                  </a:moveTo>
                  <a:lnTo>
                    <a:pt x="0" y="1028"/>
                  </a:lnTo>
                  <a:cubicBezTo>
                    <a:pt x="0" y="1020"/>
                    <a:pt x="7" y="1012"/>
                    <a:pt x="16" y="1012"/>
                  </a:cubicBezTo>
                  <a:cubicBezTo>
                    <a:pt x="25" y="1012"/>
                    <a:pt x="32" y="1020"/>
                    <a:pt x="32" y="1028"/>
                  </a:cubicBezTo>
                  <a:lnTo>
                    <a:pt x="32" y="1252"/>
                  </a:lnTo>
                  <a:cubicBezTo>
                    <a:pt x="32" y="1261"/>
                    <a:pt x="25" y="1268"/>
                    <a:pt x="16" y="1268"/>
                  </a:cubicBezTo>
                  <a:cubicBezTo>
                    <a:pt x="7" y="1268"/>
                    <a:pt x="0" y="1261"/>
                    <a:pt x="0" y="1252"/>
                  </a:cubicBezTo>
                  <a:close/>
                  <a:moveTo>
                    <a:pt x="0" y="868"/>
                  </a:moveTo>
                  <a:lnTo>
                    <a:pt x="0" y="644"/>
                  </a:lnTo>
                  <a:cubicBezTo>
                    <a:pt x="0" y="636"/>
                    <a:pt x="7" y="628"/>
                    <a:pt x="16" y="628"/>
                  </a:cubicBezTo>
                  <a:cubicBezTo>
                    <a:pt x="25" y="628"/>
                    <a:pt x="32" y="636"/>
                    <a:pt x="32" y="644"/>
                  </a:cubicBezTo>
                  <a:lnTo>
                    <a:pt x="32" y="868"/>
                  </a:lnTo>
                  <a:cubicBezTo>
                    <a:pt x="32" y="877"/>
                    <a:pt x="25" y="884"/>
                    <a:pt x="16" y="884"/>
                  </a:cubicBezTo>
                  <a:cubicBezTo>
                    <a:pt x="7" y="884"/>
                    <a:pt x="0" y="877"/>
                    <a:pt x="0" y="868"/>
                  </a:cubicBezTo>
                  <a:close/>
                  <a:moveTo>
                    <a:pt x="0" y="484"/>
                  </a:moveTo>
                  <a:lnTo>
                    <a:pt x="0" y="260"/>
                  </a:lnTo>
                  <a:cubicBezTo>
                    <a:pt x="0" y="252"/>
                    <a:pt x="7" y="244"/>
                    <a:pt x="16" y="244"/>
                  </a:cubicBezTo>
                  <a:cubicBezTo>
                    <a:pt x="25" y="244"/>
                    <a:pt x="32" y="252"/>
                    <a:pt x="32" y="260"/>
                  </a:cubicBezTo>
                  <a:lnTo>
                    <a:pt x="32" y="484"/>
                  </a:lnTo>
                  <a:cubicBezTo>
                    <a:pt x="32" y="493"/>
                    <a:pt x="25" y="500"/>
                    <a:pt x="16" y="500"/>
                  </a:cubicBezTo>
                  <a:cubicBezTo>
                    <a:pt x="7" y="500"/>
                    <a:pt x="0" y="493"/>
                    <a:pt x="0" y="484"/>
                  </a:cubicBezTo>
                  <a:close/>
                  <a:moveTo>
                    <a:pt x="0" y="100"/>
                  </a:move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00"/>
                  </a:lnTo>
                  <a:cubicBezTo>
                    <a:pt x="32" y="109"/>
                    <a:pt x="25" y="116"/>
                    <a:pt x="16" y="116"/>
                  </a:cubicBezTo>
                  <a:cubicBezTo>
                    <a:pt x="7" y="116"/>
                    <a:pt x="0" y="109"/>
                    <a:pt x="0" y="100"/>
                  </a:cubicBez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6" name="Freeform 89">
              <a:extLst>
                <a:ext uri="{FF2B5EF4-FFF2-40B4-BE49-F238E27FC236}">
                  <a16:creationId xmlns:a16="http://schemas.microsoft.com/office/drawing/2014/main" id="{8058FD8F-1ADE-F8B8-753C-47B9FC255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944"/>
              <a:ext cx="42" cy="63"/>
            </a:xfrm>
            <a:custGeom>
              <a:avLst/>
              <a:gdLst>
                <a:gd name="T0" fmla="*/ 42 w 42"/>
                <a:gd name="T1" fmla="*/ 63 h 63"/>
                <a:gd name="T2" fmla="*/ 21 w 42"/>
                <a:gd name="T3" fmla="*/ 0 h 63"/>
                <a:gd name="T4" fmla="*/ 0 w 42"/>
                <a:gd name="T5" fmla="*/ 63 h 63"/>
                <a:gd name="T6" fmla="*/ 42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2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7" name="Rectangle 90">
              <a:extLst>
                <a:ext uri="{FF2B5EF4-FFF2-40B4-BE49-F238E27FC236}">
                  <a16:creationId xmlns:a16="http://schemas.microsoft.com/office/drawing/2014/main" id="{5F1522F5-4859-761E-A4E1-446344EA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758"/>
              <a:ext cx="1128" cy="3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5BB18DFE-3DD0-0D2C-CAA4-2204B3647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758"/>
              <a:ext cx="1128" cy="356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09" name="Rectangle 92">
              <a:extLst>
                <a:ext uri="{FF2B5EF4-FFF2-40B4-BE49-F238E27FC236}">
                  <a16:creationId xmlns:a16="http://schemas.microsoft.com/office/drawing/2014/main" id="{1E6F53F5-BCBA-3005-AD8F-1BAD5D73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520"/>
              <a:ext cx="1128" cy="2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10" name="Rectangle 93">
              <a:extLst>
                <a:ext uri="{FF2B5EF4-FFF2-40B4-BE49-F238E27FC236}">
                  <a16:creationId xmlns:a16="http://schemas.microsoft.com/office/drawing/2014/main" id="{7FFA87D6-B502-86FC-44E6-8E40DD3D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3" y="1520"/>
              <a:ext cx="1128" cy="238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11" name="Rectangle 94">
              <a:extLst>
                <a:ext uri="{FF2B5EF4-FFF2-40B4-BE49-F238E27FC236}">
                  <a16:creationId xmlns:a16="http://schemas.microsoft.com/office/drawing/2014/main" id="{CE2C1BA7-177F-B9C1-69A4-CC4A47B1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563"/>
              <a:ext cx="36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&lt;&lt;abstract&gt;&gt;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95">
              <a:extLst>
                <a:ext uri="{FF2B5EF4-FFF2-40B4-BE49-F238E27FC236}">
                  <a16:creationId xmlns:a16="http://schemas.microsoft.com/office/drawing/2014/main" id="{5C42A6CF-523B-23C8-2163-1A59D3191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638"/>
              <a:ext cx="68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AbstractCollisionManager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96">
              <a:extLst>
                <a:ext uri="{FF2B5EF4-FFF2-40B4-BE49-F238E27FC236}">
                  <a16:creationId xmlns:a16="http://schemas.microsoft.com/office/drawing/2014/main" id="{1089F5F9-E931-29A0-5AF3-8ADE59CC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775"/>
              <a:ext cx="106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final entityManager : AbstractEntityManager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97">
              <a:extLst>
                <a:ext uri="{FF2B5EF4-FFF2-40B4-BE49-F238E27FC236}">
                  <a16:creationId xmlns:a16="http://schemas.microsoft.com/office/drawing/2014/main" id="{CADF69D9-850E-E2CA-C73A-1EA6B6656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8" y="1842"/>
              <a:ext cx="1097" cy="2"/>
            </a:xfrm>
            <a:custGeom>
              <a:avLst/>
              <a:gdLst>
                <a:gd name="T0" fmla="*/ 21 w 1097"/>
                <a:gd name="T1" fmla="*/ 0 h 2"/>
                <a:gd name="T2" fmla="*/ 31 w 1097"/>
                <a:gd name="T3" fmla="*/ 2 h 2"/>
                <a:gd name="T4" fmla="*/ 55 w 1097"/>
                <a:gd name="T5" fmla="*/ 0 h 2"/>
                <a:gd name="T6" fmla="*/ 75 w 1097"/>
                <a:gd name="T7" fmla="*/ 2 h 2"/>
                <a:gd name="T8" fmla="*/ 86 w 1097"/>
                <a:gd name="T9" fmla="*/ 0 h 2"/>
                <a:gd name="T10" fmla="*/ 114 w 1097"/>
                <a:gd name="T11" fmla="*/ 0 h 2"/>
                <a:gd name="T12" fmla="*/ 125 w 1097"/>
                <a:gd name="T13" fmla="*/ 2 h 2"/>
                <a:gd name="T14" fmla="*/ 148 w 1097"/>
                <a:gd name="T15" fmla="*/ 0 h 2"/>
                <a:gd name="T16" fmla="*/ 169 w 1097"/>
                <a:gd name="T17" fmla="*/ 2 h 2"/>
                <a:gd name="T18" fmla="*/ 179 w 1097"/>
                <a:gd name="T19" fmla="*/ 0 h 2"/>
                <a:gd name="T20" fmla="*/ 208 w 1097"/>
                <a:gd name="T21" fmla="*/ 0 h 2"/>
                <a:gd name="T22" fmla="*/ 218 w 1097"/>
                <a:gd name="T23" fmla="*/ 2 h 2"/>
                <a:gd name="T24" fmla="*/ 242 w 1097"/>
                <a:gd name="T25" fmla="*/ 0 h 2"/>
                <a:gd name="T26" fmla="*/ 262 w 1097"/>
                <a:gd name="T27" fmla="*/ 2 h 2"/>
                <a:gd name="T28" fmla="*/ 273 w 1097"/>
                <a:gd name="T29" fmla="*/ 0 h 2"/>
                <a:gd name="T30" fmla="*/ 301 w 1097"/>
                <a:gd name="T31" fmla="*/ 0 h 2"/>
                <a:gd name="T32" fmla="*/ 312 w 1097"/>
                <a:gd name="T33" fmla="*/ 2 h 2"/>
                <a:gd name="T34" fmla="*/ 335 w 1097"/>
                <a:gd name="T35" fmla="*/ 0 h 2"/>
                <a:gd name="T36" fmla="*/ 356 w 1097"/>
                <a:gd name="T37" fmla="*/ 2 h 2"/>
                <a:gd name="T38" fmla="*/ 367 w 1097"/>
                <a:gd name="T39" fmla="*/ 0 h 2"/>
                <a:gd name="T40" fmla="*/ 395 w 1097"/>
                <a:gd name="T41" fmla="*/ 0 h 2"/>
                <a:gd name="T42" fmla="*/ 406 w 1097"/>
                <a:gd name="T43" fmla="*/ 2 h 2"/>
                <a:gd name="T44" fmla="*/ 429 w 1097"/>
                <a:gd name="T45" fmla="*/ 0 h 2"/>
                <a:gd name="T46" fmla="*/ 450 w 1097"/>
                <a:gd name="T47" fmla="*/ 2 h 2"/>
                <a:gd name="T48" fmla="*/ 460 w 1097"/>
                <a:gd name="T49" fmla="*/ 0 h 2"/>
                <a:gd name="T50" fmla="*/ 489 w 1097"/>
                <a:gd name="T51" fmla="*/ 0 h 2"/>
                <a:gd name="T52" fmla="*/ 499 w 1097"/>
                <a:gd name="T53" fmla="*/ 2 h 2"/>
                <a:gd name="T54" fmla="*/ 522 w 1097"/>
                <a:gd name="T55" fmla="*/ 0 h 2"/>
                <a:gd name="T56" fmla="*/ 543 w 1097"/>
                <a:gd name="T57" fmla="*/ 2 h 2"/>
                <a:gd name="T58" fmla="*/ 554 w 1097"/>
                <a:gd name="T59" fmla="*/ 0 h 2"/>
                <a:gd name="T60" fmla="*/ 582 w 1097"/>
                <a:gd name="T61" fmla="*/ 0 h 2"/>
                <a:gd name="T62" fmla="*/ 593 w 1097"/>
                <a:gd name="T63" fmla="*/ 2 h 2"/>
                <a:gd name="T64" fmla="*/ 616 w 1097"/>
                <a:gd name="T65" fmla="*/ 0 h 2"/>
                <a:gd name="T66" fmla="*/ 637 w 1097"/>
                <a:gd name="T67" fmla="*/ 2 h 2"/>
                <a:gd name="T68" fmla="*/ 647 w 1097"/>
                <a:gd name="T69" fmla="*/ 0 h 2"/>
                <a:gd name="T70" fmla="*/ 676 w 1097"/>
                <a:gd name="T71" fmla="*/ 0 h 2"/>
                <a:gd name="T72" fmla="*/ 686 w 1097"/>
                <a:gd name="T73" fmla="*/ 2 h 2"/>
                <a:gd name="T74" fmla="*/ 710 w 1097"/>
                <a:gd name="T75" fmla="*/ 0 h 2"/>
                <a:gd name="T76" fmla="*/ 730 w 1097"/>
                <a:gd name="T77" fmla="*/ 2 h 2"/>
                <a:gd name="T78" fmla="*/ 741 w 1097"/>
                <a:gd name="T79" fmla="*/ 0 h 2"/>
                <a:gd name="T80" fmla="*/ 769 w 1097"/>
                <a:gd name="T81" fmla="*/ 0 h 2"/>
                <a:gd name="T82" fmla="*/ 780 w 1097"/>
                <a:gd name="T83" fmla="*/ 2 h 2"/>
                <a:gd name="T84" fmla="*/ 803 w 1097"/>
                <a:gd name="T85" fmla="*/ 0 h 2"/>
                <a:gd name="T86" fmla="*/ 824 w 1097"/>
                <a:gd name="T87" fmla="*/ 2 h 2"/>
                <a:gd name="T88" fmla="*/ 834 w 1097"/>
                <a:gd name="T89" fmla="*/ 0 h 2"/>
                <a:gd name="T90" fmla="*/ 863 w 1097"/>
                <a:gd name="T91" fmla="*/ 0 h 2"/>
                <a:gd name="T92" fmla="*/ 873 w 1097"/>
                <a:gd name="T93" fmla="*/ 2 h 2"/>
                <a:gd name="T94" fmla="*/ 897 w 1097"/>
                <a:gd name="T95" fmla="*/ 0 h 2"/>
                <a:gd name="T96" fmla="*/ 918 w 1097"/>
                <a:gd name="T97" fmla="*/ 2 h 2"/>
                <a:gd name="T98" fmla="*/ 928 w 1097"/>
                <a:gd name="T99" fmla="*/ 0 h 2"/>
                <a:gd name="T100" fmla="*/ 957 w 1097"/>
                <a:gd name="T101" fmla="*/ 0 h 2"/>
                <a:gd name="T102" fmla="*/ 967 w 1097"/>
                <a:gd name="T103" fmla="*/ 2 h 2"/>
                <a:gd name="T104" fmla="*/ 990 w 1097"/>
                <a:gd name="T105" fmla="*/ 0 h 2"/>
                <a:gd name="T106" fmla="*/ 1011 w 1097"/>
                <a:gd name="T107" fmla="*/ 2 h 2"/>
                <a:gd name="T108" fmla="*/ 1022 w 1097"/>
                <a:gd name="T109" fmla="*/ 0 h 2"/>
                <a:gd name="T110" fmla="*/ 1050 w 1097"/>
                <a:gd name="T111" fmla="*/ 0 h 2"/>
                <a:gd name="T112" fmla="*/ 1061 w 1097"/>
                <a:gd name="T113" fmla="*/ 2 h 2"/>
                <a:gd name="T114" fmla="*/ 1084 w 1097"/>
                <a:gd name="T1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2">
                  <a:moveTo>
                    <a:pt x="0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0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16" y="2"/>
                  </a:lnTo>
                  <a:lnTo>
                    <a:pt x="16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31" y="2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47" y="2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0" y="2"/>
                  </a:lnTo>
                  <a:lnTo>
                    <a:pt x="55" y="2"/>
                  </a:lnTo>
                  <a:lnTo>
                    <a:pt x="55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2"/>
                  </a:lnTo>
                  <a:lnTo>
                    <a:pt x="62" y="2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2"/>
                  </a:lnTo>
                  <a:lnTo>
                    <a:pt x="78" y="2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6" y="2"/>
                  </a:lnTo>
                  <a:lnTo>
                    <a:pt x="86" y="0"/>
                  </a:lnTo>
                  <a:close/>
                  <a:moveTo>
                    <a:pt x="94" y="0"/>
                  </a:moveTo>
                  <a:lnTo>
                    <a:pt x="99" y="0"/>
                  </a:lnTo>
                  <a:lnTo>
                    <a:pt x="99" y="2"/>
                  </a:lnTo>
                  <a:lnTo>
                    <a:pt x="94" y="2"/>
                  </a:lnTo>
                  <a:lnTo>
                    <a:pt x="94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2"/>
                  </a:lnTo>
                  <a:lnTo>
                    <a:pt x="101" y="2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2"/>
                  </a:lnTo>
                  <a:lnTo>
                    <a:pt x="117" y="2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0" y="0"/>
                  </a:lnTo>
                  <a:lnTo>
                    <a:pt x="130" y="2"/>
                  </a:lnTo>
                  <a:lnTo>
                    <a:pt x="125" y="2"/>
                  </a:lnTo>
                  <a:lnTo>
                    <a:pt x="125" y="0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8" y="2"/>
                  </a:lnTo>
                  <a:lnTo>
                    <a:pt x="133" y="2"/>
                  </a:lnTo>
                  <a:lnTo>
                    <a:pt x="133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0" y="2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2"/>
                  </a:lnTo>
                  <a:lnTo>
                    <a:pt x="148" y="2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2"/>
                  </a:lnTo>
                  <a:lnTo>
                    <a:pt x="156" y="2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69" y="0"/>
                  </a:lnTo>
                  <a:lnTo>
                    <a:pt x="169" y="2"/>
                  </a:lnTo>
                  <a:lnTo>
                    <a:pt x="164" y="2"/>
                  </a:lnTo>
                  <a:lnTo>
                    <a:pt x="164" y="0"/>
                  </a:lnTo>
                  <a:close/>
                  <a:moveTo>
                    <a:pt x="172" y="0"/>
                  </a:moveTo>
                  <a:lnTo>
                    <a:pt x="177" y="0"/>
                  </a:lnTo>
                  <a:lnTo>
                    <a:pt x="177" y="2"/>
                  </a:lnTo>
                  <a:lnTo>
                    <a:pt x="172" y="2"/>
                  </a:lnTo>
                  <a:lnTo>
                    <a:pt x="172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2"/>
                  </a:lnTo>
                  <a:lnTo>
                    <a:pt x="179" y="2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2"/>
                  </a:lnTo>
                  <a:lnTo>
                    <a:pt x="187" y="2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5" y="0"/>
                  </a:lnTo>
                  <a:close/>
                  <a:moveTo>
                    <a:pt x="203" y="0"/>
                  </a:moveTo>
                  <a:lnTo>
                    <a:pt x="208" y="0"/>
                  </a:lnTo>
                  <a:lnTo>
                    <a:pt x="208" y="2"/>
                  </a:lnTo>
                  <a:lnTo>
                    <a:pt x="203" y="2"/>
                  </a:lnTo>
                  <a:lnTo>
                    <a:pt x="203" y="0"/>
                  </a:lnTo>
                  <a:close/>
                  <a:moveTo>
                    <a:pt x="211" y="0"/>
                  </a:moveTo>
                  <a:lnTo>
                    <a:pt x="216" y="0"/>
                  </a:lnTo>
                  <a:lnTo>
                    <a:pt x="216" y="2"/>
                  </a:lnTo>
                  <a:lnTo>
                    <a:pt x="211" y="2"/>
                  </a:lnTo>
                  <a:lnTo>
                    <a:pt x="211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2"/>
                  </a:lnTo>
                  <a:lnTo>
                    <a:pt x="226" y="2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4" y="2"/>
                  </a:lnTo>
                  <a:lnTo>
                    <a:pt x="234" y="0"/>
                  </a:lnTo>
                  <a:close/>
                  <a:moveTo>
                    <a:pt x="242" y="0"/>
                  </a:moveTo>
                  <a:lnTo>
                    <a:pt x="247" y="0"/>
                  </a:lnTo>
                  <a:lnTo>
                    <a:pt x="247" y="2"/>
                  </a:lnTo>
                  <a:lnTo>
                    <a:pt x="242" y="2"/>
                  </a:lnTo>
                  <a:lnTo>
                    <a:pt x="242" y="0"/>
                  </a:lnTo>
                  <a:close/>
                  <a:moveTo>
                    <a:pt x="250" y="0"/>
                  </a:moveTo>
                  <a:lnTo>
                    <a:pt x="255" y="0"/>
                  </a:lnTo>
                  <a:lnTo>
                    <a:pt x="255" y="2"/>
                  </a:lnTo>
                  <a:lnTo>
                    <a:pt x="250" y="2"/>
                  </a:lnTo>
                  <a:lnTo>
                    <a:pt x="250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2"/>
                  </a:lnTo>
                  <a:lnTo>
                    <a:pt x="265" y="2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2"/>
                  </a:lnTo>
                  <a:lnTo>
                    <a:pt x="273" y="2"/>
                  </a:lnTo>
                  <a:lnTo>
                    <a:pt x="273" y="0"/>
                  </a:lnTo>
                  <a:close/>
                  <a:moveTo>
                    <a:pt x="281" y="0"/>
                  </a:moveTo>
                  <a:lnTo>
                    <a:pt x="286" y="0"/>
                  </a:lnTo>
                  <a:lnTo>
                    <a:pt x="286" y="2"/>
                  </a:lnTo>
                  <a:lnTo>
                    <a:pt x="281" y="2"/>
                  </a:lnTo>
                  <a:lnTo>
                    <a:pt x="281" y="0"/>
                  </a:lnTo>
                  <a:close/>
                  <a:moveTo>
                    <a:pt x="289" y="0"/>
                  </a:moveTo>
                  <a:lnTo>
                    <a:pt x="294" y="0"/>
                  </a:lnTo>
                  <a:lnTo>
                    <a:pt x="294" y="2"/>
                  </a:lnTo>
                  <a:lnTo>
                    <a:pt x="289" y="2"/>
                  </a:lnTo>
                  <a:lnTo>
                    <a:pt x="289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2"/>
                  </a:lnTo>
                  <a:lnTo>
                    <a:pt x="296" y="2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4" y="2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2"/>
                  </a:lnTo>
                  <a:lnTo>
                    <a:pt x="312" y="2"/>
                  </a:lnTo>
                  <a:lnTo>
                    <a:pt x="312" y="0"/>
                  </a:lnTo>
                  <a:close/>
                  <a:moveTo>
                    <a:pt x="320" y="0"/>
                  </a:moveTo>
                  <a:lnTo>
                    <a:pt x="325" y="0"/>
                  </a:lnTo>
                  <a:lnTo>
                    <a:pt x="325" y="2"/>
                  </a:lnTo>
                  <a:lnTo>
                    <a:pt x="320" y="2"/>
                  </a:lnTo>
                  <a:lnTo>
                    <a:pt x="320" y="0"/>
                  </a:lnTo>
                  <a:close/>
                  <a:moveTo>
                    <a:pt x="328" y="0"/>
                  </a:moveTo>
                  <a:lnTo>
                    <a:pt x="333" y="0"/>
                  </a:lnTo>
                  <a:lnTo>
                    <a:pt x="333" y="2"/>
                  </a:lnTo>
                  <a:lnTo>
                    <a:pt x="328" y="2"/>
                  </a:lnTo>
                  <a:lnTo>
                    <a:pt x="328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2"/>
                  </a:lnTo>
                  <a:lnTo>
                    <a:pt x="335" y="2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3" y="2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2"/>
                  </a:lnTo>
                  <a:lnTo>
                    <a:pt x="351" y="2"/>
                  </a:lnTo>
                  <a:lnTo>
                    <a:pt x="351" y="0"/>
                  </a:lnTo>
                  <a:close/>
                  <a:moveTo>
                    <a:pt x="359" y="0"/>
                  </a:moveTo>
                  <a:lnTo>
                    <a:pt x="364" y="0"/>
                  </a:lnTo>
                  <a:lnTo>
                    <a:pt x="364" y="2"/>
                  </a:lnTo>
                  <a:lnTo>
                    <a:pt x="359" y="2"/>
                  </a:lnTo>
                  <a:lnTo>
                    <a:pt x="359" y="0"/>
                  </a:lnTo>
                  <a:close/>
                  <a:moveTo>
                    <a:pt x="367" y="0"/>
                  </a:moveTo>
                  <a:lnTo>
                    <a:pt x="372" y="0"/>
                  </a:lnTo>
                  <a:lnTo>
                    <a:pt x="372" y="2"/>
                  </a:lnTo>
                  <a:lnTo>
                    <a:pt x="367" y="2"/>
                  </a:lnTo>
                  <a:lnTo>
                    <a:pt x="367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2"/>
                  </a:lnTo>
                  <a:lnTo>
                    <a:pt x="374" y="2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2"/>
                  </a:lnTo>
                  <a:lnTo>
                    <a:pt x="382" y="2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2"/>
                  </a:lnTo>
                  <a:lnTo>
                    <a:pt x="390" y="2"/>
                  </a:lnTo>
                  <a:lnTo>
                    <a:pt x="390" y="0"/>
                  </a:lnTo>
                  <a:close/>
                  <a:moveTo>
                    <a:pt x="398" y="0"/>
                  </a:moveTo>
                  <a:lnTo>
                    <a:pt x="403" y="0"/>
                  </a:lnTo>
                  <a:lnTo>
                    <a:pt x="403" y="2"/>
                  </a:lnTo>
                  <a:lnTo>
                    <a:pt x="398" y="2"/>
                  </a:lnTo>
                  <a:lnTo>
                    <a:pt x="398" y="0"/>
                  </a:lnTo>
                  <a:close/>
                  <a:moveTo>
                    <a:pt x="406" y="0"/>
                  </a:moveTo>
                  <a:lnTo>
                    <a:pt x="411" y="0"/>
                  </a:lnTo>
                  <a:lnTo>
                    <a:pt x="411" y="2"/>
                  </a:lnTo>
                  <a:lnTo>
                    <a:pt x="406" y="2"/>
                  </a:lnTo>
                  <a:lnTo>
                    <a:pt x="406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2"/>
                  </a:lnTo>
                  <a:lnTo>
                    <a:pt x="413" y="2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2"/>
                  </a:lnTo>
                  <a:lnTo>
                    <a:pt x="421" y="2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2"/>
                  </a:lnTo>
                  <a:lnTo>
                    <a:pt x="429" y="2"/>
                  </a:lnTo>
                  <a:lnTo>
                    <a:pt x="429" y="0"/>
                  </a:lnTo>
                  <a:close/>
                  <a:moveTo>
                    <a:pt x="437" y="0"/>
                  </a:moveTo>
                  <a:lnTo>
                    <a:pt x="442" y="0"/>
                  </a:lnTo>
                  <a:lnTo>
                    <a:pt x="442" y="2"/>
                  </a:lnTo>
                  <a:lnTo>
                    <a:pt x="437" y="2"/>
                  </a:lnTo>
                  <a:lnTo>
                    <a:pt x="437" y="0"/>
                  </a:lnTo>
                  <a:close/>
                  <a:moveTo>
                    <a:pt x="445" y="0"/>
                  </a:moveTo>
                  <a:lnTo>
                    <a:pt x="450" y="0"/>
                  </a:lnTo>
                  <a:lnTo>
                    <a:pt x="450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2" y="2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2"/>
                  </a:lnTo>
                  <a:lnTo>
                    <a:pt x="460" y="2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2"/>
                  </a:lnTo>
                  <a:lnTo>
                    <a:pt x="468" y="2"/>
                  </a:lnTo>
                  <a:lnTo>
                    <a:pt x="468" y="0"/>
                  </a:lnTo>
                  <a:close/>
                  <a:moveTo>
                    <a:pt x="476" y="0"/>
                  </a:moveTo>
                  <a:lnTo>
                    <a:pt x="481" y="0"/>
                  </a:lnTo>
                  <a:lnTo>
                    <a:pt x="481" y="2"/>
                  </a:lnTo>
                  <a:lnTo>
                    <a:pt x="476" y="2"/>
                  </a:lnTo>
                  <a:lnTo>
                    <a:pt x="476" y="0"/>
                  </a:lnTo>
                  <a:close/>
                  <a:moveTo>
                    <a:pt x="483" y="0"/>
                  </a:moveTo>
                  <a:lnTo>
                    <a:pt x="489" y="0"/>
                  </a:lnTo>
                  <a:lnTo>
                    <a:pt x="489" y="2"/>
                  </a:lnTo>
                  <a:lnTo>
                    <a:pt x="483" y="2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1" y="2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2"/>
                  </a:lnTo>
                  <a:lnTo>
                    <a:pt x="499" y="2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2"/>
                  </a:lnTo>
                  <a:lnTo>
                    <a:pt x="507" y="2"/>
                  </a:lnTo>
                  <a:lnTo>
                    <a:pt x="507" y="0"/>
                  </a:lnTo>
                  <a:close/>
                  <a:moveTo>
                    <a:pt x="515" y="0"/>
                  </a:moveTo>
                  <a:lnTo>
                    <a:pt x="520" y="0"/>
                  </a:lnTo>
                  <a:lnTo>
                    <a:pt x="520" y="2"/>
                  </a:lnTo>
                  <a:lnTo>
                    <a:pt x="515" y="2"/>
                  </a:lnTo>
                  <a:lnTo>
                    <a:pt x="515" y="0"/>
                  </a:lnTo>
                  <a:close/>
                  <a:moveTo>
                    <a:pt x="522" y="0"/>
                  </a:moveTo>
                  <a:lnTo>
                    <a:pt x="528" y="0"/>
                  </a:lnTo>
                  <a:lnTo>
                    <a:pt x="528" y="2"/>
                  </a:lnTo>
                  <a:lnTo>
                    <a:pt x="522" y="2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2"/>
                  </a:lnTo>
                  <a:lnTo>
                    <a:pt x="530" y="2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2"/>
                  </a:lnTo>
                  <a:lnTo>
                    <a:pt x="538" y="2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2"/>
                  </a:lnTo>
                  <a:lnTo>
                    <a:pt x="546" y="2"/>
                  </a:lnTo>
                  <a:lnTo>
                    <a:pt x="546" y="0"/>
                  </a:lnTo>
                  <a:close/>
                  <a:moveTo>
                    <a:pt x="554" y="0"/>
                  </a:moveTo>
                  <a:lnTo>
                    <a:pt x="559" y="0"/>
                  </a:lnTo>
                  <a:lnTo>
                    <a:pt x="559" y="2"/>
                  </a:lnTo>
                  <a:lnTo>
                    <a:pt x="554" y="2"/>
                  </a:lnTo>
                  <a:lnTo>
                    <a:pt x="554" y="0"/>
                  </a:lnTo>
                  <a:close/>
                  <a:moveTo>
                    <a:pt x="561" y="0"/>
                  </a:moveTo>
                  <a:lnTo>
                    <a:pt x="567" y="0"/>
                  </a:lnTo>
                  <a:lnTo>
                    <a:pt x="567" y="2"/>
                  </a:lnTo>
                  <a:lnTo>
                    <a:pt x="561" y="2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2"/>
                  </a:lnTo>
                  <a:lnTo>
                    <a:pt x="569" y="2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2"/>
                  </a:lnTo>
                  <a:lnTo>
                    <a:pt x="577" y="2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2"/>
                  </a:lnTo>
                  <a:lnTo>
                    <a:pt x="585" y="2"/>
                  </a:lnTo>
                  <a:lnTo>
                    <a:pt x="585" y="0"/>
                  </a:lnTo>
                  <a:close/>
                  <a:moveTo>
                    <a:pt x="593" y="0"/>
                  </a:moveTo>
                  <a:lnTo>
                    <a:pt x="598" y="0"/>
                  </a:lnTo>
                  <a:lnTo>
                    <a:pt x="598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0" y="0"/>
                  </a:moveTo>
                  <a:lnTo>
                    <a:pt x="606" y="0"/>
                  </a:lnTo>
                  <a:lnTo>
                    <a:pt x="606" y="2"/>
                  </a:lnTo>
                  <a:lnTo>
                    <a:pt x="600" y="2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2"/>
                  </a:lnTo>
                  <a:lnTo>
                    <a:pt x="608" y="2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2"/>
                  </a:lnTo>
                  <a:lnTo>
                    <a:pt x="616" y="2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2"/>
                  </a:lnTo>
                  <a:lnTo>
                    <a:pt x="624" y="2"/>
                  </a:lnTo>
                  <a:lnTo>
                    <a:pt x="624" y="0"/>
                  </a:lnTo>
                  <a:close/>
                  <a:moveTo>
                    <a:pt x="632" y="0"/>
                  </a:moveTo>
                  <a:lnTo>
                    <a:pt x="637" y="0"/>
                  </a:lnTo>
                  <a:lnTo>
                    <a:pt x="637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39" y="0"/>
                  </a:moveTo>
                  <a:lnTo>
                    <a:pt x="645" y="0"/>
                  </a:lnTo>
                  <a:lnTo>
                    <a:pt x="645" y="2"/>
                  </a:lnTo>
                  <a:lnTo>
                    <a:pt x="639" y="2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2"/>
                  </a:lnTo>
                  <a:lnTo>
                    <a:pt x="647" y="2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2"/>
                  </a:lnTo>
                  <a:lnTo>
                    <a:pt x="655" y="2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2"/>
                  </a:lnTo>
                  <a:lnTo>
                    <a:pt x="663" y="2"/>
                  </a:lnTo>
                  <a:lnTo>
                    <a:pt x="663" y="0"/>
                  </a:lnTo>
                  <a:close/>
                  <a:moveTo>
                    <a:pt x="671" y="0"/>
                  </a:moveTo>
                  <a:lnTo>
                    <a:pt x="676" y="0"/>
                  </a:lnTo>
                  <a:lnTo>
                    <a:pt x="676" y="2"/>
                  </a:lnTo>
                  <a:lnTo>
                    <a:pt x="671" y="2"/>
                  </a:lnTo>
                  <a:lnTo>
                    <a:pt x="671" y="0"/>
                  </a:lnTo>
                  <a:close/>
                  <a:moveTo>
                    <a:pt x="678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78" y="2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2"/>
                  </a:lnTo>
                  <a:lnTo>
                    <a:pt x="686" y="2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2"/>
                  </a:lnTo>
                  <a:lnTo>
                    <a:pt x="694" y="2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0" y="0"/>
                  </a:moveTo>
                  <a:lnTo>
                    <a:pt x="715" y="0"/>
                  </a:lnTo>
                  <a:lnTo>
                    <a:pt x="715" y="2"/>
                  </a:lnTo>
                  <a:lnTo>
                    <a:pt x="710" y="2"/>
                  </a:lnTo>
                  <a:lnTo>
                    <a:pt x="710" y="0"/>
                  </a:lnTo>
                  <a:close/>
                  <a:moveTo>
                    <a:pt x="717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17" y="2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2"/>
                  </a:lnTo>
                  <a:lnTo>
                    <a:pt x="725" y="2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2"/>
                  </a:lnTo>
                  <a:lnTo>
                    <a:pt x="733" y="2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49" y="0"/>
                  </a:moveTo>
                  <a:lnTo>
                    <a:pt x="754" y="0"/>
                  </a:lnTo>
                  <a:lnTo>
                    <a:pt x="754" y="2"/>
                  </a:lnTo>
                  <a:lnTo>
                    <a:pt x="749" y="2"/>
                  </a:lnTo>
                  <a:lnTo>
                    <a:pt x="749" y="0"/>
                  </a:lnTo>
                  <a:close/>
                  <a:moveTo>
                    <a:pt x="756" y="0"/>
                  </a:moveTo>
                  <a:lnTo>
                    <a:pt x="762" y="0"/>
                  </a:lnTo>
                  <a:lnTo>
                    <a:pt x="762" y="2"/>
                  </a:lnTo>
                  <a:lnTo>
                    <a:pt x="756" y="2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2"/>
                  </a:lnTo>
                  <a:lnTo>
                    <a:pt x="764" y="2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2"/>
                  </a:lnTo>
                  <a:lnTo>
                    <a:pt x="772" y="2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2"/>
                  </a:lnTo>
                  <a:lnTo>
                    <a:pt x="780" y="2"/>
                  </a:lnTo>
                  <a:lnTo>
                    <a:pt x="780" y="0"/>
                  </a:lnTo>
                  <a:close/>
                  <a:moveTo>
                    <a:pt x="788" y="0"/>
                  </a:moveTo>
                  <a:lnTo>
                    <a:pt x="793" y="0"/>
                  </a:lnTo>
                  <a:lnTo>
                    <a:pt x="793" y="2"/>
                  </a:lnTo>
                  <a:lnTo>
                    <a:pt x="788" y="2"/>
                  </a:lnTo>
                  <a:lnTo>
                    <a:pt x="788" y="0"/>
                  </a:lnTo>
                  <a:close/>
                  <a:moveTo>
                    <a:pt x="795" y="0"/>
                  </a:moveTo>
                  <a:lnTo>
                    <a:pt x="801" y="0"/>
                  </a:lnTo>
                  <a:lnTo>
                    <a:pt x="801" y="2"/>
                  </a:lnTo>
                  <a:lnTo>
                    <a:pt x="795" y="2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2"/>
                  </a:lnTo>
                  <a:lnTo>
                    <a:pt x="803" y="2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2"/>
                  </a:lnTo>
                  <a:lnTo>
                    <a:pt x="811" y="2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2"/>
                  </a:lnTo>
                  <a:lnTo>
                    <a:pt x="819" y="2"/>
                  </a:lnTo>
                  <a:lnTo>
                    <a:pt x="819" y="0"/>
                  </a:lnTo>
                  <a:close/>
                  <a:moveTo>
                    <a:pt x="827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27" y="2"/>
                  </a:lnTo>
                  <a:lnTo>
                    <a:pt x="827" y="0"/>
                  </a:lnTo>
                  <a:close/>
                  <a:moveTo>
                    <a:pt x="834" y="0"/>
                  </a:moveTo>
                  <a:lnTo>
                    <a:pt x="840" y="0"/>
                  </a:lnTo>
                  <a:lnTo>
                    <a:pt x="840" y="2"/>
                  </a:lnTo>
                  <a:lnTo>
                    <a:pt x="834" y="2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2"/>
                  </a:lnTo>
                  <a:lnTo>
                    <a:pt x="842" y="2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2"/>
                  </a:lnTo>
                  <a:lnTo>
                    <a:pt x="858" y="2"/>
                  </a:lnTo>
                  <a:lnTo>
                    <a:pt x="858" y="0"/>
                  </a:lnTo>
                  <a:close/>
                  <a:moveTo>
                    <a:pt x="866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6" y="2"/>
                  </a:lnTo>
                  <a:lnTo>
                    <a:pt x="866" y="0"/>
                  </a:lnTo>
                  <a:close/>
                  <a:moveTo>
                    <a:pt x="873" y="0"/>
                  </a:moveTo>
                  <a:lnTo>
                    <a:pt x="879" y="0"/>
                  </a:lnTo>
                  <a:lnTo>
                    <a:pt x="879" y="2"/>
                  </a:lnTo>
                  <a:lnTo>
                    <a:pt x="873" y="2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2"/>
                  </a:lnTo>
                  <a:lnTo>
                    <a:pt x="881" y="2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2"/>
                  </a:lnTo>
                  <a:lnTo>
                    <a:pt x="897" y="2"/>
                  </a:lnTo>
                  <a:lnTo>
                    <a:pt x="897" y="0"/>
                  </a:lnTo>
                  <a:close/>
                  <a:moveTo>
                    <a:pt x="905" y="0"/>
                  </a:moveTo>
                  <a:lnTo>
                    <a:pt x="910" y="0"/>
                  </a:lnTo>
                  <a:lnTo>
                    <a:pt x="910" y="2"/>
                  </a:lnTo>
                  <a:lnTo>
                    <a:pt x="905" y="2"/>
                  </a:lnTo>
                  <a:lnTo>
                    <a:pt x="905" y="0"/>
                  </a:lnTo>
                  <a:close/>
                  <a:moveTo>
                    <a:pt x="912" y="0"/>
                  </a:moveTo>
                  <a:lnTo>
                    <a:pt x="918" y="0"/>
                  </a:lnTo>
                  <a:lnTo>
                    <a:pt x="918" y="2"/>
                  </a:lnTo>
                  <a:lnTo>
                    <a:pt x="912" y="2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2"/>
                  </a:lnTo>
                  <a:lnTo>
                    <a:pt x="920" y="2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2"/>
                  </a:lnTo>
                  <a:lnTo>
                    <a:pt x="928" y="2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6" y="2"/>
                  </a:lnTo>
                  <a:lnTo>
                    <a:pt x="936" y="0"/>
                  </a:lnTo>
                  <a:close/>
                  <a:moveTo>
                    <a:pt x="944" y="0"/>
                  </a:moveTo>
                  <a:lnTo>
                    <a:pt x="949" y="0"/>
                  </a:lnTo>
                  <a:lnTo>
                    <a:pt x="949" y="2"/>
                  </a:lnTo>
                  <a:lnTo>
                    <a:pt x="944" y="2"/>
                  </a:lnTo>
                  <a:lnTo>
                    <a:pt x="944" y="0"/>
                  </a:lnTo>
                  <a:close/>
                  <a:moveTo>
                    <a:pt x="951" y="0"/>
                  </a:moveTo>
                  <a:lnTo>
                    <a:pt x="957" y="0"/>
                  </a:lnTo>
                  <a:lnTo>
                    <a:pt x="957" y="2"/>
                  </a:lnTo>
                  <a:lnTo>
                    <a:pt x="951" y="2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2"/>
                  </a:lnTo>
                  <a:lnTo>
                    <a:pt x="959" y="2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2"/>
                  </a:lnTo>
                  <a:lnTo>
                    <a:pt x="967" y="2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2"/>
                  </a:lnTo>
                  <a:lnTo>
                    <a:pt x="975" y="2"/>
                  </a:lnTo>
                  <a:lnTo>
                    <a:pt x="975" y="0"/>
                  </a:lnTo>
                  <a:close/>
                  <a:moveTo>
                    <a:pt x="983" y="0"/>
                  </a:moveTo>
                  <a:lnTo>
                    <a:pt x="988" y="0"/>
                  </a:lnTo>
                  <a:lnTo>
                    <a:pt x="988" y="2"/>
                  </a:lnTo>
                  <a:lnTo>
                    <a:pt x="983" y="2"/>
                  </a:lnTo>
                  <a:lnTo>
                    <a:pt x="983" y="0"/>
                  </a:lnTo>
                  <a:close/>
                  <a:moveTo>
                    <a:pt x="990" y="0"/>
                  </a:moveTo>
                  <a:lnTo>
                    <a:pt x="996" y="0"/>
                  </a:lnTo>
                  <a:lnTo>
                    <a:pt x="996" y="2"/>
                  </a:lnTo>
                  <a:lnTo>
                    <a:pt x="990" y="2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2"/>
                  </a:lnTo>
                  <a:lnTo>
                    <a:pt x="998" y="2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2"/>
                  </a:lnTo>
                  <a:lnTo>
                    <a:pt x="1006" y="2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2"/>
                  </a:lnTo>
                  <a:lnTo>
                    <a:pt x="1014" y="2"/>
                  </a:lnTo>
                  <a:lnTo>
                    <a:pt x="1014" y="0"/>
                  </a:lnTo>
                  <a:close/>
                  <a:moveTo>
                    <a:pt x="1022" y="0"/>
                  </a:moveTo>
                  <a:lnTo>
                    <a:pt x="1027" y="0"/>
                  </a:lnTo>
                  <a:lnTo>
                    <a:pt x="1027" y="2"/>
                  </a:lnTo>
                  <a:lnTo>
                    <a:pt x="1022" y="2"/>
                  </a:lnTo>
                  <a:lnTo>
                    <a:pt x="1022" y="0"/>
                  </a:lnTo>
                  <a:close/>
                  <a:moveTo>
                    <a:pt x="1029" y="0"/>
                  </a:moveTo>
                  <a:lnTo>
                    <a:pt x="1035" y="0"/>
                  </a:lnTo>
                  <a:lnTo>
                    <a:pt x="1035" y="2"/>
                  </a:lnTo>
                  <a:lnTo>
                    <a:pt x="1029" y="2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2"/>
                  </a:lnTo>
                  <a:lnTo>
                    <a:pt x="1037" y="2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2"/>
                  </a:lnTo>
                  <a:lnTo>
                    <a:pt x="1045" y="2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2"/>
                  </a:lnTo>
                  <a:lnTo>
                    <a:pt x="1053" y="2"/>
                  </a:lnTo>
                  <a:lnTo>
                    <a:pt x="1053" y="0"/>
                  </a:lnTo>
                  <a:close/>
                  <a:moveTo>
                    <a:pt x="1061" y="0"/>
                  </a:moveTo>
                  <a:lnTo>
                    <a:pt x="1066" y="0"/>
                  </a:lnTo>
                  <a:lnTo>
                    <a:pt x="1066" y="2"/>
                  </a:lnTo>
                  <a:lnTo>
                    <a:pt x="1061" y="2"/>
                  </a:lnTo>
                  <a:lnTo>
                    <a:pt x="1061" y="0"/>
                  </a:lnTo>
                  <a:close/>
                  <a:moveTo>
                    <a:pt x="1068" y="0"/>
                  </a:moveTo>
                  <a:lnTo>
                    <a:pt x="1074" y="0"/>
                  </a:lnTo>
                  <a:lnTo>
                    <a:pt x="1074" y="2"/>
                  </a:lnTo>
                  <a:lnTo>
                    <a:pt x="1068" y="2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2"/>
                  </a:lnTo>
                  <a:lnTo>
                    <a:pt x="1076" y="2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2"/>
                  </a:lnTo>
                  <a:lnTo>
                    <a:pt x="1084" y="2"/>
                  </a:lnTo>
                  <a:lnTo>
                    <a:pt x="1084" y="0"/>
                  </a:lnTo>
                  <a:close/>
                  <a:moveTo>
                    <a:pt x="1092" y="0"/>
                  </a:moveTo>
                  <a:lnTo>
                    <a:pt x="1097" y="0"/>
                  </a:lnTo>
                  <a:lnTo>
                    <a:pt x="1097" y="2"/>
                  </a:lnTo>
                  <a:lnTo>
                    <a:pt x="1092" y="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15" name="Rectangle 98">
              <a:extLst>
                <a:ext uri="{FF2B5EF4-FFF2-40B4-BE49-F238E27FC236}">
                  <a16:creationId xmlns:a16="http://schemas.microsoft.com/office/drawing/2014/main" id="{096E37B1-F12B-70CC-8929-871CEBBC8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852"/>
              <a:ext cx="64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AbstractCollisionManager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99">
              <a:extLst>
                <a:ext uri="{FF2B5EF4-FFF2-40B4-BE49-F238E27FC236}">
                  <a16:creationId xmlns:a16="http://schemas.microsoft.com/office/drawing/2014/main" id="{CB818C7B-2B6D-2163-4EE1-7E4ABF0C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914"/>
              <a:ext cx="67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final detectCollsions():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0">
              <a:extLst>
                <a:ext uri="{FF2B5EF4-FFF2-40B4-BE49-F238E27FC236}">
                  <a16:creationId xmlns:a16="http://schemas.microsoft.com/office/drawing/2014/main" id="{0DE10F3E-CEE5-9789-81DF-BD178FF4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978"/>
              <a:ext cx="1030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abstract handleCollision(Entity entity):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1">
              <a:extLst>
                <a:ext uri="{FF2B5EF4-FFF2-40B4-BE49-F238E27FC236}">
                  <a16:creationId xmlns:a16="http://schemas.microsoft.com/office/drawing/2014/main" id="{C5CBE583-F972-7020-44C8-DDDCE110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039"/>
              <a:ext cx="58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abstract dispose():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2">
              <a:extLst>
                <a:ext uri="{FF2B5EF4-FFF2-40B4-BE49-F238E27FC236}">
                  <a16:creationId xmlns:a16="http://schemas.microsoft.com/office/drawing/2014/main" id="{37222F59-94EE-4258-4B0B-C462D6EE0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695"/>
              <a:ext cx="1127" cy="4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0" name="Rectangle 103">
              <a:extLst>
                <a:ext uri="{FF2B5EF4-FFF2-40B4-BE49-F238E27FC236}">
                  <a16:creationId xmlns:a16="http://schemas.microsoft.com/office/drawing/2014/main" id="{0D04872C-46FE-BA77-E934-C219A911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695"/>
              <a:ext cx="1127" cy="481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1" name="Rectangle 104">
              <a:extLst>
                <a:ext uri="{FF2B5EF4-FFF2-40B4-BE49-F238E27FC236}">
                  <a16:creationId xmlns:a16="http://schemas.microsoft.com/office/drawing/2014/main" id="{3F4D07FB-458E-486D-3D62-DD6FB384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457"/>
              <a:ext cx="1127" cy="2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2" name="Rectangle 105">
              <a:extLst>
                <a:ext uri="{FF2B5EF4-FFF2-40B4-BE49-F238E27FC236}">
                  <a16:creationId xmlns:a16="http://schemas.microsoft.com/office/drawing/2014/main" id="{F56868AE-522D-E14E-EB60-C34C5743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457"/>
              <a:ext cx="1127" cy="238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3" name="Rectangle 106">
              <a:extLst>
                <a:ext uri="{FF2B5EF4-FFF2-40B4-BE49-F238E27FC236}">
                  <a16:creationId xmlns:a16="http://schemas.microsoft.com/office/drawing/2014/main" id="{D4AC38CD-454F-AD30-1AA5-63E367C2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501"/>
              <a:ext cx="36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&lt;&lt;abstract&gt;&gt;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07">
              <a:extLst>
                <a:ext uri="{FF2B5EF4-FFF2-40B4-BE49-F238E27FC236}">
                  <a16:creationId xmlns:a16="http://schemas.microsoft.com/office/drawing/2014/main" id="{C511037D-8A1C-2D49-A6A6-28D6630C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576"/>
              <a:ext cx="62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AbstractEntityManager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08">
              <a:extLst>
                <a:ext uri="{FF2B5EF4-FFF2-40B4-BE49-F238E27FC236}">
                  <a16:creationId xmlns:a16="http://schemas.microsoft.com/office/drawing/2014/main" id="{EA3A9D12-9D3A-EE87-0B1D-C54995A93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711"/>
              <a:ext cx="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2B989950-9723-39DA-FB2E-A78001457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1711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10">
              <a:extLst>
                <a:ext uri="{FF2B5EF4-FFF2-40B4-BE49-F238E27FC236}">
                  <a16:creationId xmlns:a16="http://schemas.microsoft.com/office/drawing/2014/main" id="{4A33F3B7-09C2-ECB7-6160-1E242A74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711"/>
              <a:ext cx="104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final entities : List&lt;Entity&gt; = new ArrayList&lt;&gt;()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Freeform 111">
              <a:extLst>
                <a:ext uri="{FF2B5EF4-FFF2-40B4-BE49-F238E27FC236}">
                  <a16:creationId xmlns:a16="http://schemas.microsoft.com/office/drawing/2014/main" id="{9AFD5106-73BE-9210-02B8-E62B288AE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3" y="1778"/>
              <a:ext cx="1098" cy="3"/>
            </a:xfrm>
            <a:custGeom>
              <a:avLst/>
              <a:gdLst>
                <a:gd name="T0" fmla="*/ 21 w 1098"/>
                <a:gd name="T1" fmla="*/ 0 h 3"/>
                <a:gd name="T2" fmla="*/ 32 w 1098"/>
                <a:gd name="T3" fmla="*/ 3 h 3"/>
                <a:gd name="T4" fmla="*/ 55 w 1098"/>
                <a:gd name="T5" fmla="*/ 0 h 3"/>
                <a:gd name="T6" fmla="*/ 76 w 1098"/>
                <a:gd name="T7" fmla="*/ 3 h 3"/>
                <a:gd name="T8" fmla="*/ 86 w 1098"/>
                <a:gd name="T9" fmla="*/ 0 h 3"/>
                <a:gd name="T10" fmla="*/ 115 w 1098"/>
                <a:gd name="T11" fmla="*/ 0 h 3"/>
                <a:gd name="T12" fmla="*/ 125 w 1098"/>
                <a:gd name="T13" fmla="*/ 3 h 3"/>
                <a:gd name="T14" fmla="*/ 149 w 1098"/>
                <a:gd name="T15" fmla="*/ 0 h 3"/>
                <a:gd name="T16" fmla="*/ 170 w 1098"/>
                <a:gd name="T17" fmla="*/ 3 h 3"/>
                <a:gd name="T18" fmla="*/ 180 w 1098"/>
                <a:gd name="T19" fmla="*/ 0 h 3"/>
                <a:gd name="T20" fmla="*/ 209 w 1098"/>
                <a:gd name="T21" fmla="*/ 0 h 3"/>
                <a:gd name="T22" fmla="*/ 219 w 1098"/>
                <a:gd name="T23" fmla="*/ 3 h 3"/>
                <a:gd name="T24" fmla="*/ 242 w 1098"/>
                <a:gd name="T25" fmla="*/ 0 h 3"/>
                <a:gd name="T26" fmla="*/ 263 w 1098"/>
                <a:gd name="T27" fmla="*/ 3 h 3"/>
                <a:gd name="T28" fmla="*/ 273 w 1098"/>
                <a:gd name="T29" fmla="*/ 0 h 3"/>
                <a:gd name="T30" fmla="*/ 302 w 1098"/>
                <a:gd name="T31" fmla="*/ 0 h 3"/>
                <a:gd name="T32" fmla="*/ 312 w 1098"/>
                <a:gd name="T33" fmla="*/ 3 h 3"/>
                <a:gd name="T34" fmla="*/ 336 w 1098"/>
                <a:gd name="T35" fmla="*/ 0 h 3"/>
                <a:gd name="T36" fmla="*/ 357 w 1098"/>
                <a:gd name="T37" fmla="*/ 3 h 3"/>
                <a:gd name="T38" fmla="*/ 367 w 1098"/>
                <a:gd name="T39" fmla="*/ 0 h 3"/>
                <a:gd name="T40" fmla="*/ 396 w 1098"/>
                <a:gd name="T41" fmla="*/ 0 h 3"/>
                <a:gd name="T42" fmla="*/ 406 w 1098"/>
                <a:gd name="T43" fmla="*/ 3 h 3"/>
                <a:gd name="T44" fmla="*/ 429 w 1098"/>
                <a:gd name="T45" fmla="*/ 0 h 3"/>
                <a:gd name="T46" fmla="*/ 450 w 1098"/>
                <a:gd name="T47" fmla="*/ 3 h 3"/>
                <a:gd name="T48" fmla="*/ 461 w 1098"/>
                <a:gd name="T49" fmla="*/ 0 h 3"/>
                <a:gd name="T50" fmla="*/ 489 w 1098"/>
                <a:gd name="T51" fmla="*/ 0 h 3"/>
                <a:gd name="T52" fmla="*/ 500 w 1098"/>
                <a:gd name="T53" fmla="*/ 3 h 3"/>
                <a:gd name="T54" fmla="*/ 523 w 1098"/>
                <a:gd name="T55" fmla="*/ 0 h 3"/>
                <a:gd name="T56" fmla="*/ 544 w 1098"/>
                <a:gd name="T57" fmla="*/ 3 h 3"/>
                <a:gd name="T58" fmla="*/ 554 w 1098"/>
                <a:gd name="T59" fmla="*/ 0 h 3"/>
                <a:gd name="T60" fmla="*/ 583 w 1098"/>
                <a:gd name="T61" fmla="*/ 0 h 3"/>
                <a:gd name="T62" fmla="*/ 593 w 1098"/>
                <a:gd name="T63" fmla="*/ 3 h 3"/>
                <a:gd name="T64" fmla="*/ 617 w 1098"/>
                <a:gd name="T65" fmla="*/ 0 h 3"/>
                <a:gd name="T66" fmla="*/ 638 w 1098"/>
                <a:gd name="T67" fmla="*/ 3 h 3"/>
                <a:gd name="T68" fmla="*/ 648 w 1098"/>
                <a:gd name="T69" fmla="*/ 0 h 3"/>
                <a:gd name="T70" fmla="*/ 677 w 1098"/>
                <a:gd name="T71" fmla="*/ 0 h 3"/>
                <a:gd name="T72" fmla="*/ 687 w 1098"/>
                <a:gd name="T73" fmla="*/ 3 h 3"/>
                <a:gd name="T74" fmla="*/ 710 w 1098"/>
                <a:gd name="T75" fmla="*/ 0 h 3"/>
                <a:gd name="T76" fmla="*/ 731 w 1098"/>
                <a:gd name="T77" fmla="*/ 3 h 3"/>
                <a:gd name="T78" fmla="*/ 741 w 1098"/>
                <a:gd name="T79" fmla="*/ 0 h 3"/>
                <a:gd name="T80" fmla="*/ 770 w 1098"/>
                <a:gd name="T81" fmla="*/ 0 h 3"/>
                <a:gd name="T82" fmla="*/ 780 w 1098"/>
                <a:gd name="T83" fmla="*/ 3 h 3"/>
                <a:gd name="T84" fmla="*/ 804 w 1098"/>
                <a:gd name="T85" fmla="*/ 0 h 3"/>
                <a:gd name="T86" fmla="*/ 825 w 1098"/>
                <a:gd name="T87" fmla="*/ 3 h 3"/>
                <a:gd name="T88" fmla="*/ 835 w 1098"/>
                <a:gd name="T89" fmla="*/ 0 h 3"/>
                <a:gd name="T90" fmla="*/ 864 w 1098"/>
                <a:gd name="T91" fmla="*/ 0 h 3"/>
                <a:gd name="T92" fmla="*/ 874 w 1098"/>
                <a:gd name="T93" fmla="*/ 3 h 3"/>
                <a:gd name="T94" fmla="*/ 897 w 1098"/>
                <a:gd name="T95" fmla="*/ 0 h 3"/>
                <a:gd name="T96" fmla="*/ 918 w 1098"/>
                <a:gd name="T97" fmla="*/ 3 h 3"/>
                <a:gd name="T98" fmla="*/ 929 w 1098"/>
                <a:gd name="T99" fmla="*/ 0 h 3"/>
                <a:gd name="T100" fmla="*/ 957 w 1098"/>
                <a:gd name="T101" fmla="*/ 0 h 3"/>
                <a:gd name="T102" fmla="*/ 968 w 1098"/>
                <a:gd name="T103" fmla="*/ 3 h 3"/>
                <a:gd name="T104" fmla="*/ 991 w 1098"/>
                <a:gd name="T105" fmla="*/ 0 h 3"/>
                <a:gd name="T106" fmla="*/ 1012 w 1098"/>
                <a:gd name="T107" fmla="*/ 3 h 3"/>
                <a:gd name="T108" fmla="*/ 1022 w 1098"/>
                <a:gd name="T109" fmla="*/ 0 h 3"/>
                <a:gd name="T110" fmla="*/ 1051 w 1098"/>
                <a:gd name="T111" fmla="*/ 0 h 3"/>
                <a:gd name="T112" fmla="*/ 1061 w 1098"/>
                <a:gd name="T113" fmla="*/ 3 h 3"/>
                <a:gd name="T114" fmla="*/ 1085 w 1098"/>
                <a:gd name="T1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4" y="0"/>
                  </a:lnTo>
                  <a:lnTo>
                    <a:pt x="14" y="3"/>
                  </a:lnTo>
                  <a:lnTo>
                    <a:pt x="8" y="3"/>
                  </a:lnTo>
                  <a:lnTo>
                    <a:pt x="8" y="0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24" y="3"/>
                  </a:lnTo>
                  <a:lnTo>
                    <a:pt x="24" y="0"/>
                  </a:lnTo>
                  <a:close/>
                  <a:moveTo>
                    <a:pt x="32" y="0"/>
                  </a:moveTo>
                  <a:lnTo>
                    <a:pt x="37" y="0"/>
                  </a:lnTo>
                  <a:lnTo>
                    <a:pt x="37" y="3"/>
                  </a:lnTo>
                  <a:lnTo>
                    <a:pt x="32" y="3"/>
                  </a:lnTo>
                  <a:lnTo>
                    <a:pt x="32" y="0"/>
                  </a:lnTo>
                  <a:close/>
                  <a:moveTo>
                    <a:pt x="39" y="0"/>
                  </a:moveTo>
                  <a:lnTo>
                    <a:pt x="45" y="0"/>
                  </a:lnTo>
                  <a:lnTo>
                    <a:pt x="45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3" y="0"/>
                  </a:lnTo>
                  <a:lnTo>
                    <a:pt x="53" y="3"/>
                  </a:lnTo>
                  <a:lnTo>
                    <a:pt x="47" y="3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0" y="3"/>
                  </a:lnTo>
                  <a:lnTo>
                    <a:pt x="55" y="3"/>
                  </a:lnTo>
                  <a:lnTo>
                    <a:pt x="55" y="0"/>
                  </a:lnTo>
                  <a:close/>
                  <a:moveTo>
                    <a:pt x="63" y="0"/>
                  </a:moveTo>
                  <a:lnTo>
                    <a:pt x="68" y="0"/>
                  </a:lnTo>
                  <a:lnTo>
                    <a:pt x="68" y="3"/>
                  </a:lnTo>
                  <a:lnTo>
                    <a:pt x="63" y="3"/>
                  </a:lnTo>
                  <a:lnTo>
                    <a:pt x="63" y="0"/>
                  </a:lnTo>
                  <a:close/>
                  <a:moveTo>
                    <a:pt x="71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1" y="3"/>
                  </a:lnTo>
                  <a:lnTo>
                    <a:pt x="71" y="0"/>
                  </a:lnTo>
                  <a:close/>
                  <a:moveTo>
                    <a:pt x="78" y="0"/>
                  </a:moveTo>
                  <a:lnTo>
                    <a:pt x="84" y="0"/>
                  </a:lnTo>
                  <a:lnTo>
                    <a:pt x="84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2" y="0"/>
                  </a:lnTo>
                  <a:lnTo>
                    <a:pt x="92" y="3"/>
                  </a:lnTo>
                  <a:lnTo>
                    <a:pt x="86" y="3"/>
                  </a:lnTo>
                  <a:lnTo>
                    <a:pt x="86" y="0"/>
                  </a:lnTo>
                  <a:close/>
                  <a:moveTo>
                    <a:pt x="94" y="0"/>
                  </a:moveTo>
                  <a:lnTo>
                    <a:pt x="99" y="0"/>
                  </a:lnTo>
                  <a:lnTo>
                    <a:pt x="99" y="3"/>
                  </a:lnTo>
                  <a:lnTo>
                    <a:pt x="94" y="3"/>
                  </a:lnTo>
                  <a:lnTo>
                    <a:pt x="94" y="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02" y="3"/>
                  </a:lnTo>
                  <a:lnTo>
                    <a:pt x="102" y="0"/>
                  </a:lnTo>
                  <a:close/>
                  <a:moveTo>
                    <a:pt x="110" y="0"/>
                  </a:moveTo>
                  <a:lnTo>
                    <a:pt x="115" y="0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10" y="0"/>
                  </a:lnTo>
                  <a:close/>
                  <a:moveTo>
                    <a:pt x="117" y="0"/>
                  </a:moveTo>
                  <a:lnTo>
                    <a:pt x="123" y="0"/>
                  </a:lnTo>
                  <a:lnTo>
                    <a:pt x="123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1" y="0"/>
                  </a:lnTo>
                  <a:lnTo>
                    <a:pt x="131" y="3"/>
                  </a:lnTo>
                  <a:lnTo>
                    <a:pt x="125" y="3"/>
                  </a:lnTo>
                  <a:lnTo>
                    <a:pt x="125" y="0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33" y="0"/>
                  </a:lnTo>
                  <a:close/>
                  <a:moveTo>
                    <a:pt x="141" y="0"/>
                  </a:moveTo>
                  <a:lnTo>
                    <a:pt x="146" y="0"/>
                  </a:lnTo>
                  <a:lnTo>
                    <a:pt x="146" y="3"/>
                  </a:lnTo>
                  <a:lnTo>
                    <a:pt x="141" y="3"/>
                  </a:lnTo>
                  <a:lnTo>
                    <a:pt x="141" y="0"/>
                  </a:lnTo>
                  <a:close/>
                  <a:moveTo>
                    <a:pt x="149" y="0"/>
                  </a:moveTo>
                  <a:lnTo>
                    <a:pt x="154" y="0"/>
                  </a:lnTo>
                  <a:lnTo>
                    <a:pt x="154" y="3"/>
                  </a:lnTo>
                  <a:lnTo>
                    <a:pt x="149" y="3"/>
                  </a:lnTo>
                  <a:lnTo>
                    <a:pt x="149" y="0"/>
                  </a:lnTo>
                  <a:close/>
                  <a:moveTo>
                    <a:pt x="156" y="0"/>
                  </a:moveTo>
                  <a:lnTo>
                    <a:pt x="162" y="0"/>
                  </a:lnTo>
                  <a:lnTo>
                    <a:pt x="162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70" y="0"/>
                  </a:lnTo>
                  <a:lnTo>
                    <a:pt x="170" y="3"/>
                  </a:lnTo>
                  <a:lnTo>
                    <a:pt x="164" y="3"/>
                  </a:lnTo>
                  <a:lnTo>
                    <a:pt x="164" y="0"/>
                  </a:lnTo>
                  <a:close/>
                  <a:moveTo>
                    <a:pt x="172" y="0"/>
                  </a:moveTo>
                  <a:lnTo>
                    <a:pt x="177" y="0"/>
                  </a:lnTo>
                  <a:lnTo>
                    <a:pt x="177" y="3"/>
                  </a:lnTo>
                  <a:lnTo>
                    <a:pt x="172" y="3"/>
                  </a:lnTo>
                  <a:lnTo>
                    <a:pt x="172" y="0"/>
                  </a:lnTo>
                  <a:close/>
                  <a:moveTo>
                    <a:pt x="180" y="0"/>
                  </a:moveTo>
                  <a:lnTo>
                    <a:pt x="185" y="0"/>
                  </a:lnTo>
                  <a:lnTo>
                    <a:pt x="185" y="3"/>
                  </a:lnTo>
                  <a:lnTo>
                    <a:pt x="180" y="3"/>
                  </a:lnTo>
                  <a:lnTo>
                    <a:pt x="180" y="0"/>
                  </a:lnTo>
                  <a:close/>
                  <a:moveTo>
                    <a:pt x="188" y="0"/>
                  </a:moveTo>
                  <a:lnTo>
                    <a:pt x="193" y="0"/>
                  </a:lnTo>
                  <a:lnTo>
                    <a:pt x="193" y="3"/>
                  </a:lnTo>
                  <a:lnTo>
                    <a:pt x="188" y="3"/>
                  </a:lnTo>
                  <a:lnTo>
                    <a:pt x="188" y="0"/>
                  </a:lnTo>
                  <a:close/>
                  <a:moveTo>
                    <a:pt x="195" y="0"/>
                  </a:moveTo>
                  <a:lnTo>
                    <a:pt x="201" y="0"/>
                  </a:lnTo>
                  <a:lnTo>
                    <a:pt x="201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3" y="0"/>
                  </a:moveTo>
                  <a:lnTo>
                    <a:pt x="209" y="0"/>
                  </a:lnTo>
                  <a:lnTo>
                    <a:pt x="209" y="3"/>
                  </a:lnTo>
                  <a:lnTo>
                    <a:pt x="203" y="3"/>
                  </a:lnTo>
                  <a:lnTo>
                    <a:pt x="203" y="0"/>
                  </a:lnTo>
                  <a:close/>
                  <a:moveTo>
                    <a:pt x="211" y="0"/>
                  </a:moveTo>
                  <a:lnTo>
                    <a:pt x="216" y="0"/>
                  </a:lnTo>
                  <a:lnTo>
                    <a:pt x="216" y="3"/>
                  </a:lnTo>
                  <a:lnTo>
                    <a:pt x="211" y="3"/>
                  </a:lnTo>
                  <a:lnTo>
                    <a:pt x="211" y="0"/>
                  </a:lnTo>
                  <a:close/>
                  <a:moveTo>
                    <a:pt x="219" y="0"/>
                  </a:moveTo>
                  <a:lnTo>
                    <a:pt x="224" y="0"/>
                  </a:lnTo>
                  <a:lnTo>
                    <a:pt x="224" y="3"/>
                  </a:lnTo>
                  <a:lnTo>
                    <a:pt x="219" y="3"/>
                  </a:lnTo>
                  <a:lnTo>
                    <a:pt x="219" y="0"/>
                  </a:lnTo>
                  <a:close/>
                  <a:moveTo>
                    <a:pt x="227" y="0"/>
                  </a:moveTo>
                  <a:lnTo>
                    <a:pt x="232" y="0"/>
                  </a:lnTo>
                  <a:lnTo>
                    <a:pt x="232" y="3"/>
                  </a:lnTo>
                  <a:lnTo>
                    <a:pt x="227" y="3"/>
                  </a:lnTo>
                  <a:lnTo>
                    <a:pt x="227" y="0"/>
                  </a:lnTo>
                  <a:close/>
                  <a:moveTo>
                    <a:pt x="234" y="0"/>
                  </a:moveTo>
                  <a:lnTo>
                    <a:pt x="240" y="0"/>
                  </a:lnTo>
                  <a:lnTo>
                    <a:pt x="240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2" y="0"/>
                  </a:moveTo>
                  <a:lnTo>
                    <a:pt x="248" y="0"/>
                  </a:lnTo>
                  <a:lnTo>
                    <a:pt x="248" y="3"/>
                  </a:lnTo>
                  <a:lnTo>
                    <a:pt x="242" y="3"/>
                  </a:lnTo>
                  <a:lnTo>
                    <a:pt x="242" y="0"/>
                  </a:lnTo>
                  <a:close/>
                  <a:moveTo>
                    <a:pt x="250" y="0"/>
                  </a:moveTo>
                  <a:lnTo>
                    <a:pt x="255" y="0"/>
                  </a:lnTo>
                  <a:lnTo>
                    <a:pt x="255" y="3"/>
                  </a:lnTo>
                  <a:lnTo>
                    <a:pt x="250" y="3"/>
                  </a:lnTo>
                  <a:lnTo>
                    <a:pt x="250" y="0"/>
                  </a:lnTo>
                  <a:close/>
                  <a:moveTo>
                    <a:pt x="258" y="0"/>
                  </a:moveTo>
                  <a:lnTo>
                    <a:pt x="263" y="0"/>
                  </a:lnTo>
                  <a:lnTo>
                    <a:pt x="263" y="3"/>
                  </a:lnTo>
                  <a:lnTo>
                    <a:pt x="258" y="3"/>
                  </a:lnTo>
                  <a:lnTo>
                    <a:pt x="258" y="0"/>
                  </a:lnTo>
                  <a:close/>
                  <a:moveTo>
                    <a:pt x="266" y="0"/>
                  </a:moveTo>
                  <a:lnTo>
                    <a:pt x="271" y="0"/>
                  </a:lnTo>
                  <a:lnTo>
                    <a:pt x="271" y="3"/>
                  </a:lnTo>
                  <a:lnTo>
                    <a:pt x="266" y="3"/>
                  </a:lnTo>
                  <a:lnTo>
                    <a:pt x="266" y="0"/>
                  </a:lnTo>
                  <a:close/>
                  <a:moveTo>
                    <a:pt x="273" y="0"/>
                  </a:moveTo>
                  <a:lnTo>
                    <a:pt x="279" y="0"/>
                  </a:lnTo>
                  <a:lnTo>
                    <a:pt x="279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1" y="0"/>
                  </a:moveTo>
                  <a:lnTo>
                    <a:pt x="287" y="0"/>
                  </a:lnTo>
                  <a:lnTo>
                    <a:pt x="287" y="3"/>
                  </a:lnTo>
                  <a:lnTo>
                    <a:pt x="281" y="3"/>
                  </a:lnTo>
                  <a:lnTo>
                    <a:pt x="281" y="0"/>
                  </a:lnTo>
                  <a:close/>
                  <a:moveTo>
                    <a:pt x="289" y="0"/>
                  </a:moveTo>
                  <a:lnTo>
                    <a:pt x="294" y="0"/>
                  </a:lnTo>
                  <a:lnTo>
                    <a:pt x="294" y="3"/>
                  </a:lnTo>
                  <a:lnTo>
                    <a:pt x="289" y="3"/>
                  </a:lnTo>
                  <a:lnTo>
                    <a:pt x="289" y="0"/>
                  </a:lnTo>
                  <a:close/>
                  <a:moveTo>
                    <a:pt x="297" y="0"/>
                  </a:moveTo>
                  <a:lnTo>
                    <a:pt x="302" y="0"/>
                  </a:lnTo>
                  <a:lnTo>
                    <a:pt x="302" y="3"/>
                  </a:lnTo>
                  <a:lnTo>
                    <a:pt x="297" y="3"/>
                  </a:lnTo>
                  <a:lnTo>
                    <a:pt x="297" y="0"/>
                  </a:lnTo>
                  <a:close/>
                  <a:moveTo>
                    <a:pt x="305" y="0"/>
                  </a:moveTo>
                  <a:lnTo>
                    <a:pt x="310" y="0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305" y="0"/>
                  </a:lnTo>
                  <a:close/>
                  <a:moveTo>
                    <a:pt x="312" y="0"/>
                  </a:moveTo>
                  <a:lnTo>
                    <a:pt x="318" y="0"/>
                  </a:lnTo>
                  <a:lnTo>
                    <a:pt x="318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20" y="0"/>
                  </a:moveTo>
                  <a:lnTo>
                    <a:pt x="326" y="0"/>
                  </a:lnTo>
                  <a:lnTo>
                    <a:pt x="326" y="3"/>
                  </a:lnTo>
                  <a:lnTo>
                    <a:pt x="320" y="3"/>
                  </a:lnTo>
                  <a:lnTo>
                    <a:pt x="320" y="0"/>
                  </a:lnTo>
                  <a:close/>
                  <a:moveTo>
                    <a:pt x="328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328" y="3"/>
                  </a:lnTo>
                  <a:lnTo>
                    <a:pt x="328" y="0"/>
                  </a:lnTo>
                  <a:close/>
                  <a:moveTo>
                    <a:pt x="336" y="0"/>
                  </a:moveTo>
                  <a:lnTo>
                    <a:pt x="341" y="0"/>
                  </a:lnTo>
                  <a:lnTo>
                    <a:pt x="341" y="3"/>
                  </a:lnTo>
                  <a:lnTo>
                    <a:pt x="336" y="3"/>
                  </a:lnTo>
                  <a:lnTo>
                    <a:pt x="336" y="0"/>
                  </a:lnTo>
                  <a:close/>
                  <a:moveTo>
                    <a:pt x="344" y="0"/>
                  </a:moveTo>
                  <a:lnTo>
                    <a:pt x="349" y="0"/>
                  </a:lnTo>
                  <a:lnTo>
                    <a:pt x="349" y="3"/>
                  </a:lnTo>
                  <a:lnTo>
                    <a:pt x="344" y="3"/>
                  </a:lnTo>
                  <a:lnTo>
                    <a:pt x="344" y="0"/>
                  </a:lnTo>
                  <a:close/>
                  <a:moveTo>
                    <a:pt x="351" y="0"/>
                  </a:moveTo>
                  <a:lnTo>
                    <a:pt x="357" y="0"/>
                  </a:lnTo>
                  <a:lnTo>
                    <a:pt x="357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9" y="0"/>
                  </a:moveTo>
                  <a:lnTo>
                    <a:pt x="365" y="0"/>
                  </a:lnTo>
                  <a:lnTo>
                    <a:pt x="365" y="3"/>
                  </a:lnTo>
                  <a:lnTo>
                    <a:pt x="359" y="3"/>
                  </a:lnTo>
                  <a:lnTo>
                    <a:pt x="359" y="0"/>
                  </a:lnTo>
                  <a:close/>
                  <a:moveTo>
                    <a:pt x="367" y="0"/>
                  </a:moveTo>
                  <a:lnTo>
                    <a:pt x="372" y="0"/>
                  </a:lnTo>
                  <a:lnTo>
                    <a:pt x="372" y="3"/>
                  </a:lnTo>
                  <a:lnTo>
                    <a:pt x="367" y="3"/>
                  </a:lnTo>
                  <a:lnTo>
                    <a:pt x="367" y="0"/>
                  </a:lnTo>
                  <a:close/>
                  <a:moveTo>
                    <a:pt x="375" y="0"/>
                  </a:moveTo>
                  <a:lnTo>
                    <a:pt x="380" y="0"/>
                  </a:lnTo>
                  <a:lnTo>
                    <a:pt x="380" y="3"/>
                  </a:lnTo>
                  <a:lnTo>
                    <a:pt x="375" y="3"/>
                  </a:lnTo>
                  <a:lnTo>
                    <a:pt x="375" y="0"/>
                  </a:lnTo>
                  <a:close/>
                  <a:moveTo>
                    <a:pt x="383" y="0"/>
                  </a:moveTo>
                  <a:lnTo>
                    <a:pt x="388" y="0"/>
                  </a:lnTo>
                  <a:lnTo>
                    <a:pt x="388" y="3"/>
                  </a:lnTo>
                  <a:lnTo>
                    <a:pt x="383" y="3"/>
                  </a:lnTo>
                  <a:lnTo>
                    <a:pt x="383" y="0"/>
                  </a:lnTo>
                  <a:close/>
                  <a:moveTo>
                    <a:pt x="390" y="0"/>
                  </a:moveTo>
                  <a:lnTo>
                    <a:pt x="396" y="0"/>
                  </a:lnTo>
                  <a:lnTo>
                    <a:pt x="396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8" y="0"/>
                  </a:moveTo>
                  <a:lnTo>
                    <a:pt x="404" y="0"/>
                  </a:lnTo>
                  <a:lnTo>
                    <a:pt x="404" y="3"/>
                  </a:lnTo>
                  <a:lnTo>
                    <a:pt x="398" y="3"/>
                  </a:lnTo>
                  <a:lnTo>
                    <a:pt x="398" y="0"/>
                  </a:lnTo>
                  <a:close/>
                  <a:moveTo>
                    <a:pt x="406" y="0"/>
                  </a:moveTo>
                  <a:lnTo>
                    <a:pt x="411" y="0"/>
                  </a:lnTo>
                  <a:lnTo>
                    <a:pt x="411" y="3"/>
                  </a:lnTo>
                  <a:lnTo>
                    <a:pt x="406" y="3"/>
                  </a:lnTo>
                  <a:lnTo>
                    <a:pt x="406" y="0"/>
                  </a:lnTo>
                  <a:close/>
                  <a:moveTo>
                    <a:pt x="414" y="0"/>
                  </a:moveTo>
                  <a:lnTo>
                    <a:pt x="419" y="0"/>
                  </a:lnTo>
                  <a:lnTo>
                    <a:pt x="419" y="3"/>
                  </a:lnTo>
                  <a:lnTo>
                    <a:pt x="414" y="3"/>
                  </a:lnTo>
                  <a:lnTo>
                    <a:pt x="414" y="0"/>
                  </a:lnTo>
                  <a:close/>
                  <a:moveTo>
                    <a:pt x="422" y="0"/>
                  </a:moveTo>
                  <a:lnTo>
                    <a:pt x="427" y="0"/>
                  </a:lnTo>
                  <a:lnTo>
                    <a:pt x="427" y="3"/>
                  </a:lnTo>
                  <a:lnTo>
                    <a:pt x="422" y="3"/>
                  </a:lnTo>
                  <a:lnTo>
                    <a:pt x="422" y="0"/>
                  </a:lnTo>
                  <a:close/>
                  <a:moveTo>
                    <a:pt x="429" y="0"/>
                  </a:moveTo>
                  <a:lnTo>
                    <a:pt x="435" y="0"/>
                  </a:lnTo>
                  <a:lnTo>
                    <a:pt x="435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7" y="0"/>
                  </a:moveTo>
                  <a:lnTo>
                    <a:pt x="443" y="0"/>
                  </a:lnTo>
                  <a:lnTo>
                    <a:pt x="443" y="3"/>
                  </a:lnTo>
                  <a:lnTo>
                    <a:pt x="437" y="3"/>
                  </a:lnTo>
                  <a:lnTo>
                    <a:pt x="437" y="0"/>
                  </a:lnTo>
                  <a:close/>
                  <a:moveTo>
                    <a:pt x="445" y="0"/>
                  </a:moveTo>
                  <a:lnTo>
                    <a:pt x="450" y="0"/>
                  </a:lnTo>
                  <a:lnTo>
                    <a:pt x="450" y="3"/>
                  </a:lnTo>
                  <a:lnTo>
                    <a:pt x="445" y="3"/>
                  </a:lnTo>
                  <a:lnTo>
                    <a:pt x="445" y="0"/>
                  </a:lnTo>
                  <a:close/>
                  <a:moveTo>
                    <a:pt x="453" y="0"/>
                  </a:moveTo>
                  <a:lnTo>
                    <a:pt x="458" y="0"/>
                  </a:lnTo>
                  <a:lnTo>
                    <a:pt x="458" y="3"/>
                  </a:lnTo>
                  <a:lnTo>
                    <a:pt x="453" y="3"/>
                  </a:lnTo>
                  <a:lnTo>
                    <a:pt x="453" y="0"/>
                  </a:lnTo>
                  <a:close/>
                  <a:moveTo>
                    <a:pt x="461" y="0"/>
                  </a:moveTo>
                  <a:lnTo>
                    <a:pt x="466" y="0"/>
                  </a:lnTo>
                  <a:lnTo>
                    <a:pt x="466" y="3"/>
                  </a:lnTo>
                  <a:lnTo>
                    <a:pt x="461" y="3"/>
                  </a:lnTo>
                  <a:lnTo>
                    <a:pt x="461" y="0"/>
                  </a:lnTo>
                  <a:close/>
                  <a:moveTo>
                    <a:pt x="468" y="0"/>
                  </a:moveTo>
                  <a:lnTo>
                    <a:pt x="474" y="0"/>
                  </a:lnTo>
                  <a:lnTo>
                    <a:pt x="474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6" y="0"/>
                  </a:moveTo>
                  <a:lnTo>
                    <a:pt x="482" y="0"/>
                  </a:lnTo>
                  <a:lnTo>
                    <a:pt x="482" y="3"/>
                  </a:lnTo>
                  <a:lnTo>
                    <a:pt x="476" y="3"/>
                  </a:lnTo>
                  <a:lnTo>
                    <a:pt x="476" y="0"/>
                  </a:lnTo>
                  <a:close/>
                  <a:moveTo>
                    <a:pt x="484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84" y="3"/>
                  </a:lnTo>
                  <a:lnTo>
                    <a:pt x="484" y="0"/>
                  </a:lnTo>
                  <a:close/>
                  <a:moveTo>
                    <a:pt x="492" y="0"/>
                  </a:moveTo>
                  <a:lnTo>
                    <a:pt x="497" y="0"/>
                  </a:lnTo>
                  <a:lnTo>
                    <a:pt x="497" y="3"/>
                  </a:lnTo>
                  <a:lnTo>
                    <a:pt x="492" y="3"/>
                  </a:lnTo>
                  <a:lnTo>
                    <a:pt x="492" y="0"/>
                  </a:lnTo>
                  <a:close/>
                  <a:moveTo>
                    <a:pt x="500" y="0"/>
                  </a:moveTo>
                  <a:lnTo>
                    <a:pt x="505" y="0"/>
                  </a:lnTo>
                  <a:lnTo>
                    <a:pt x="505" y="3"/>
                  </a:lnTo>
                  <a:lnTo>
                    <a:pt x="500" y="3"/>
                  </a:lnTo>
                  <a:lnTo>
                    <a:pt x="500" y="0"/>
                  </a:lnTo>
                  <a:close/>
                  <a:moveTo>
                    <a:pt x="507" y="0"/>
                  </a:moveTo>
                  <a:lnTo>
                    <a:pt x="513" y="0"/>
                  </a:lnTo>
                  <a:lnTo>
                    <a:pt x="513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5" y="0"/>
                  </a:moveTo>
                  <a:lnTo>
                    <a:pt x="521" y="0"/>
                  </a:lnTo>
                  <a:lnTo>
                    <a:pt x="521" y="3"/>
                  </a:lnTo>
                  <a:lnTo>
                    <a:pt x="515" y="3"/>
                  </a:lnTo>
                  <a:lnTo>
                    <a:pt x="515" y="0"/>
                  </a:lnTo>
                  <a:close/>
                  <a:moveTo>
                    <a:pt x="523" y="0"/>
                  </a:moveTo>
                  <a:lnTo>
                    <a:pt x="528" y="0"/>
                  </a:lnTo>
                  <a:lnTo>
                    <a:pt x="528" y="3"/>
                  </a:lnTo>
                  <a:lnTo>
                    <a:pt x="523" y="3"/>
                  </a:lnTo>
                  <a:lnTo>
                    <a:pt x="523" y="0"/>
                  </a:lnTo>
                  <a:close/>
                  <a:moveTo>
                    <a:pt x="531" y="0"/>
                  </a:moveTo>
                  <a:lnTo>
                    <a:pt x="536" y="0"/>
                  </a:lnTo>
                  <a:lnTo>
                    <a:pt x="536" y="3"/>
                  </a:lnTo>
                  <a:lnTo>
                    <a:pt x="531" y="3"/>
                  </a:lnTo>
                  <a:lnTo>
                    <a:pt x="531" y="0"/>
                  </a:lnTo>
                  <a:close/>
                  <a:moveTo>
                    <a:pt x="539" y="0"/>
                  </a:moveTo>
                  <a:lnTo>
                    <a:pt x="544" y="0"/>
                  </a:lnTo>
                  <a:lnTo>
                    <a:pt x="544" y="3"/>
                  </a:lnTo>
                  <a:lnTo>
                    <a:pt x="539" y="3"/>
                  </a:lnTo>
                  <a:lnTo>
                    <a:pt x="539" y="0"/>
                  </a:lnTo>
                  <a:close/>
                  <a:moveTo>
                    <a:pt x="546" y="0"/>
                  </a:moveTo>
                  <a:lnTo>
                    <a:pt x="552" y="0"/>
                  </a:lnTo>
                  <a:lnTo>
                    <a:pt x="552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4" y="0"/>
                  </a:moveTo>
                  <a:lnTo>
                    <a:pt x="560" y="0"/>
                  </a:lnTo>
                  <a:lnTo>
                    <a:pt x="560" y="3"/>
                  </a:lnTo>
                  <a:lnTo>
                    <a:pt x="554" y="3"/>
                  </a:lnTo>
                  <a:lnTo>
                    <a:pt x="554" y="0"/>
                  </a:lnTo>
                  <a:close/>
                  <a:moveTo>
                    <a:pt x="562" y="0"/>
                  </a:moveTo>
                  <a:lnTo>
                    <a:pt x="567" y="0"/>
                  </a:lnTo>
                  <a:lnTo>
                    <a:pt x="567" y="3"/>
                  </a:lnTo>
                  <a:lnTo>
                    <a:pt x="562" y="3"/>
                  </a:lnTo>
                  <a:lnTo>
                    <a:pt x="562" y="0"/>
                  </a:lnTo>
                  <a:close/>
                  <a:moveTo>
                    <a:pt x="570" y="0"/>
                  </a:moveTo>
                  <a:lnTo>
                    <a:pt x="575" y="0"/>
                  </a:lnTo>
                  <a:lnTo>
                    <a:pt x="575" y="3"/>
                  </a:lnTo>
                  <a:lnTo>
                    <a:pt x="570" y="3"/>
                  </a:lnTo>
                  <a:lnTo>
                    <a:pt x="570" y="0"/>
                  </a:lnTo>
                  <a:close/>
                  <a:moveTo>
                    <a:pt x="578" y="0"/>
                  </a:moveTo>
                  <a:lnTo>
                    <a:pt x="583" y="0"/>
                  </a:lnTo>
                  <a:lnTo>
                    <a:pt x="583" y="3"/>
                  </a:lnTo>
                  <a:lnTo>
                    <a:pt x="578" y="3"/>
                  </a:lnTo>
                  <a:lnTo>
                    <a:pt x="578" y="0"/>
                  </a:lnTo>
                  <a:close/>
                  <a:moveTo>
                    <a:pt x="585" y="0"/>
                  </a:moveTo>
                  <a:lnTo>
                    <a:pt x="591" y="0"/>
                  </a:lnTo>
                  <a:lnTo>
                    <a:pt x="591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3" y="0"/>
                  </a:moveTo>
                  <a:lnTo>
                    <a:pt x="599" y="0"/>
                  </a:lnTo>
                  <a:lnTo>
                    <a:pt x="599" y="3"/>
                  </a:lnTo>
                  <a:lnTo>
                    <a:pt x="593" y="3"/>
                  </a:lnTo>
                  <a:lnTo>
                    <a:pt x="593" y="0"/>
                  </a:lnTo>
                  <a:close/>
                  <a:moveTo>
                    <a:pt x="601" y="0"/>
                  </a:moveTo>
                  <a:lnTo>
                    <a:pt x="606" y="0"/>
                  </a:lnTo>
                  <a:lnTo>
                    <a:pt x="606" y="3"/>
                  </a:lnTo>
                  <a:lnTo>
                    <a:pt x="601" y="3"/>
                  </a:lnTo>
                  <a:lnTo>
                    <a:pt x="601" y="0"/>
                  </a:lnTo>
                  <a:close/>
                  <a:moveTo>
                    <a:pt x="609" y="0"/>
                  </a:moveTo>
                  <a:lnTo>
                    <a:pt x="614" y="0"/>
                  </a:lnTo>
                  <a:lnTo>
                    <a:pt x="614" y="3"/>
                  </a:lnTo>
                  <a:lnTo>
                    <a:pt x="609" y="3"/>
                  </a:lnTo>
                  <a:lnTo>
                    <a:pt x="609" y="0"/>
                  </a:lnTo>
                  <a:close/>
                  <a:moveTo>
                    <a:pt x="617" y="0"/>
                  </a:moveTo>
                  <a:lnTo>
                    <a:pt x="622" y="0"/>
                  </a:lnTo>
                  <a:lnTo>
                    <a:pt x="622" y="3"/>
                  </a:lnTo>
                  <a:lnTo>
                    <a:pt x="617" y="3"/>
                  </a:lnTo>
                  <a:lnTo>
                    <a:pt x="617" y="0"/>
                  </a:lnTo>
                  <a:close/>
                  <a:moveTo>
                    <a:pt x="624" y="0"/>
                  </a:moveTo>
                  <a:lnTo>
                    <a:pt x="630" y="0"/>
                  </a:lnTo>
                  <a:lnTo>
                    <a:pt x="630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2" y="0"/>
                  </a:moveTo>
                  <a:lnTo>
                    <a:pt x="638" y="0"/>
                  </a:lnTo>
                  <a:lnTo>
                    <a:pt x="638" y="3"/>
                  </a:lnTo>
                  <a:lnTo>
                    <a:pt x="632" y="3"/>
                  </a:lnTo>
                  <a:lnTo>
                    <a:pt x="632" y="0"/>
                  </a:lnTo>
                  <a:close/>
                  <a:moveTo>
                    <a:pt x="640" y="0"/>
                  </a:moveTo>
                  <a:lnTo>
                    <a:pt x="645" y="0"/>
                  </a:lnTo>
                  <a:lnTo>
                    <a:pt x="645" y="3"/>
                  </a:lnTo>
                  <a:lnTo>
                    <a:pt x="640" y="3"/>
                  </a:lnTo>
                  <a:lnTo>
                    <a:pt x="640" y="0"/>
                  </a:lnTo>
                  <a:close/>
                  <a:moveTo>
                    <a:pt x="648" y="0"/>
                  </a:moveTo>
                  <a:lnTo>
                    <a:pt x="653" y="0"/>
                  </a:lnTo>
                  <a:lnTo>
                    <a:pt x="653" y="3"/>
                  </a:lnTo>
                  <a:lnTo>
                    <a:pt x="648" y="3"/>
                  </a:lnTo>
                  <a:lnTo>
                    <a:pt x="648" y="0"/>
                  </a:lnTo>
                  <a:close/>
                  <a:moveTo>
                    <a:pt x="656" y="0"/>
                  </a:moveTo>
                  <a:lnTo>
                    <a:pt x="661" y="0"/>
                  </a:lnTo>
                  <a:lnTo>
                    <a:pt x="661" y="3"/>
                  </a:lnTo>
                  <a:lnTo>
                    <a:pt x="656" y="3"/>
                  </a:lnTo>
                  <a:lnTo>
                    <a:pt x="656" y="0"/>
                  </a:lnTo>
                  <a:close/>
                  <a:moveTo>
                    <a:pt x="663" y="0"/>
                  </a:moveTo>
                  <a:lnTo>
                    <a:pt x="669" y="0"/>
                  </a:lnTo>
                  <a:lnTo>
                    <a:pt x="669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1" y="0"/>
                  </a:moveTo>
                  <a:lnTo>
                    <a:pt x="677" y="0"/>
                  </a:lnTo>
                  <a:lnTo>
                    <a:pt x="677" y="3"/>
                  </a:lnTo>
                  <a:lnTo>
                    <a:pt x="671" y="3"/>
                  </a:lnTo>
                  <a:lnTo>
                    <a:pt x="671" y="0"/>
                  </a:lnTo>
                  <a:close/>
                  <a:moveTo>
                    <a:pt x="679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9" y="3"/>
                  </a:lnTo>
                  <a:lnTo>
                    <a:pt x="679" y="0"/>
                  </a:lnTo>
                  <a:close/>
                  <a:moveTo>
                    <a:pt x="687" y="0"/>
                  </a:moveTo>
                  <a:lnTo>
                    <a:pt x="692" y="0"/>
                  </a:lnTo>
                  <a:lnTo>
                    <a:pt x="692" y="3"/>
                  </a:lnTo>
                  <a:lnTo>
                    <a:pt x="687" y="3"/>
                  </a:lnTo>
                  <a:lnTo>
                    <a:pt x="687" y="0"/>
                  </a:lnTo>
                  <a:close/>
                  <a:moveTo>
                    <a:pt x="695" y="0"/>
                  </a:moveTo>
                  <a:lnTo>
                    <a:pt x="700" y="0"/>
                  </a:lnTo>
                  <a:lnTo>
                    <a:pt x="700" y="3"/>
                  </a:lnTo>
                  <a:lnTo>
                    <a:pt x="695" y="3"/>
                  </a:lnTo>
                  <a:lnTo>
                    <a:pt x="695" y="0"/>
                  </a:lnTo>
                  <a:close/>
                  <a:moveTo>
                    <a:pt x="702" y="0"/>
                  </a:moveTo>
                  <a:lnTo>
                    <a:pt x="708" y="0"/>
                  </a:lnTo>
                  <a:lnTo>
                    <a:pt x="708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10" y="0"/>
                  </a:moveTo>
                  <a:lnTo>
                    <a:pt x="716" y="0"/>
                  </a:lnTo>
                  <a:lnTo>
                    <a:pt x="716" y="3"/>
                  </a:lnTo>
                  <a:lnTo>
                    <a:pt x="710" y="3"/>
                  </a:lnTo>
                  <a:lnTo>
                    <a:pt x="710" y="0"/>
                  </a:lnTo>
                  <a:close/>
                  <a:moveTo>
                    <a:pt x="718" y="0"/>
                  </a:moveTo>
                  <a:lnTo>
                    <a:pt x="723" y="0"/>
                  </a:lnTo>
                  <a:lnTo>
                    <a:pt x="723" y="3"/>
                  </a:lnTo>
                  <a:lnTo>
                    <a:pt x="718" y="3"/>
                  </a:lnTo>
                  <a:lnTo>
                    <a:pt x="718" y="0"/>
                  </a:lnTo>
                  <a:close/>
                  <a:moveTo>
                    <a:pt x="726" y="0"/>
                  </a:moveTo>
                  <a:lnTo>
                    <a:pt x="731" y="0"/>
                  </a:lnTo>
                  <a:lnTo>
                    <a:pt x="731" y="3"/>
                  </a:lnTo>
                  <a:lnTo>
                    <a:pt x="726" y="3"/>
                  </a:lnTo>
                  <a:lnTo>
                    <a:pt x="726" y="0"/>
                  </a:lnTo>
                  <a:close/>
                  <a:moveTo>
                    <a:pt x="734" y="0"/>
                  </a:moveTo>
                  <a:lnTo>
                    <a:pt x="739" y="0"/>
                  </a:lnTo>
                  <a:lnTo>
                    <a:pt x="739" y="3"/>
                  </a:lnTo>
                  <a:lnTo>
                    <a:pt x="734" y="3"/>
                  </a:lnTo>
                  <a:lnTo>
                    <a:pt x="734" y="0"/>
                  </a:lnTo>
                  <a:close/>
                  <a:moveTo>
                    <a:pt x="741" y="0"/>
                  </a:moveTo>
                  <a:lnTo>
                    <a:pt x="747" y="0"/>
                  </a:lnTo>
                  <a:lnTo>
                    <a:pt x="747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9" y="0"/>
                  </a:moveTo>
                  <a:lnTo>
                    <a:pt x="755" y="0"/>
                  </a:lnTo>
                  <a:lnTo>
                    <a:pt x="755" y="3"/>
                  </a:lnTo>
                  <a:lnTo>
                    <a:pt x="749" y="3"/>
                  </a:lnTo>
                  <a:lnTo>
                    <a:pt x="749" y="0"/>
                  </a:lnTo>
                  <a:close/>
                  <a:moveTo>
                    <a:pt x="757" y="0"/>
                  </a:moveTo>
                  <a:lnTo>
                    <a:pt x="762" y="0"/>
                  </a:lnTo>
                  <a:lnTo>
                    <a:pt x="762" y="3"/>
                  </a:lnTo>
                  <a:lnTo>
                    <a:pt x="757" y="3"/>
                  </a:lnTo>
                  <a:lnTo>
                    <a:pt x="757" y="0"/>
                  </a:lnTo>
                  <a:close/>
                  <a:moveTo>
                    <a:pt x="765" y="0"/>
                  </a:moveTo>
                  <a:lnTo>
                    <a:pt x="770" y="0"/>
                  </a:lnTo>
                  <a:lnTo>
                    <a:pt x="770" y="3"/>
                  </a:lnTo>
                  <a:lnTo>
                    <a:pt x="765" y="3"/>
                  </a:lnTo>
                  <a:lnTo>
                    <a:pt x="765" y="0"/>
                  </a:lnTo>
                  <a:close/>
                  <a:moveTo>
                    <a:pt x="773" y="0"/>
                  </a:moveTo>
                  <a:lnTo>
                    <a:pt x="778" y="0"/>
                  </a:lnTo>
                  <a:lnTo>
                    <a:pt x="778" y="3"/>
                  </a:lnTo>
                  <a:lnTo>
                    <a:pt x="773" y="3"/>
                  </a:lnTo>
                  <a:lnTo>
                    <a:pt x="773" y="0"/>
                  </a:lnTo>
                  <a:close/>
                  <a:moveTo>
                    <a:pt x="780" y="0"/>
                  </a:moveTo>
                  <a:lnTo>
                    <a:pt x="786" y="0"/>
                  </a:lnTo>
                  <a:lnTo>
                    <a:pt x="786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8" y="0"/>
                  </a:moveTo>
                  <a:lnTo>
                    <a:pt x="794" y="0"/>
                  </a:lnTo>
                  <a:lnTo>
                    <a:pt x="794" y="3"/>
                  </a:lnTo>
                  <a:lnTo>
                    <a:pt x="788" y="3"/>
                  </a:lnTo>
                  <a:lnTo>
                    <a:pt x="788" y="0"/>
                  </a:lnTo>
                  <a:close/>
                  <a:moveTo>
                    <a:pt x="796" y="0"/>
                  </a:moveTo>
                  <a:lnTo>
                    <a:pt x="801" y="0"/>
                  </a:lnTo>
                  <a:lnTo>
                    <a:pt x="801" y="3"/>
                  </a:lnTo>
                  <a:lnTo>
                    <a:pt x="796" y="3"/>
                  </a:lnTo>
                  <a:lnTo>
                    <a:pt x="796" y="0"/>
                  </a:lnTo>
                  <a:close/>
                  <a:moveTo>
                    <a:pt x="804" y="0"/>
                  </a:moveTo>
                  <a:lnTo>
                    <a:pt x="809" y="0"/>
                  </a:lnTo>
                  <a:lnTo>
                    <a:pt x="809" y="3"/>
                  </a:lnTo>
                  <a:lnTo>
                    <a:pt x="804" y="3"/>
                  </a:lnTo>
                  <a:lnTo>
                    <a:pt x="804" y="0"/>
                  </a:lnTo>
                  <a:close/>
                  <a:moveTo>
                    <a:pt x="812" y="0"/>
                  </a:moveTo>
                  <a:lnTo>
                    <a:pt x="817" y="0"/>
                  </a:lnTo>
                  <a:lnTo>
                    <a:pt x="817" y="3"/>
                  </a:lnTo>
                  <a:lnTo>
                    <a:pt x="812" y="3"/>
                  </a:lnTo>
                  <a:lnTo>
                    <a:pt x="812" y="0"/>
                  </a:lnTo>
                  <a:close/>
                  <a:moveTo>
                    <a:pt x="819" y="0"/>
                  </a:moveTo>
                  <a:lnTo>
                    <a:pt x="825" y="0"/>
                  </a:lnTo>
                  <a:lnTo>
                    <a:pt x="825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7" y="0"/>
                  </a:moveTo>
                  <a:lnTo>
                    <a:pt x="833" y="0"/>
                  </a:lnTo>
                  <a:lnTo>
                    <a:pt x="833" y="3"/>
                  </a:lnTo>
                  <a:lnTo>
                    <a:pt x="827" y="3"/>
                  </a:lnTo>
                  <a:lnTo>
                    <a:pt x="827" y="0"/>
                  </a:lnTo>
                  <a:close/>
                  <a:moveTo>
                    <a:pt x="835" y="0"/>
                  </a:moveTo>
                  <a:lnTo>
                    <a:pt x="840" y="0"/>
                  </a:lnTo>
                  <a:lnTo>
                    <a:pt x="840" y="3"/>
                  </a:lnTo>
                  <a:lnTo>
                    <a:pt x="835" y="3"/>
                  </a:lnTo>
                  <a:lnTo>
                    <a:pt x="835" y="0"/>
                  </a:lnTo>
                  <a:close/>
                  <a:moveTo>
                    <a:pt x="843" y="0"/>
                  </a:moveTo>
                  <a:lnTo>
                    <a:pt x="848" y="0"/>
                  </a:lnTo>
                  <a:lnTo>
                    <a:pt x="848" y="3"/>
                  </a:lnTo>
                  <a:lnTo>
                    <a:pt x="843" y="3"/>
                  </a:lnTo>
                  <a:lnTo>
                    <a:pt x="843" y="0"/>
                  </a:lnTo>
                  <a:close/>
                  <a:moveTo>
                    <a:pt x="851" y="0"/>
                  </a:moveTo>
                  <a:lnTo>
                    <a:pt x="856" y="0"/>
                  </a:lnTo>
                  <a:lnTo>
                    <a:pt x="856" y="3"/>
                  </a:lnTo>
                  <a:lnTo>
                    <a:pt x="851" y="3"/>
                  </a:lnTo>
                  <a:lnTo>
                    <a:pt x="851" y="0"/>
                  </a:lnTo>
                  <a:close/>
                  <a:moveTo>
                    <a:pt x="858" y="0"/>
                  </a:moveTo>
                  <a:lnTo>
                    <a:pt x="864" y="0"/>
                  </a:lnTo>
                  <a:lnTo>
                    <a:pt x="864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6" y="0"/>
                  </a:moveTo>
                  <a:lnTo>
                    <a:pt x="872" y="0"/>
                  </a:lnTo>
                  <a:lnTo>
                    <a:pt x="872" y="3"/>
                  </a:lnTo>
                  <a:lnTo>
                    <a:pt x="866" y="3"/>
                  </a:lnTo>
                  <a:lnTo>
                    <a:pt x="866" y="0"/>
                  </a:lnTo>
                  <a:close/>
                  <a:moveTo>
                    <a:pt x="874" y="0"/>
                  </a:moveTo>
                  <a:lnTo>
                    <a:pt x="879" y="0"/>
                  </a:lnTo>
                  <a:lnTo>
                    <a:pt x="879" y="3"/>
                  </a:lnTo>
                  <a:lnTo>
                    <a:pt x="874" y="3"/>
                  </a:lnTo>
                  <a:lnTo>
                    <a:pt x="874" y="0"/>
                  </a:lnTo>
                  <a:close/>
                  <a:moveTo>
                    <a:pt x="882" y="0"/>
                  </a:moveTo>
                  <a:lnTo>
                    <a:pt x="887" y="0"/>
                  </a:lnTo>
                  <a:lnTo>
                    <a:pt x="887" y="3"/>
                  </a:lnTo>
                  <a:lnTo>
                    <a:pt x="882" y="3"/>
                  </a:lnTo>
                  <a:lnTo>
                    <a:pt x="882" y="0"/>
                  </a:lnTo>
                  <a:close/>
                  <a:moveTo>
                    <a:pt x="890" y="0"/>
                  </a:moveTo>
                  <a:lnTo>
                    <a:pt x="895" y="0"/>
                  </a:lnTo>
                  <a:lnTo>
                    <a:pt x="895" y="3"/>
                  </a:lnTo>
                  <a:lnTo>
                    <a:pt x="890" y="3"/>
                  </a:lnTo>
                  <a:lnTo>
                    <a:pt x="890" y="0"/>
                  </a:lnTo>
                  <a:close/>
                  <a:moveTo>
                    <a:pt x="897" y="0"/>
                  </a:moveTo>
                  <a:lnTo>
                    <a:pt x="903" y="0"/>
                  </a:lnTo>
                  <a:lnTo>
                    <a:pt x="903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5" y="0"/>
                  </a:moveTo>
                  <a:lnTo>
                    <a:pt x="911" y="0"/>
                  </a:lnTo>
                  <a:lnTo>
                    <a:pt x="911" y="3"/>
                  </a:lnTo>
                  <a:lnTo>
                    <a:pt x="905" y="3"/>
                  </a:lnTo>
                  <a:lnTo>
                    <a:pt x="905" y="0"/>
                  </a:lnTo>
                  <a:close/>
                  <a:moveTo>
                    <a:pt x="913" y="0"/>
                  </a:moveTo>
                  <a:lnTo>
                    <a:pt x="918" y="0"/>
                  </a:lnTo>
                  <a:lnTo>
                    <a:pt x="918" y="3"/>
                  </a:lnTo>
                  <a:lnTo>
                    <a:pt x="913" y="3"/>
                  </a:lnTo>
                  <a:lnTo>
                    <a:pt x="913" y="0"/>
                  </a:lnTo>
                  <a:close/>
                  <a:moveTo>
                    <a:pt x="921" y="0"/>
                  </a:moveTo>
                  <a:lnTo>
                    <a:pt x="926" y="0"/>
                  </a:lnTo>
                  <a:lnTo>
                    <a:pt x="926" y="3"/>
                  </a:lnTo>
                  <a:lnTo>
                    <a:pt x="921" y="3"/>
                  </a:lnTo>
                  <a:lnTo>
                    <a:pt x="921" y="0"/>
                  </a:lnTo>
                  <a:close/>
                  <a:moveTo>
                    <a:pt x="929" y="0"/>
                  </a:moveTo>
                  <a:lnTo>
                    <a:pt x="934" y="0"/>
                  </a:lnTo>
                  <a:lnTo>
                    <a:pt x="934" y="3"/>
                  </a:lnTo>
                  <a:lnTo>
                    <a:pt x="929" y="3"/>
                  </a:lnTo>
                  <a:lnTo>
                    <a:pt x="929" y="0"/>
                  </a:lnTo>
                  <a:close/>
                  <a:moveTo>
                    <a:pt x="936" y="0"/>
                  </a:moveTo>
                  <a:lnTo>
                    <a:pt x="942" y="0"/>
                  </a:lnTo>
                  <a:lnTo>
                    <a:pt x="942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4" y="0"/>
                  </a:moveTo>
                  <a:lnTo>
                    <a:pt x="950" y="0"/>
                  </a:lnTo>
                  <a:lnTo>
                    <a:pt x="950" y="3"/>
                  </a:lnTo>
                  <a:lnTo>
                    <a:pt x="944" y="3"/>
                  </a:lnTo>
                  <a:lnTo>
                    <a:pt x="944" y="0"/>
                  </a:lnTo>
                  <a:close/>
                  <a:moveTo>
                    <a:pt x="952" y="0"/>
                  </a:moveTo>
                  <a:lnTo>
                    <a:pt x="957" y="0"/>
                  </a:lnTo>
                  <a:lnTo>
                    <a:pt x="957" y="3"/>
                  </a:lnTo>
                  <a:lnTo>
                    <a:pt x="952" y="3"/>
                  </a:lnTo>
                  <a:lnTo>
                    <a:pt x="952" y="0"/>
                  </a:lnTo>
                  <a:close/>
                  <a:moveTo>
                    <a:pt x="960" y="0"/>
                  </a:moveTo>
                  <a:lnTo>
                    <a:pt x="965" y="0"/>
                  </a:lnTo>
                  <a:lnTo>
                    <a:pt x="965" y="3"/>
                  </a:lnTo>
                  <a:lnTo>
                    <a:pt x="960" y="3"/>
                  </a:lnTo>
                  <a:lnTo>
                    <a:pt x="960" y="0"/>
                  </a:lnTo>
                  <a:close/>
                  <a:moveTo>
                    <a:pt x="968" y="0"/>
                  </a:moveTo>
                  <a:lnTo>
                    <a:pt x="973" y="0"/>
                  </a:lnTo>
                  <a:lnTo>
                    <a:pt x="973" y="3"/>
                  </a:lnTo>
                  <a:lnTo>
                    <a:pt x="968" y="3"/>
                  </a:lnTo>
                  <a:lnTo>
                    <a:pt x="968" y="0"/>
                  </a:lnTo>
                  <a:close/>
                  <a:moveTo>
                    <a:pt x="975" y="0"/>
                  </a:moveTo>
                  <a:lnTo>
                    <a:pt x="981" y="0"/>
                  </a:lnTo>
                  <a:lnTo>
                    <a:pt x="981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3" y="0"/>
                  </a:moveTo>
                  <a:lnTo>
                    <a:pt x="989" y="0"/>
                  </a:lnTo>
                  <a:lnTo>
                    <a:pt x="989" y="3"/>
                  </a:lnTo>
                  <a:lnTo>
                    <a:pt x="983" y="3"/>
                  </a:lnTo>
                  <a:lnTo>
                    <a:pt x="983" y="0"/>
                  </a:lnTo>
                  <a:close/>
                  <a:moveTo>
                    <a:pt x="991" y="0"/>
                  </a:moveTo>
                  <a:lnTo>
                    <a:pt x="996" y="0"/>
                  </a:lnTo>
                  <a:lnTo>
                    <a:pt x="996" y="3"/>
                  </a:lnTo>
                  <a:lnTo>
                    <a:pt x="991" y="3"/>
                  </a:lnTo>
                  <a:lnTo>
                    <a:pt x="991" y="0"/>
                  </a:lnTo>
                  <a:close/>
                  <a:moveTo>
                    <a:pt x="999" y="0"/>
                  </a:moveTo>
                  <a:lnTo>
                    <a:pt x="1004" y="0"/>
                  </a:lnTo>
                  <a:lnTo>
                    <a:pt x="1004" y="3"/>
                  </a:lnTo>
                  <a:lnTo>
                    <a:pt x="999" y="3"/>
                  </a:lnTo>
                  <a:lnTo>
                    <a:pt x="999" y="0"/>
                  </a:lnTo>
                  <a:close/>
                  <a:moveTo>
                    <a:pt x="1007" y="0"/>
                  </a:moveTo>
                  <a:lnTo>
                    <a:pt x="1012" y="0"/>
                  </a:lnTo>
                  <a:lnTo>
                    <a:pt x="1012" y="3"/>
                  </a:lnTo>
                  <a:lnTo>
                    <a:pt x="1007" y="3"/>
                  </a:lnTo>
                  <a:lnTo>
                    <a:pt x="1007" y="0"/>
                  </a:lnTo>
                  <a:close/>
                  <a:moveTo>
                    <a:pt x="1014" y="0"/>
                  </a:moveTo>
                  <a:lnTo>
                    <a:pt x="1020" y="0"/>
                  </a:lnTo>
                  <a:lnTo>
                    <a:pt x="1020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2" y="0"/>
                  </a:moveTo>
                  <a:lnTo>
                    <a:pt x="1028" y="0"/>
                  </a:lnTo>
                  <a:lnTo>
                    <a:pt x="1028" y="3"/>
                  </a:lnTo>
                  <a:lnTo>
                    <a:pt x="1022" y="3"/>
                  </a:lnTo>
                  <a:lnTo>
                    <a:pt x="1022" y="0"/>
                  </a:lnTo>
                  <a:close/>
                  <a:moveTo>
                    <a:pt x="1030" y="0"/>
                  </a:moveTo>
                  <a:lnTo>
                    <a:pt x="1035" y="0"/>
                  </a:lnTo>
                  <a:lnTo>
                    <a:pt x="1035" y="3"/>
                  </a:lnTo>
                  <a:lnTo>
                    <a:pt x="1030" y="3"/>
                  </a:lnTo>
                  <a:lnTo>
                    <a:pt x="1030" y="0"/>
                  </a:lnTo>
                  <a:close/>
                  <a:moveTo>
                    <a:pt x="1038" y="0"/>
                  </a:moveTo>
                  <a:lnTo>
                    <a:pt x="1043" y="0"/>
                  </a:lnTo>
                  <a:lnTo>
                    <a:pt x="1043" y="3"/>
                  </a:lnTo>
                  <a:lnTo>
                    <a:pt x="1038" y="3"/>
                  </a:lnTo>
                  <a:lnTo>
                    <a:pt x="1038" y="0"/>
                  </a:lnTo>
                  <a:close/>
                  <a:moveTo>
                    <a:pt x="1046" y="0"/>
                  </a:moveTo>
                  <a:lnTo>
                    <a:pt x="1051" y="0"/>
                  </a:lnTo>
                  <a:lnTo>
                    <a:pt x="1051" y="3"/>
                  </a:lnTo>
                  <a:lnTo>
                    <a:pt x="1046" y="3"/>
                  </a:lnTo>
                  <a:lnTo>
                    <a:pt x="1046" y="0"/>
                  </a:lnTo>
                  <a:close/>
                  <a:moveTo>
                    <a:pt x="1053" y="0"/>
                  </a:moveTo>
                  <a:lnTo>
                    <a:pt x="1059" y="0"/>
                  </a:lnTo>
                  <a:lnTo>
                    <a:pt x="1059" y="3"/>
                  </a:lnTo>
                  <a:lnTo>
                    <a:pt x="1053" y="3"/>
                  </a:lnTo>
                  <a:lnTo>
                    <a:pt x="1053" y="0"/>
                  </a:lnTo>
                  <a:close/>
                  <a:moveTo>
                    <a:pt x="1061" y="0"/>
                  </a:moveTo>
                  <a:lnTo>
                    <a:pt x="1067" y="0"/>
                  </a:lnTo>
                  <a:lnTo>
                    <a:pt x="1067" y="3"/>
                  </a:lnTo>
                  <a:lnTo>
                    <a:pt x="1061" y="3"/>
                  </a:lnTo>
                  <a:lnTo>
                    <a:pt x="1061" y="0"/>
                  </a:lnTo>
                  <a:close/>
                  <a:moveTo>
                    <a:pt x="1069" y="0"/>
                  </a:moveTo>
                  <a:lnTo>
                    <a:pt x="1074" y="0"/>
                  </a:lnTo>
                  <a:lnTo>
                    <a:pt x="1074" y="3"/>
                  </a:lnTo>
                  <a:lnTo>
                    <a:pt x="1069" y="3"/>
                  </a:lnTo>
                  <a:lnTo>
                    <a:pt x="1069" y="0"/>
                  </a:lnTo>
                  <a:close/>
                  <a:moveTo>
                    <a:pt x="1077" y="0"/>
                  </a:moveTo>
                  <a:lnTo>
                    <a:pt x="1082" y="0"/>
                  </a:lnTo>
                  <a:lnTo>
                    <a:pt x="1082" y="3"/>
                  </a:lnTo>
                  <a:lnTo>
                    <a:pt x="1077" y="3"/>
                  </a:lnTo>
                  <a:lnTo>
                    <a:pt x="1077" y="0"/>
                  </a:lnTo>
                  <a:close/>
                  <a:moveTo>
                    <a:pt x="1085" y="0"/>
                  </a:moveTo>
                  <a:lnTo>
                    <a:pt x="1090" y="0"/>
                  </a:lnTo>
                  <a:lnTo>
                    <a:pt x="1090" y="3"/>
                  </a:lnTo>
                  <a:lnTo>
                    <a:pt x="1085" y="3"/>
                  </a:lnTo>
                  <a:lnTo>
                    <a:pt x="1085" y="0"/>
                  </a:lnTo>
                  <a:close/>
                  <a:moveTo>
                    <a:pt x="1092" y="0"/>
                  </a:moveTo>
                  <a:lnTo>
                    <a:pt x="1098" y="0"/>
                  </a:lnTo>
                  <a:lnTo>
                    <a:pt x="1098" y="3"/>
                  </a:lnTo>
                  <a:lnTo>
                    <a:pt x="1092" y="3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29" name="Rectangle 112">
              <a:extLst>
                <a:ext uri="{FF2B5EF4-FFF2-40B4-BE49-F238E27FC236}">
                  <a16:creationId xmlns:a16="http://schemas.microsoft.com/office/drawing/2014/main" id="{AF0AAEA3-F88F-2A28-A4A7-D94421FE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788"/>
              <a:ext cx="99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final updateEntities(float deltaTime):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13">
              <a:extLst>
                <a:ext uri="{FF2B5EF4-FFF2-40B4-BE49-F238E27FC236}">
                  <a16:creationId xmlns:a16="http://schemas.microsoft.com/office/drawing/2014/main" id="{FA0D632E-E7F0-8D4E-D798-FBDB2847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51"/>
              <a:ext cx="10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final renderEntities(SpriteBatch batch)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14">
              <a:extLst>
                <a:ext uri="{FF2B5EF4-FFF2-40B4-BE49-F238E27FC236}">
                  <a16:creationId xmlns:a16="http://schemas.microsoft.com/office/drawing/2014/main" id="{2AA39805-B3E4-B8F3-6F13-E4992A0D3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913"/>
              <a:ext cx="81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final addEntity(Entity entity):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15">
              <a:extLst>
                <a:ext uri="{FF2B5EF4-FFF2-40B4-BE49-F238E27FC236}">
                  <a16:creationId xmlns:a16="http://schemas.microsoft.com/office/drawing/2014/main" id="{53559392-A037-E324-DFA3-7B54158B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977"/>
              <a:ext cx="90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final removeEntity(Entity entity):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16">
              <a:extLst>
                <a:ext uri="{FF2B5EF4-FFF2-40B4-BE49-F238E27FC236}">
                  <a16:creationId xmlns:a16="http://schemas.microsoft.com/office/drawing/2014/main" id="{57B39101-FD1F-EA95-5A0A-61906829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038"/>
              <a:ext cx="74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# final getEntities() : List&lt;Entity&gt;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17">
              <a:extLst>
                <a:ext uri="{FF2B5EF4-FFF2-40B4-BE49-F238E27FC236}">
                  <a16:creationId xmlns:a16="http://schemas.microsoft.com/office/drawing/2014/main" id="{1D6B2EC6-6F98-BB71-59AF-7CBCB971C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100"/>
              <a:ext cx="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18">
              <a:extLst>
                <a:ext uri="{FF2B5EF4-FFF2-40B4-BE49-F238E27FC236}">
                  <a16:creationId xmlns:a16="http://schemas.microsoft.com/office/drawing/2014/main" id="{84C583CD-2C17-D7DB-72D6-A6AD8607C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2100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19">
              <a:extLst>
                <a:ext uri="{FF2B5EF4-FFF2-40B4-BE49-F238E27FC236}">
                  <a16:creationId xmlns:a16="http://schemas.microsoft.com/office/drawing/2014/main" id="{3D016E5E-2973-5994-8176-B4618379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100"/>
              <a:ext cx="550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abstract dispose():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Line 120">
              <a:extLst>
                <a:ext uri="{FF2B5EF4-FFF2-40B4-BE49-F238E27FC236}">
                  <a16:creationId xmlns:a16="http://schemas.microsoft.com/office/drawing/2014/main" id="{18F28EAC-6FCC-0FB1-BCBA-7E72E5719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6" y="1816"/>
              <a:ext cx="172" cy="1"/>
            </a:xfrm>
            <a:prstGeom prst="line">
              <a:avLst/>
            </a:prstGeom>
            <a:noFill/>
            <a:ln w="7938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38" name="Freeform 121">
              <a:extLst>
                <a:ext uri="{FF2B5EF4-FFF2-40B4-BE49-F238E27FC236}">
                  <a16:creationId xmlns:a16="http://schemas.microsoft.com/office/drawing/2014/main" id="{1D8D383B-99D9-9196-475A-BEAFFB00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1794"/>
              <a:ext cx="93" cy="47"/>
            </a:xfrm>
            <a:custGeom>
              <a:avLst/>
              <a:gdLst>
                <a:gd name="T0" fmla="*/ 46 w 93"/>
                <a:gd name="T1" fmla="*/ 47 h 47"/>
                <a:gd name="T2" fmla="*/ 93 w 93"/>
                <a:gd name="T3" fmla="*/ 23 h 47"/>
                <a:gd name="T4" fmla="*/ 47 w 93"/>
                <a:gd name="T5" fmla="*/ 0 h 47"/>
                <a:gd name="T6" fmla="*/ 0 w 93"/>
                <a:gd name="T7" fmla="*/ 23 h 47"/>
                <a:gd name="T8" fmla="*/ 46 w 9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7">
                  <a:moveTo>
                    <a:pt x="46" y="47"/>
                  </a:moveTo>
                  <a:lnTo>
                    <a:pt x="93" y="23"/>
                  </a:lnTo>
                  <a:lnTo>
                    <a:pt x="47" y="0"/>
                  </a:lnTo>
                  <a:lnTo>
                    <a:pt x="0" y="23"/>
                  </a:lnTo>
                  <a:lnTo>
                    <a:pt x="46" y="4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39" name="Freeform 122">
              <a:extLst>
                <a:ext uri="{FF2B5EF4-FFF2-40B4-BE49-F238E27FC236}">
                  <a16:creationId xmlns:a16="http://schemas.microsoft.com/office/drawing/2014/main" id="{FB67EA3C-C17C-C569-2DE7-002204FA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" y="1794"/>
              <a:ext cx="93" cy="47"/>
            </a:xfrm>
            <a:custGeom>
              <a:avLst/>
              <a:gdLst>
                <a:gd name="T0" fmla="*/ 46 w 93"/>
                <a:gd name="T1" fmla="*/ 47 h 47"/>
                <a:gd name="T2" fmla="*/ 93 w 93"/>
                <a:gd name="T3" fmla="*/ 23 h 47"/>
                <a:gd name="T4" fmla="*/ 47 w 93"/>
                <a:gd name="T5" fmla="*/ 0 h 47"/>
                <a:gd name="T6" fmla="*/ 0 w 93"/>
                <a:gd name="T7" fmla="*/ 23 h 47"/>
                <a:gd name="T8" fmla="*/ 46 w 9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7">
                  <a:moveTo>
                    <a:pt x="46" y="47"/>
                  </a:moveTo>
                  <a:lnTo>
                    <a:pt x="93" y="23"/>
                  </a:lnTo>
                  <a:lnTo>
                    <a:pt x="47" y="0"/>
                  </a:lnTo>
                  <a:lnTo>
                    <a:pt x="0" y="23"/>
                  </a:lnTo>
                  <a:lnTo>
                    <a:pt x="46" y="47"/>
                  </a:lnTo>
                  <a:close/>
                </a:path>
              </a:pathLst>
            </a:custGeom>
            <a:noFill/>
            <a:ln w="635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0" name="Rectangle 123">
              <a:extLst>
                <a:ext uri="{FF2B5EF4-FFF2-40B4-BE49-F238E27FC236}">
                  <a16:creationId xmlns:a16="http://schemas.microsoft.com/office/drawing/2014/main" id="{FAC32362-0112-64CD-618A-25AB9FE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967"/>
              <a:ext cx="958" cy="66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1" name="Rectangle 124">
              <a:extLst>
                <a:ext uri="{FF2B5EF4-FFF2-40B4-BE49-F238E27FC236}">
                  <a16:creationId xmlns:a16="http://schemas.microsoft.com/office/drawing/2014/main" id="{C2AF772F-8084-EB72-D74A-3EEE4EE53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967"/>
              <a:ext cx="958" cy="668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2" name="Rectangle 125">
              <a:extLst>
                <a:ext uri="{FF2B5EF4-FFF2-40B4-BE49-F238E27FC236}">
                  <a16:creationId xmlns:a16="http://schemas.microsoft.com/office/drawing/2014/main" id="{CFA6D34F-FEA4-4A4D-90CD-B60C4294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803"/>
              <a:ext cx="958" cy="16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3" name="Rectangle 126">
              <a:extLst>
                <a:ext uri="{FF2B5EF4-FFF2-40B4-BE49-F238E27FC236}">
                  <a16:creationId xmlns:a16="http://schemas.microsoft.com/office/drawing/2014/main" id="{66C5A399-28D1-1C29-2D77-613F8B71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803"/>
              <a:ext cx="958" cy="164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44" name="Rectangle 127">
              <a:extLst>
                <a:ext uri="{FF2B5EF4-FFF2-40B4-BE49-F238E27FC236}">
                  <a16:creationId xmlns:a16="http://schemas.microsoft.com/office/drawing/2014/main" id="{E6809269-40E0-465E-B251-C54C007DE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846"/>
              <a:ext cx="3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StaticObject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28">
              <a:extLst>
                <a:ext uri="{FF2B5EF4-FFF2-40B4-BE49-F238E27FC236}">
                  <a16:creationId xmlns:a16="http://schemas.microsoft.com/office/drawing/2014/main" id="{11B3668A-17C2-AD7E-FEBC-77A6B6F6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983"/>
              <a:ext cx="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29">
              <a:extLst>
                <a:ext uri="{FF2B5EF4-FFF2-40B4-BE49-F238E27FC236}">
                  <a16:creationId xmlns:a16="http://schemas.microsoft.com/office/drawing/2014/main" id="{43C6700E-4CB6-2DBF-8730-20075FEB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2983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30">
              <a:extLst>
                <a:ext uri="{FF2B5EF4-FFF2-40B4-BE49-F238E27FC236}">
                  <a16:creationId xmlns:a16="http://schemas.microsoft.com/office/drawing/2014/main" id="{F8C4D70F-66B3-F8EC-0009-570E4651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983"/>
              <a:ext cx="39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texture : Texture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31">
              <a:extLst>
                <a:ext uri="{FF2B5EF4-FFF2-40B4-BE49-F238E27FC236}">
                  <a16:creationId xmlns:a16="http://schemas.microsoft.com/office/drawing/2014/main" id="{3CEED339-248A-73F6-6817-9584C8F6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045"/>
              <a:ext cx="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32">
              <a:extLst>
                <a:ext uri="{FF2B5EF4-FFF2-40B4-BE49-F238E27FC236}">
                  <a16:creationId xmlns:a16="http://schemas.microsoft.com/office/drawing/2014/main" id="{C54E4E3C-711D-FB07-2986-46EB0E5B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3045"/>
              <a:ext cx="3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33">
              <a:extLst>
                <a:ext uri="{FF2B5EF4-FFF2-40B4-BE49-F238E27FC236}">
                  <a16:creationId xmlns:a16="http://schemas.microsoft.com/office/drawing/2014/main" id="{60F38A20-DC2A-E602-8AAF-BEAC965C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3045"/>
              <a:ext cx="58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boundingBox : Rectangle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Freeform 134">
              <a:extLst>
                <a:ext uri="{FF2B5EF4-FFF2-40B4-BE49-F238E27FC236}">
                  <a16:creationId xmlns:a16="http://schemas.microsoft.com/office/drawing/2014/main" id="{BA88F6AD-94C1-DEA0-6EBB-8D2C77D1B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3" y="3112"/>
              <a:ext cx="929" cy="3"/>
            </a:xfrm>
            <a:custGeom>
              <a:avLst/>
              <a:gdLst>
                <a:gd name="T0" fmla="*/ 8 w 929"/>
                <a:gd name="T1" fmla="*/ 0 h 3"/>
                <a:gd name="T2" fmla="*/ 24 w 929"/>
                <a:gd name="T3" fmla="*/ 0 h 3"/>
                <a:gd name="T4" fmla="*/ 39 w 929"/>
                <a:gd name="T5" fmla="*/ 0 h 3"/>
                <a:gd name="T6" fmla="*/ 55 w 929"/>
                <a:gd name="T7" fmla="*/ 0 h 3"/>
                <a:gd name="T8" fmla="*/ 71 w 929"/>
                <a:gd name="T9" fmla="*/ 0 h 3"/>
                <a:gd name="T10" fmla="*/ 86 w 929"/>
                <a:gd name="T11" fmla="*/ 0 h 3"/>
                <a:gd name="T12" fmla="*/ 102 w 929"/>
                <a:gd name="T13" fmla="*/ 0 h 3"/>
                <a:gd name="T14" fmla="*/ 117 w 929"/>
                <a:gd name="T15" fmla="*/ 0 h 3"/>
                <a:gd name="T16" fmla="*/ 133 w 929"/>
                <a:gd name="T17" fmla="*/ 0 h 3"/>
                <a:gd name="T18" fmla="*/ 149 w 929"/>
                <a:gd name="T19" fmla="*/ 0 h 3"/>
                <a:gd name="T20" fmla="*/ 164 w 929"/>
                <a:gd name="T21" fmla="*/ 0 h 3"/>
                <a:gd name="T22" fmla="*/ 180 w 929"/>
                <a:gd name="T23" fmla="*/ 0 h 3"/>
                <a:gd name="T24" fmla="*/ 195 w 929"/>
                <a:gd name="T25" fmla="*/ 0 h 3"/>
                <a:gd name="T26" fmla="*/ 211 w 929"/>
                <a:gd name="T27" fmla="*/ 0 h 3"/>
                <a:gd name="T28" fmla="*/ 227 w 929"/>
                <a:gd name="T29" fmla="*/ 0 h 3"/>
                <a:gd name="T30" fmla="*/ 242 w 929"/>
                <a:gd name="T31" fmla="*/ 0 h 3"/>
                <a:gd name="T32" fmla="*/ 258 w 929"/>
                <a:gd name="T33" fmla="*/ 0 h 3"/>
                <a:gd name="T34" fmla="*/ 273 w 929"/>
                <a:gd name="T35" fmla="*/ 0 h 3"/>
                <a:gd name="T36" fmla="*/ 289 w 929"/>
                <a:gd name="T37" fmla="*/ 0 h 3"/>
                <a:gd name="T38" fmla="*/ 305 w 929"/>
                <a:gd name="T39" fmla="*/ 0 h 3"/>
                <a:gd name="T40" fmla="*/ 320 w 929"/>
                <a:gd name="T41" fmla="*/ 0 h 3"/>
                <a:gd name="T42" fmla="*/ 336 w 929"/>
                <a:gd name="T43" fmla="*/ 0 h 3"/>
                <a:gd name="T44" fmla="*/ 351 w 929"/>
                <a:gd name="T45" fmla="*/ 0 h 3"/>
                <a:gd name="T46" fmla="*/ 367 w 929"/>
                <a:gd name="T47" fmla="*/ 0 h 3"/>
                <a:gd name="T48" fmla="*/ 383 w 929"/>
                <a:gd name="T49" fmla="*/ 0 h 3"/>
                <a:gd name="T50" fmla="*/ 398 w 929"/>
                <a:gd name="T51" fmla="*/ 0 h 3"/>
                <a:gd name="T52" fmla="*/ 414 w 929"/>
                <a:gd name="T53" fmla="*/ 0 h 3"/>
                <a:gd name="T54" fmla="*/ 429 w 929"/>
                <a:gd name="T55" fmla="*/ 0 h 3"/>
                <a:gd name="T56" fmla="*/ 445 w 929"/>
                <a:gd name="T57" fmla="*/ 0 h 3"/>
                <a:gd name="T58" fmla="*/ 461 w 929"/>
                <a:gd name="T59" fmla="*/ 0 h 3"/>
                <a:gd name="T60" fmla="*/ 476 w 929"/>
                <a:gd name="T61" fmla="*/ 0 h 3"/>
                <a:gd name="T62" fmla="*/ 492 w 929"/>
                <a:gd name="T63" fmla="*/ 0 h 3"/>
                <a:gd name="T64" fmla="*/ 507 w 929"/>
                <a:gd name="T65" fmla="*/ 0 h 3"/>
                <a:gd name="T66" fmla="*/ 523 w 929"/>
                <a:gd name="T67" fmla="*/ 0 h 3"/>
                <a:gd name="T68" fmla="*/ 539 w 929"/>
                <a:gd name="T69" fmla="*/ 0 h 3"/>
                <a:gd name="T70" fmla="*/ 554 w 929"/>
                <a:gd name="T71" fmla="*/ 0 h 3"/>
                <a:gd name="T72" fmla="*/ 570 w 929"/>
                <a:gd name="T73" fmla="*/ 0 h 3"/>
                <a:gd name="T74" fmla="*/ 585 w 929"/>
                <a:gd name="T75" fmla="*/ 0 h 3"/>
                <a:gd name="T76" fmla="*/ 601 w 929"/>
                <a:gd name="T77" fmla="*/ 0 h 3"/>
                <a:gd name="T78" fmla="*/ 617 w 929"/>
                <a:gd name="T79" fmla="*/ 0 h 3"/>
                <a:gd name="T80" fmla="*/ 632 w 929"/>
                <a:gd name="T81" fmla="*/ 0 h 3"/>
                <a:gd name="T82" fmla="*/ 648 w 929"/>
                <a:gd name="T83" fmla="*/ 0 h 3"/>
                <a:gd name="T84" fmla="*/ 663 w 929"/>
                <a:gd name="T85" fmla="*/ 0 h 3"/>
                <a:gd name="T86" fmla="*/ 679 w 929"/>
                <a:gd name="T87" fmla="*/ 0 h 3"/>
                <a:gd name="T88" fmla="*/ 695 w 929"/>
                <a:gd name="T89" fmla="*/ 0 h 3"/>
                <a:gd name="T90" fmla="*/ 710 w 929"/>
                <a:gd name="T91" fmla="*/ 0 h 3"/>
                <a:gd name="T92" fmla="*/ 726 w 929"/>
                <a:gd name="T93" fmla="*/ 0 h 3"/>
                <a:gd name="T94" fmla="*/ 741 w 929"/>
                <a:gd name="T95" fmla="*/ 0 h 3"/>
                <a:gd name="T96" fmla="*/ 757 w 929"/>
                <a:gd name="T97" fmla="*/ 0 h 3"/>
                <a:gd name="T98" fmla="*/ 773 w 929"/>
                <a:gd name="T99" fmla="*/ 0 h 3"/>
                <a:gd name="T100" fmla="*/ 788 w 929"/>
                <a:gd name="T101" fmla="*/ 0 h 3"/>
                <a:gd name="T102" fmla="*/ 804 w 929"/>
                <a:gd name="T103" fmla="*/ 0 h 3"/>
                <a:gd name="T104" fmla="*/ 819 w 929"/>
                <a:gd name="T105" fmla="*/ 0 h 3"/>
                <a:gd name="T106" fmla="*/ 835 w 929"/>
                <a:gd name="T107" fmla="*/ 0 h 3"/>
                <a:gd name="T108" fmla="*/ 851 w 929"/>
                <a:gd name="T109" fmla="*/ 0 h 3"/>
                <a:gd name="T110" fmla="*/ 866 w 929"/>
                <a:gd name="T111" fmla="*/ 0 h 3"/>
                <a:gd name="T112" fmla="*/ 882 w 929"/>
                <a:gd name="T113" fmla="*/ 0 h 3"/>
                <a:gd name="T114" fmla="*/ 897 w 929"/>
                <a:gd name="T115" fmla="*/ 0 h 3"/>
                <a:gd name="T116" fmla="*/ 913 w 929"/>
                <a:gd name="T117" fmla="*/ 0 h 3"/>
                <a:gd name="T118" fmla="*/ 929 w 929"/>
                <a:gd name="T1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29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4" y="0"/>
                  </a:lnTo>
                  <a:lnTo>
                    <a:pt x="14" y="3"/>
                  </a:lnTo>
                  <a:lnTo>
                    <a:pt x="8" y="3"/>
                  </a:lnTo>
                  <a:lnTo>
                    <a:pt x="8" y="0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29" y="3"/>
                  </a:lnTo>
                  <a:lnTo>
                    <a:pt x="24" y="3"/>
                  </a:lnTo>
                  <a:lnTo>
                    <a:pt x="24" y="0"/>
                  </a:lnTo>
                  <a:close/>
                  <a:moveTo>
                    <a:pt x="32" y="0"/>
                  </a:moveTo>
                  <a:lnTo>
                    <a:pt x="37" y="0"/>
                  </a:lnTo>
                  <a:lnTo>
                    <a:pt x="37" y="3"/>
                  </a:lnTo>
                  <a:lnTo>
                    <a:pt x="32" y="3"/>
                  </a:lnTo>
                  <a:lnTo>
                    <a:pt x="32" y="0"/>
                  </a:lnTo>
                  <a:close/>
                  <a:moveTo>
                    <a:pt x="39" y="0"/>
                  </a:moveTo>
                  <a:lnTo>
                    <a:pt x="45" y="0"/>
                  </a:lnTo>
                  <a:lnTo>
                    <a:pt x="45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3" y="0"/>
                  </a:lnTo>
                  <a:lnTo>
                    <a:pt x="53" y="3"/>
                  </a:lnTo>
                  <a:lnTo>
                    <a:pt x="47" y="3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0" y="3"/>
                  </a:lnTo>
                  <a:lnTo>
                    <a:pt x="55" y="3"/>
                  </a:lnTo>
                  <a:lnTo>
                    <a:pt x="55" y="0"/>
                  </a:lnTo>
                  <a:close/>
                  <a:moveTo>
                    <a:pt x="63" y="0"/>
                  </a:moveTo>
                  <a:lnTo>
                    <a:pt x="68" y="0"/>
                  </a:lnTo>
                  <a:lnTo>
                    <a:pt x="68" y="3"/>
                  </a:lnTo>
                  <a:lnTo>
                    <a:pt x="63" y="3"/>
                  </a:lnTo>
                  <a:lnTo>
                    <a:pt x="63" y="0"/>
                  </a:lnTo>
                  <a:close/>
                  <a:moveTo>
                    <a:pt x="71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1" y="3"/>
                  </a:lnTo>
                  <a:lnTo>
                    <a:pt x="71" y="0"/>
                  </a:lnTo>
                  <a:close/>
                  <a:moveTo>
                    <a:pt x="78" y="0"/>
                  </a:moveTo>
                  <a:lnTo>
                    <a:pt x="84" y="0"/>
                  </a:lnTo>
                  <a:lnTo>
                    <a:pt x="84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2" y="0"/>
                  </a:lnTo>
                  <a:lnTo>
                    <a:pt x="92" y="3"/>
                  </a:lnTo>
                  <a:lnTo>
                    <a:pt x="86" y="3"/>
                  </a:lnTo>
                  <a:lnTo>
                    <a:pt x="86" y="0"/>
                  </a:lnTo>
                  <a:close/>
                  <a:moveTo>
                    <a:pt x="94" y="0"/>
                  </a:moveTo>
                  <a:lnTo>
                    <a:pt x="99" y="0"/>
                  </a:lnTo>
                  <a:lnTo>
                    <a:pt x="99" y="3"/>
                  </a:lnTo>
                  <a:lnTo>
                    <a:pt x="94" y="3"/>
                  </a:lnTo>
                  <a:lnTo>
                    <a:pt x="94" y="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02" y="3"/>
                  </a:lnTo>
                  <a:lnTo>
                    <a:pt x="102" y="0"/>
                  </a:lnTo>
                  <a:close/>
                  <a:moveTo>
                    <a:pt x="110" y="0"/>
                  </a:moveTo>
                  <a:lnTo>
                    <a:pt x="115" y="0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10" y="0"/>
                  </a:lnTo>
                  <a:close/>
                  <a:moveTo>
                    <a:pt x="117" y="0"/>
                  </a:moveTo>
                  <a:lnTo>
                    <a:pt x="123" y="0"/>
                  </a:lnTo>
                  <a:lnTo>
                    <a:pt x="123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1" y="0"/>
                  </a:lnTo>
                  <a:lnTo>
                    <a:pt x="131" y="3"/>
                  </a:lnTo>
                  <a:lnTo>
                    <a:pt x="125" y="3"/>
                  </a:lnTo>
                  <a:lnTo>
                    <a:pt x="125" y="0"/>
                  </a:lnTo>
                  <a:close/>
                  <a:moveTo>
                    <a:pt x="133" y="0"/>
                  </a:moveTo>
                  <a:lnTo>
                    <a:pt x="138" y="0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33" y="0"/>
                  </a:lnTo>
                  <a:close/>
                  <a:moveTo>
                    <a:pt x="141" y="0"/>
                  </a:moveTo>
                  <a:lnTo>
                    <a:pt x="146" y="0"/>
                  </a:lnTo>
                  <a:lnTo>
                    <a:pt x="146" y="3"/>
                  </a:lnTo>
                  <a:lnTo>
                    <a:pt x="141" y="3"/>
                  </a:lnTo>
                  <a:lnTo>
                    <a:pt x="141" y="0"/>
                  </a:lnTo>
                  <a:close/>
                  <a:moveTo>
                    <a:pt x="149" y="0"/>
                  </a:moveTo>
                  <a:lnTo>
                    <a:pt x="154" y="0"/>
                  </a:lnTo>
                  <a:lnTo>
                    <a:pt x="154" y="3"/>
                  </a:lnTo>
                  <a:lnTo>
                    <a:pt x="149" y="3"/>
                  </a:lnTo>
                  <a:lnTo>
                    <a:pt x="149" y="0"/>
                  </a:lnTo>
                  <a:close/>
                  <a:moveTo>
                    <a:pt x="156" y="0"/>
                  </a:moveTo>
                  <a:lnTo>
                    <a:pt x="162" y="0"/>
                  </a:lnTo>
                  <a:lnTo>
                    <a:pt x="162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70" y="0"/>
                  </a:lnTo>
                  <a:lnTo>
                    <a:pt x="170" y="3"/>
                  </a:lnTo>
                  <a:lnTo>
                    <a:pt x="164" y="3"/>
                  </a:lnTo>
                  <a:lnTo>
                    <a:pt x="164" y="0"/>
                  </a:lnTo>
                  <a:close/>
                  <a:moveTo>
                    <a:pt x="172" y="0"/>
                  </a:moveTo>
                  <a:lnTo>
                    <a:pt x="177" y="0"/>
                  </a:lnTo>
                  <a:lnTo>
                    <a:pt x="177" y="3"/>
                  </a:lnTo>
                  <a:lnTo>
                    <a:pt x="172" y="3"/>
                  </a:lnTo>
                  <a:lnTo>
                    <a:pt x="172" y="0"/>
                  </a:lnTo>
                  <a:close/>
                  <a:moveTo>
                    <a:pt x="180" y="0"/>
                  </a:moveTo>
                  <a:lnTo>
                    <a:pt x="185" y="0"/>
                  </a:lnTo>
                  <a:lnTo>
                    <a:pt x="185" y="3"/>
                  </a:lnTo>
                  <a:lnTo>
                    <a:pt x="180" y="3"/>
                  </a:lnTo>
                  <a:lnTo>
                    <a:pt x="180" y="0"/>
                  </a:lnTo>
                  <a:close/>
                  <a:moveTo>
                    <a:pt x="188" y="0"/>
                  </a:moveTo>
                  <a:lnTo>
                    <a:pt x="193" y="0"/>
                  </a:lnTo>
                  <a:lnTo>
                    <a:pt x="193" y="3"/>
                  </a:lnTo>
                  <a:lnTo>
                    <a:pt x="188" y="3"/>
                  </a:lnTo>
                  <a:lnTo>
                    <a:pt x="188" y="0"/>
                  </a:lnTo>
                  <a:close/>
                  <a:moveTo>
                    <a:pt x="195" y="0"/>
                  </a:moveTo>
                  <a:lnTo>
                    <a:pt x="201" y="0"/>
                  </a:lnTo>
                  <a:lnTo>
                    <a:pt x="201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3" y="0"/>
                  </a:moveTo>
                  <a:lnTo>
                    <a:pt x="209" y="0"/>
                  </a:lnTo>
                  <a:lnTo>
                    <a:pt x="209" y="3"/>
                  </a:lnTo>
                  <a:lnTo>
                    <a:pt x="203" y="3"/>
                  </a:lnTo>
                  <a:lnTo>
                    <a:pt x="203" y="0"/>
                  </a:lnTo>
                  <a:close/>
                  <a:moveTo>
                    <a:pt x="211" y="0"/>
                  </a:moveTo>
                  <a:lnTo>
                    <a:pt x="216" y="0"/>
                  </a:lnTo>
                  <a:lnTo>
                    <a:pt x="216" y="3"/>
                  </a:lnTo>
                  <a:lnTo>
                    <a:pt x="211" y="3"/>
                  </a:lnTo>
                  <a:lnTo>
                    <a:pt x="211" y="0"/>
                  </a:lnTo>
                  <a:close/>
                  <a:moveTo>
                    <a:pt x="219" y="0"/>
                  </a:moveTo>
                  <a:lnTo>
                    <a:pt x="224" y="0"/>
                  </a:lnTo>
                  <a:lnTo>
                    <a:pt x="224" y="3"/>
                  </a:lnTo>
                  <a:lnTo>
                    <a:pt x="219" y="3"/>
                  </a:lnTo>
                  <a:lnTo>
                    <a:pt x="219" y="0"/>
                  </a:lnTo>
                  <a:close/>
                  <a:moveTo>
                    <a:pt x="227" y="0"/>
                  </a:moveTo>
                  <a:lnTo>
                    <a:pt x="232" y="0"/>
                  </a:lnTo>
                  <a:lnTo>
                    <a:pt x="232" y="3"/>
                  </a:lnTo>
                  <a:lnTo>
                    <a:pt x="227" y="3"/>
                  </a:lnTo>
                  <a:lnTo>
                    <a:pt x="227" y="0"/>
                  </a:lnTo>
                  <a:close/>
                  <a:moveTo>
                    <a:pt x="234" y="0"/>
                  </a:moveTo>
                  <a:lnTo>
                    <a:pt x="240" y="0"/>
                  </a:lnTo>
                  <a:lnTo>
                    <a:pt x="240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2" y="0"/>
                  </a:moveTo>
                  <a:lnTo>
                    <a:pt x="248" y="0"/>
                  </a:lnTo>
                  <a:lnTo>
                    <a:pt x="248" y="3"/>
                  </a:lnTo>
                  <a:lnTo>
                    <a:pt x="242" y="3"/>
                  </a:lnTo>
                  <a:lnTo>
                    <a:pt x="242" y="0"/>
                  </a:lnTo>
                  <a:close/>
                  <a:moveTo>
                    <a:pt x="250" y="0"/>
                  </a:moveTo>
                  <a:lnTo>
                    <a:pt x="255" y="0"/>
                  </a:lnTo>
                  <a:lnTo>
                    <a:pt x="255" y="3"/>
                  </a:lnTo>
                  <a:lnTo>
                    <a:pt x="250" y="3"/>
                  </a:lnTo>
                  <a:lnTo>
                    <a:pt x="250" y="0"/>
                  </a:lnTo>
                  <a:close/>
                  <a:moveTo>
                    <a:pt x="258" y="0"/>
                  </a:moveTo>
                  <a:lnTo>
                    <a:pt x="263" y="0"/>
                  </a:lnTo>
                  <a:lnTo>
                    <a:pt x="263" y="3"/>
                  </a:lnTo>
                  <a:lnTo>
                    <a:pt x="258" y="3"/>
                  </a:lnTo>
                  <a:lnTo>
                    <a:pt x="258" y="0"/>
                  </a:lnTo>
                  <a:close/>
                  <a:moveTo>
                    <a:pt x="266" y="0"/>
                  </a:moveTo>
                  <a:lnTo>
                    <a:pt x="271" y="0"/>
                  </a:lnTo>
                  <a:lnTo>
                    <a:pt x="271" y="3"/>
                  </a:lnTo>
                  <a:lnTo>
                    <a:pt x="266" y="3"/>
                  </a:lnTo>
                  <a:lnTo>
                    <a:pt x="266" y="0"/>
                  </a:lnTo>
                  <a:close/>
                  <a:moveTo>
                    <a:pt x="273" y="0"/>
                  </a:moveTo>
                  <a:lnTo>
                    <a:pt x="279" y="0"/>
                  </a:lnTo>
                  <a:lnTo>
                    <a:pt x="279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1" y="0"/>
                  </a:moveTo>
                  <a:lnTo>
                    <a:pt x="287" y="0"/>
                  </a:lnTo>
                  <a:lnTo>
                    <a:pt x="287" y="3"/>
                  </a:lnTo>
                  <a:lnTo>
                    <a:pt x="281" y="3"/>
                  </a:lnTo>
                  <a:lnTo>
                    <a:pt x="281" y="0"/>
                  </a:lnTo>
                  <a:close/>
                  <a:moveTo>
                    <a:pt x="289" y="0"/>
                  </a:moveTo>
                  <a:lnTo>
                    <a:pt x="294" y="0"/>
                  </a:lnTo>
                  <a:lnTo>
                    <a:pt x="294" y="3"/>
                  </a:lnTo>
                  <a:lnTo>
                    <a:pt x="289" y="3"/>
                  </a:lnTo>
                  <a:lnTo>
                    <a:pt x="289" y="0"/>
                  </a:lnTo>
                  <a:close/>
                  <a:moveTo>
                    <a:pt x="297" y="0"/>
                  </a:moveTo>
                  <a:lnTo>
                    <a:pt x="302" y="0"/>
                  </a:lnTo>
                  <a:lnTo>
                    <a:pt x="302" y="3"/>
                  </a:lnTo>
                  <a:lnTo>
                    <a:pt x="297" y="3"/>
                  </a:lnTo>
                  <a:lnTo>
                    <a:pt x="297" y="0"/>
                  </a:lnTo>
                  <a:close/>
                  <a:moveTo>
                    <a:pt x="305" y="0"/>
                  </a:moveTo>
                  <a:lnTo>
                    <a:pt x="310" y="0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305" y="0"/>
                  </a:lnTo>
                  <a:close/>
                  <a:moveTo>
                    <a:pt x="312" y="0"/>
                  </a:moveTo>
                  <a:lnTo>
                    <a:pt x="318" y="0"/>
                  </a:lnTo>
                  <a:lnTo>
                    <a:pt x="318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20" y="0"/>
                  </a:moveTo>
                  <a:lnTo>
                    <a:pt x="326" y="0"/>
                  </a:lnTo>
                  <a:lnTo>
                    <a:pt x="326" y="3"/>
                  </a:lnTo>
                  <a:lnTo>
                    <a:pt x="320" y="3"/>
                  </a:lnTo>
                  <a:lnTo>
                    <a:pt x="320" y="0"/>
                  </a:lnTo>
                  <a:close/>
                  <a:moveTo>
                    <a:pt x="328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328" y="3"/>
                  </a:lnTo>
                  <a:lnTo>
                    <a:pt x="328" y="0"/>
                  </a:lnTo>
                  <a:close/>
                  <a:moveTo>
                    <a:pt x="336" y="0"/>
                  </a:moveTo>
                  <a:lnTo>
                    <a:pt x="341" y="0"/>
                  </a:lnTo>
                  <a:lnTo>
                    <a:pt x="341" y="3"/>
                  </a:lnTo>
                  <a:lnTo>
                    <a:pt x="336" y="3"/>
                  </a:lnTo>
                  <a:lnTo>
                    <a:pt x="336" y="0"/>
                  </a:lnTo>
                  <a:close/>
                  <a:moveTo>
                    <a:pt x="344" y="0"/>
                  </a:moveTo>
                  <a:lnTo>
                    <a:pt x="349" y="0"/>
                  </a:lnTo>
                  <a:lnTo>
                    <a:pt x="349" y="3"/>
                  </a:lnTo>
                  <a:lnTo>
                    <a:pt x="344" y="3"/>
                  </a:lnTo>
                  <a:lnTo>
                    <a:pt x="344" y="0"/>
                  </a:lnTo>
                  <a:close/>
                  <a:moveTo>
                    <a:pt x="351" y="0"/>
                  </a:moveTo>
                  <a:lnTo>
                    <a:pt x="357" y="0"/>
                  </a:lnTo>
                  <a:lnTo>
                    <a:pt x="357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9" y="0"/>
                  </a:moveTo>
                  <a:lnTo>
                    <a:pt x="365" y="0"/>
                  </a:lnTo>
                  <a:lnTo>
                    <a:pt x="365" y="3"/>
                  </a:lnTo>
                  <a:lnTo>
                    <a:pt x="359" y="3"/>
                  </a:lnTo>
                  <a:lnTo>
                    <a:pt x="359" y="0"/>
                  </a:lnTo>
                  <a:close/>
                  <a:moveTo>
                    <a:pt x="367" y="0"/>
                  </a:moveTo>
                  <a:lnTo>
                    <a:pt x="372" y="0"/>
                  </a:lnTo>
                  <a:lnTo>
                    <a:pt x="372" y="3"/>
                  </a:lnTo>
                  <a:lnTo>
                    <a:pt x="367" y="3"/>
                  </a:lnTo>
                  <a:lnTo>
                    <a:pt x="367" y="0"/>
                  </a:lnTo>
                  <a:close/>
                  <a:moveTo>
                    <a:pt x="375" y="0"/>
                  </a:moveTo>
                  <a:lnTo>
                    <a:pt x="380" y="0"/>
                  </a:lnTo>
                  <a:lnTo>
                    <a:pt x="380" y="3"/>
                  </a:lnTo>
                  <a:lnTo>
                    <a:pt x="375" y="3"/>
                  </a:lnTo>
                  <a:lnTo>
                    <a:pt x="375" y="0"/>
                  </a:lnTo>
                  <a:close/>
                  <a:moveTo>
                    <a:pt x="383" y="0"/>
                  </a:moveTo>
                  <a:lnTo>
                    <a:pt x="388" y="0"/>
                  </a:lnTo>
                  <a:lnTo>
                    <a:pt x="388" y="3"/>
                  </a:lnTo>
                  <a:lnTo>
                    <a:pt x="383" y="3"/>
                  </a:lnTo>
                  <a:lnTo>
                    <a:pt x="383" y="0"/>
                  </a:lnTo>
                  <a:close/>
                  <a:moveTo>
                    <a:pt x="390" y="0"/>
                  </a:moveTo>
                  <a:lnTo>
                    <a:pt x="396" y="0"/>
                  </a:lnTo>
                  <a:lnTo>
                    <a:pt x="396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8" y="0"/>
                  </a:moveTo>
                  <a:lnTo>
                    <a:pt x="404" y="0"/>
                  </a:lnTo>
                  <a:lnTo>
                    <a:pt x="404" y="3"/>
                  </a:lnTo>
                  <a:lnTo>
                    <a:pt x="398" y="3"/>
                  </a:lnTo>
                  <a:lnTo>
                    <a:pt x="398" y="0"/>
                  </a:lnTo>
                  <a:close/>
                  <a:moveTo>
                    <a:pt x="406" y="0"/>
                  </a:moveTo>
                  <a:lnTo>
                    <a:pt x="411" y="0"/>
                  </a:lnTo>
                  <a:lnTo>
                    <a:pt x="411" y="3"/>
                  </a:lnTo>
                  <a:lnTo>
                    <a:pt x="406" y="3"/>
                  </a:lnTo>
                  <a:lnTo>
                    <a:pt x="406" y="0"/>
                  </a:lnTo>
                  <a:close/>
                  <a:moveTo>
                    <a:pt x="414" y="0"/>
                  </a:moveTo>
                  <a:lnTo>
                    <a:pt x="419" y="0"/>
                  </a:lnTo>
                  <a:lnTo>
                    <a:pt x="419" y="3"/>
                  </a:lnTo>
                  <a:lnTo>
                    <a:pt x="414" y="3"/>
                  </a:lnTo>
                  <a:lnTo>
                    <a:pt x="414" y="0"/>
                  </a:lnTo>
                  <a:close/>
                  <a:moveTo>
                    <a:pt x="422" y="0"/>
                  </a:moveTo>
                  <a:lnTo>
                    <a:pt x="427" y="0"/>
                  </a:lnTo>
                  <a:lnTo>
                    <a:pt x="427" y="3"/>
                  </a:lnTo>
                  <a:lnTo>
                    <a:pt x="422" y="3"/>
                  </a:lnTo>
                  <a:lnTo>
                    <a:pt x="422" y="0"/>
                  </a:lnTo>
                  <a:close/>
                  <a:moveTo>
                    <a:pt x="429" y="0"/>
                  </a:moveTo>
                  <a:lnTo>
                    <a:pt x="435" y="0"/>
                  </a:lnTo>
                  <a:lnTo>
                    <a:pt x="435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7" y="0"/>
                  </a:moveTo>
                  <a:lnTo>
                    <a:pt x="443" y="0"/>
                  </a:lnTo>
                  <a:lnTo>
                    <a:pt x="443" y="3"/>
                  </a:lnTo>
                  <a:lnTo>
                    <a:pt x="437" y="3"/>
                  </a:lnTo>
                  <a:lnTo>
                    <a:pt x="437" y="0"/>
                  </a:lnTo>
                  <a:close/>
                  <a:moveTo>
                    <a:pt x="445" y="0"/>
                  </a:moveTo>
                  <a:lnTo>
                    <a:pt x="450" y="0"/>
                  </a:lnTo>
                  <a:lnTo>
                    <a:pt x="450" y="3"/>
                  </a:lnTo>
                  <a:lnTo>
                    <a:pt x="445" y="3"/>
                  </a:lnTo>
                  <a:lnTo>
                    <a:pt x="445" y="0"/>
                  </a:lnTo>
                  <a:close/>
                  <a:moveTo>
                    <a:pt x="453" y="0"/>
                  </a:moveTo>
                  <a:lnTo>
                    <a:pt x="458" y="0"/>
                  </a:lnTo>
                  <a:lnTo>
                    <a:pt x="458" y="3"/>
                  </a:lnTo>
                  <a:lnTo>
                    <a:pt x="453" y="3"/>
                  </a:lnTo>
                  <a:lnTo>
                    <a:pt x="453" y="0"/>
                  </a:lnTo>
                  <a:close/>
                  <a:moveTo>
                    <a:pt x="461" y="0"/>
                  </a:moveTo>
                  <a:lnTo>
                    <a:pt x="466" y="0"/>
                  </a:lnTo>
                  <a:lnTo>
                    <a:pt x="466" y="3"/>
                  </a:lnTo>
                  <a:lnTo>
                    <a:pt x="461" y="3"/>
                  </a:lnTo>
                  <a:lnTo>
                    <a:pt x="461" y="0"/>
                  </a:lnTo>
                  <a:close/>
                  <a:moveTo>
                    <a:pt x="468" y="0"/>
                  </a:moveTo>
                  <a:lnTo>
                    <a:pt x="474" y="0"/>
                  </a:lnTo>
                  <a:lnTo>
                    <a:pt x="474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6" y="0"/>
                  </a:moveTo>
                  <a:lnTo>
                    <a:pt x="482" y="0"/>
                  </a:lnTo>
                  <a:lnTo>
                    <a:pt x="482" y="3"/>
                  </a:lnTo>
                  <a:lnTo>
                    <a:pt x="476" y="3"/>
                  </a:lnTo>
                  <a:lnTo>
                    <a:pt x="476" y="0"/>
                  </a:lnTo>
                  <a:close/>
                  <a:moveTo>
                    <a:pt x="484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84" y="3"/>
                  </a:lnTo>
                  <a:lnTo>
                    <a:pt x="484" y="0"/>
                  </a:lnTo>
                  <a:close/>
                  <a:moveTo>
                    <a:pt x="492" y="0"/>
                  </a:moveTo>
                  <a:lnTo>
                    <a:pt x="497" y="0"/>
                  </a:lnTo>
                  <a:lnTo>
                    <a:pt x="497" y="3"/>
                  </a:lnTo>
                  <a:lnTo>
                    <a:pt x="492" y="3"/>
                  </a:lnTo>
                  <a:lnTo>
                    <a:pt x="492" y="0"/>
                  </a:lnTo>
                  <a:close/>
                  <a:moveTo>
                    <a:pt x="500" y="0"/>
                  </a:moveTo>
                  <a:lnTo>
                    <a:pt x="505" y="0"/>
                  </a:lnTo>
                  <a:lnTo>
                    <a:pt x="505" y="3"/>
                  </a:lnTo>
                  <a:lnTo>
                    <a:pt x="500" y="3"/>
                  </a:lnTo>
                  <a:lnTo>
                    <a:pt x="500" y="0"/>
                  </a:lnTo>
                  <a:close/>
                  <a:moveTo>
                    <a:pt x="507" y="0"/>
                  </a:moveTo>
                  <a:lnTo>
                    <a:pt x="513" y="0"/>
                  </a:lnTo>
                  <a:lnTo>
                    <a:pt x="513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5" y="0"/>
                  </a:moveTo>
                  <a:lnTo>
                    <a:pt x="521" y="0"/>
                  </a:lnTo>
                  <a:lnTo>
                    <a:pt x="521" y="3"/>
                  </a:lnTo>
                  <a:lnTo>
                    <a:pt x="515" y="3"/>
                  </a:lnTo>
                  <a:lnTo>
                    <a:pt x="515" y="0"/>
                  </a:lnTo>
                  <a:close/>
                  <a:moveTo>
                    <a:pt x="523" y="0"/>
                  </a:moveTo>
                  <a:lnTo>
                    <a:pt x="528" y="0"/>
                  </a:lnTo>
                  <a:lnTo>
                    <a:pt x="528" y="3"/>
                  </a:lnTo>
                  <a:lnTo>
                    <a:pt x="523" y="3"/>
                  </a:lnTo>
                  <a:lnTo>
                    <a:pt x="523" y="0"/>
                  </a:lnTo>
                  <a:close/>
                  <a:moveTo>
                    <a:pt x="531" y="0"/>
                  </a:moveTo>
                  <a:lnTo>
                    <a:pt x="536" y="0"/>
                  </a:lnTo>
                  <a:lnTo>
                    <a:pt x="536" y="3"/>
                  </a:lnTo>
                  <a:lnTo>
                    <a:pt x="531" y="3"/>
                  </a:lnTo>
                  <a:lnTo>
                    <a:pt x="531" y="0"/>
                  </a:lnTo>
                  <a:close/>
                  <a:moveTo>
                    <a:pt x="539" y="0"/>
                  </a:moveTo>
                  <a:lnTo>
                    <a:pt x="544" y="0"/>
                  </a:lnTo>
                  <a:lnTo>
                    <a:pt x="544" y="3"/>
                  </a:lnTo>
                  <a:lnTo>
                    <a:pt x="539" y="3"/>
                  </a:lnTo>
                  <a:lnTo>
                    <a:pt x="539" y="0"/>
                  </a:lnTo>
                  <a:close/>
                  <a:moveTo>
                    <a:pt x="546" y="0"/>
                  </a:moveTo>
                  <a:lnTo>
                    <a:pt x="552" y="0"/>
                  </a:lnTo>
                  <a:lnTo>
                    <a:pt x="552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4" y="0"/>
                  </a:moveTo>
                  <a:lnTo>
                    <a:pt x="560" y="0"/>
                  </a:lnTo>
                  <a:lnTo>
                    <a:pt x="560" y="3"/>
                  </a:lnTo>
                  <a:lnTo>
                    <a:pt x="554" y="3"/>
                  </a:lnTo>
                  <a:lnTo>
                    <a:pt x="554" y="0"/>
                  </a:lnTo>
                  <a:close/>
                  <a:moveTo>
                    <a:pt x="562" y="0"/>
                  </a:moveTo>
                  <a:lnTo>
                    <a:pt x="567" y="0"/>
                  </a:lnTo>
                  <a:lnTo>
                    <a:pt x="567" y="3"/>
                  </a:lnTo>
                  <a:lnTo>
                    <a:pt x="562" y="3"/>
                  </a:lnTo>
                  <a:lnTo>
                    <a:pt x="562" y="0"/>
                  </a:lnTo>
                  <a:close/>
                  <a:moveTo>
                    <a:pt x="570" y="0"/>
                  </a:moveTo>
                  <a:lnTo>
                    <a:pt x="575" y="0"/>
                  </a:lnTo>
                  <a:lnTo>
                    <a:pt x="575" y="3"/>
                  </a:lnTo>
                  <a:lnTo>
                    <a:pt x="570" y="3"/>
                  </a:lnTo>
                  <a:lnTo>
                    <a:pt x="570" y="0"/>
                  </a:lnTo>
                  <a:close/>
                  <a:moveTo>
                    <a:pt x="578" y="0"/>
                  </a:moveTo>
                  <a:lnTo>
                    <a:pt x="583" y="0"/>
                  </a:lnTo>
                  <a:lnTo>
                    <a:pt x="583" y="3"/>
                  </a:lnTo>
                  <a:lnTo>
                    <a:pt x="578" y="3"/>
                  </a:lnTo>
                  <a:lnTo>
                    <a:pt x="578" y="0"/>
                  </a:lnTo>
                  <a:close/>
                  <a:moveTo>
                    <a:pt x="585" y="0"/>
                  </a:moveTo>
                  <a:lnTo>
                    <a:pt x="591" y="0"/>
                  </a:lnTo>
                  <a:lnTo>
                    <a:pt x="591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3" y="0"/>
                  </a:moveTo>
                  <a:lnTo>
                    <a:pt x="599" y="0"/>
                  </a:lnTo>
                  <a:lnTo>
                    <a:pt x="599" y="3"/>
                  </a:lnTo>
                  <a:lnTo>
                    <a:pt x="593" y="3"/>
                  </a:lnTo>
                  <a:lnTo>
                    <a:pt x="593" y="0"/>
                  </a:lnTo>
                  <a:close/>
                  <a:moveTo>
                    <a:pt x="601" y="0"/>
                  </a:moveTo>
                  <a:lnTo>
                    <a:pt x="606" y="0"/>
                  </a:lnTo>
                  <a:lnTo>
                    <a:pt x="606" y="3"/>
                  </a:lnTo>
                  <a:lnTo>
                    <a:pt x="601" y="3"/>
                  </a:lnTo>
                  <a:lnTo>
                    <a:pt x="601" y="0"/>
                  </a:lnTo>
                  <a:close/>
                  <a:moveTo>
                    <a:pt x="609" y="0"/>
                  </a:moveTo>
                  <a:lnTo>
                    <a:pt x="614" y="0"/>
                  </a:lnTo>
                  <a:lnTo>
                    <a:pt x="614" y="3"/>
                  </a:lnTo>
                  <a:lnTo>
                    <a:pt x="609" y="3"/>
                  </a:lnTo>
                  <a:lnTo>
                    <a:pt x="609" y="0"/>
                  </a:lnTo>
                  <a:close/>
                  <a:moveTo>
                    <a:pt x="617" y="0"/>
                  </a:moveTo>
                  <a:lnTo>
                    <a:pt x="622" y="0"/>
                  </a:lnTo>
                  <a:lnTo>
                    <a:pt x="622" y="3"/>
                  </a:lnTo>
                  <a:lnTo>
                    <a:pt x="617" y="3"/>
                  </a:lnTo>
                  <a:lnTo>
                    <a:pt x="617" y="0"/>
                  </a:lnTo>
                  <a:close/>
                  <a:moveTo>
                    <a:pt x="624" y="0"/>
                  </a:moveTo>
                  <a:lnTo>
                    <a:pt x="630" y="0"/>
                  </a:lnTo>
                  <a:lnTo>
                    <a:pt x="630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2" y="0"/>
                  </a:moveTo>
                  <a:lnTo>
                    <a:pt x="638" y="0"/>
                  </a:lnTo>
                  <a:lnTo>
                    <a:pt x="638" y="3"/>
                  </a:lnTo>
                  <a:lnTo>
                    <a:pt x="632" y="3"/>
                  </a:lnTo>
                  <a:lnTo>
                    <a:pt x="632" y="0"/>
                  </a:lnTo>
                  <a:close/>
                  <a:moveTo>
                    <a:pt x="640" y="0"/>
                  </a:moveTo>
                  <a:lnTo>
                    <a:pt x="645" y="0"/>
                  </a:lnTo>
                  <a:lnTo>
                    <a:pt x="645" y="3"/>
                  </a:lnTo>
                  <a:lnTo>
                    <a:pt x="640" y="3"/>
                  </a:lnTo>
                  <a:lnTo>
                    <a:pt x="640" y="0"/>
                  </a:lnTo>
                  <a:close/>
                  <a:moveTo>
                    <a:pt x="648" y="0"/>
                  </a:moveTo>
                  <a:lnTo>
                    <a:pt x="653" y="0"/>
                  </a:lnTo>
                  <a:lnTo>
                    <a:pt x="653" y="3"/>
                  </a:lnTo>
                  <a:lnTo>
                    <a:pt x="648" y="3"/>
                  </a:lnTo>
                  <a:lnTo>
                    <a:pt x="648" y="0"/>
                  </a:lnTo>
                  <a:close/>
                  <a:moveTo>
                    <a:pt x="656" y="0"/>
                  </a:moveTo>
                  <a:lnTo>
                    <a:pt x="661" y="0"/>
                  </a:lnTo>
                  <a:lnTo>
                    <a:pt x="661" y="3"/>
                  </a:lnTo>
                  <a:lnTo>
                    <a:pt x="656" y="3"/>
                  </a:lnTo>
                  <a:lnTo>
                    <a:pt x="656" y="0"/>
                  </a:lnTo>
                  <a:close/>
                  <a:moveTo>
                    <a:pt x="663" y="0"/>
                  </a:moveTo>
                  <a:lnTo>
                    <a:pt x="669" y="0"/>
                  </a:lnTo>
                  <a:lnTo>
                    <a:pt x="669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1" y="0"/>
                  </a:moveTo>
                  <a:lnTo>
                    <a:pt x="677" y="0"/>
                  </a:lnTo>
                  <a:lnTo>
                    <a:pt x="677" y="3"/>
                  </a:lnTo>
                  <a:lnTo>
                    <a:pt x="671" y="3"/>
                  </a:lnTo>
                  <a:lnTo>
                    <a:pt x="671" y="0"/>
                  </a:lnTo>
                  <a:close/>
                  <a:moveTo>
                    <a:pt x="679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9" y="3"/>
                  </a:lnTo>
                  <a:lnTo>
                    <a:pt x="679" y="0"/>
                  </a:lnTo>
                  <a:close/>
                  <a:moveTo>
                    <a:pt x="687" y="0"/>
                  </a:moveTo>
                  <a:lnTo>
                    <a:pt x="692" y="0"/>
                  </a:lnTo>
                  <a:lnTo>
                    <a:pt x="692" y="3"/>
                  </a:lnTo>
                  <a:lnTo>
                    <a:pt x="687" y="3"/>
                  </a:lnTo>
                  <a:lnTo>
                    <a:pt x="687" y="0"/>
                  </a:lnTo>
                  <a:close/>
                  <a:moveTo>
                    <a:pt x="695" y="0"/>
                  </a:moveTo>
                  <a:lnTo>
                    <a:pt x="700" y="0"/>
                  </a:lnTo>
                  <a:lnTo>
                    <a:pt x="700" y="3"/>
                  </a:lnTo>
                  <a:lnTo>
                    <a:pt x="695" y="3"/>
                  </a:lnTo>
                  <a:lnTo>
                    <a:pt x="695" y="0"/>
                  </a:lnTo>
                  <a:close/>
                  <a:moveTo>
                    <a:pt x="702" y="0"/>
                  </a:moveTo>
                  <a:lnTo>
                    <a:pt x="708" y="0"/>
                  </a:lnTo>
                  <a:lnTo>
                    <a:pt x="708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10" y="0"/>
                  </a:moveTo>
                  <a:lnTo>
                    <a:pt x="716" y="0"/>
                  </a:lnTo>
                  <a:lnTo>
                    <a:pt x="716" y="3"/>
                  </a:lnTo>
                  <a:lnTo>
                    <a:pt x="710" y="3"/>
                  </a:lnTo>
                  <a:lnTo>
                    <a:pt x="710" y="0"/>
                  </a:lnTo>
                  <a:close/>
                  <a:moveTo>
                    <a:pt x="718" y="0"/>
                  </a:moveTo>
                  <a:lnTo>
                    <a:pt x="723" y="0"/>
                  </a:lnTo>
                  <a:lnTo>
                    <a:pt x="723" y="3"/>
                  </a:lnTo>
                  <a:lnTo>
                    <a:pt x="718" y="3"/>
                  </a:lnTo>
                  <a:lnTo>
                    <a:pt x="718" y="0"/>
                  </a:lnTo>
                  <a:close/>
                  <a:moveTo>
                    <a:pt x="726" y="0"/>
                  </a:moveTo>
                  <a:lnTo>
                    <a:pt x="731" y="0"/>
                  </a:lnTo>
                  <a:lnTo>
                    <a:pt x="731" y="3"/>
                  </a:lnTo>
                  <a:lnTo>
                    <a:pt x="726" y="3"/>
                  </a:lnTo>
                  <a:lnTo>
                    <a:pt x="726" y="0"/>
                  </a:lnTo>
                  <a:close/>
                  <a:moveTo>
                    <a:pt x="734" y="0"/>
                  </a:moveTo>
                  <a:lnTo>
                    <a:pt x="739" y="0"/>
                  </a:lnTo>
                  <a:lnTo>
                    <a:pt x="739" y="3"/>
                  </a:lnTo>
                  <a:lnTo>
                    <a:pt x="734" y="3"/>
                  </a:lnTo>
                  <a:lnTo>
                    <a:pt x="734" y="0"/>
                  </a:lnTo>
                  <a:close/>
                  <a:moveTo>
                    <a:pt x="741" y="0"/>
                  </a:moveTo>
                  <a:lnTo>
                    <a:pt x="747" y="0"/>
                  </a:lnTo>
                  <a:lnTo>
                    <a:pt x="747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9" y="0"/>
                  </a:moveTo>
                  <a:lnTo>
                    <a:pt x="755" y="0"/>
                  </a:lnTo>
                  <a:lnTo>
                    <a:pt x="755" y="3"/>
                  </a:lnTo>
                  <a:lnTo>
                    <a:pt x="749" y="3"/>
                  </a:lnTo>
                  <a:lnTo>
                    <a:pt x="749" y="0"/>
                  </a:lnTo>
                  <a:close/>
                  <a:moveTo>
                    <a:pt x="757" y="0"/>
                  </a:moveTo>
                  <a:lnTo>
                    <a:pt x="762" y="0"/>
                  </a:lnTo>
                  <a:lnTo>
                    <a:pt x="762" y="3"/>
                  </a:lnTo>
                  <a:lnTo>
                    <a:pt x="757" y="3"/>
                  </a:lnTo>
                  <a:lnTo>
                    <a:pt x="757" y="0"/>
                  </a:lnTo>
                  <a:close/>
                  <a:moveTo>
                    <a:pt x="765" y="0"/>
                  </a:moveTo>
                  <a:lnTo>
                    <a:pt x="770" y="0"/>
                  </a:lnTo>
                  <a:lnTo>
                    <a:pt x="770" y="3"/>
                  </a:lnTo>
                  <a:lnTo>
                    <a:pt x="765" y="3"/>
                  </a:lnTo>
                  <a:lnTo>
                    <a:pt x="765" y="0"/>
                  </a:lnTo>
                  <a:close/>
                  <a:moveTo>
                    <a:pt x="773" y="0"/>
                  </a:moveTo>
                  <a:lnTo>
                    <a:pt x="778" y="0"/>
                  </a:lnTo>
                  <a:lnTo>
                    <a:pt x="778" y="3"/>
                  </a:lnTo>
                  <a:lnTo>
                    <a:pt x="773" y="3"/>
                  </a:lnTo>
                  <a:lnTo>
                    <a:pt x="773" y="0"/>
                  </a:lnTo>
                  <a:close/>
                  <a:moveTo>
                    <a:pt x="780" y="0"/>
                  </a:moveTo>
                  <a:lnTo>
                    <a:pt x="786" y="0"/>
                  </a:lnTo>
                  <a:lnTo>
                    <a:pt x="786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8" y="0"/>
                  </a:moveTo>
                  <a:lnTo>
                    <a:pt x="794" y="0"/>
                  </a:lnTo>
                  <a:lnTo>
                    <a:pt x="794" y="3"/>
                  </a:lnTo>
                  <a:lnTo>
                    <a:pt x="788" y="3"/>
                  </a:lnTo>
                  <a:lnTo>
                    <a:pt x="788" y="0"/>
                  </a:lnTo>
                  <a:close/>
                  <a:moveTo>
                    <a:pt x="796" y="0"/>
                  </a:moveTo>
                  <a:lnTo>
                    <a:pt x="801" y="0"/>
                  </a:lnTo>
                  <a:lnTo>
                    <a:pt x="801" y="3"/>
                  </a:lnTo>
                  <a:lnTo>
                    <a:pt x="796" y="3"/>
                  </a:lnTo>
                  <a:lnTo>
                    <a:pt x="796" y="0"/>
                  </a:lnTo>
                  <a:close/>
                  <a:moveTo>
                    <a:pt x="804" y="0"/>
                  </a:moveTo>
                  <a:lnTo>
                    <a:pt x="809" y="0"/>
                  </a:lnTo>
                  <a:lnTo>
                    <a:pt x="809" y="3"/>
                  </a:lnTo>
                  <a:lnTo>
                    <a:pt x="804" y="3"/>
                  </a:lnTo>
                  <a:lnTo>
                    <a:pt x="804" y="0"/>
                  </a:lnTo>
                  <a:close/>
                  <a:moveTo>
                    <a:pt x="812" y="0"/>
                  </a:moveTo>
                  <a:lnTo>
                    <a:pt x="817" y="0"/>
                  </a:lnTo>
                  <a:lnTo>
                    <a:pt x="817" y="3"/>
                  </a:lnTo>
                  <a:lnTo>
                    <a:pt x="812" y="3"/>
                  </a:lnTo>
                  <a:lnTo>
                    <a:pt x="812" y="0"/>
                  </a:lnTo>
                  <a:close/>
                  <a:moveTo>
                    <a:pt x="819" y="0"/>
                  </a:moveTo>
                  <a:lnTo>
                    <a:pt x="825" y="0"/>
                  </a:lnTo>
                  <a:lnTo>
                    <a:pt x="825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7" y="0"/>
                  </a:moveTo>
                  <a:lnTo>
                    <a:pt x="833" y="0"/>
                  </a:lnTo>
                  <a:lnTo>
                    <a:pt x="833" y="3"/>
                  </a:lnTo>
                  <a:lnTo>
                    <a:pt x="827" y="3"/>
                  </a:lnTo>
                  <a:lnTo>
                    <a:pt x="827" y="0"/>
                  </a:lnTo>
                  <a:close/>
                  <a:moveTo>
                    <a:pt x="835" y="0"/>
                  </a:moveTo>
                  <a:lnTo>
                    <a:pt x="840" y="0"/>
                  </a:lnTo>
                  <a:lnTo>
                    <a:pt x="840" y="3"/>
                  </a:lnTo>
                  <a:lnTo>
                    <a:pt x="835" y="3"/>
                  </a:lnTo>
                  <a:lnTo>
                    <a:pt x="835" y="0"/>
                  </a:lnTo>
                  <a:close/>
                  <a:moveTo>
                    <a:pt x="843" y="0"/>
                  </a:moveTo>
                  <a:lnTo>
                    <a:pt x="848" y="0"/>
                  </a:lnTo>
                  <a:lnTo>
                    <a:pt x="848" y="3"/>
                  </a:lnTo>
                  <a:lnTo>
                    <a:pt x="843" y="3"/>
                  </a:lnTo>
                  <a:lnTo>
                    <a:pt x="843" y="0"/>
                  </a:lnTo>
                  <a:close/>
                  <a:moveTo>
                    <a:pt x="851" y="0"/>
                  </a:moveTo>
                  <a:lnTo>
                    <a:pt x="856" y="0"/>
                  </a:lnTo>
                  <a:lnTo>
                    <a:pt x="856" y="3"/>
                  </a:lnTo>
                  <a:lnTo>
                    <a:pt x="851" y="3"/>
                  </a:lnTo>
                  <a:lnTo>
                    <a:pt x="851" y="0"/>
                  </a:lnTo>
                  <a:close/>
                  <a:moveTo>
                    <a:pt x="858" y="0"/>
                  </a:moveTo>
                  <a:lnTo>
                    <a:pt x="864" y="0"/>
                  </a:lnTo>
                  <a:lnTo>
                    <a:pt x="864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6" y="0"/>
                  </a:moveTo>
                  <a:lnTo>
                    <a:pt x="872" y="0"/>
                  </a:lnTo>
                  <a:lnTo>
                    <a:pt x="872" y="3"/>
                  </a:lnTo>
                  <a:lnTo>
                    <a:pt x="866" y="3"/>
                  </a:lnTo>
                  <a:lnTo>
                    <a:pt x="866" y="0"/>
                  </a:lnTo>
                  <a:close/>
                  <a:moveTo>
                    <a:pt x="874" y="0"/>
                  </a:moveTo>
                  <a:lnTo>
                    <a:pt x="879" y="0"/>
                  </a:lnTo>
                  <a:lnTo>
                    <a:pt x="879" y="3"/>
                  </a:lnTo>
                  <a:lnTo>
                    <a:pt x="874" y="3"/>
                  </a:lnTo>
                  <a:lnTo>
                    <a:pt x="874" y="0"/>
                  </a:lnTo>
                  <a:close/>
                  <a:moveTo>
                    <a:pt x="882" y="0"/>
                  </a:moveTo>
                  <a:lnTo>
                    <a:pt x="887" y="0"/>
                  </a:lnTo>
                  <a:lnTo>
                    <a:pt x="887" y="3"/>
                  </a:lnTo>
                  <a:lnTo>
                    <a:pt x="882" y="3"/>
                  </a:lnTo>
                  <a:lnTo>
                    <a:pt x="882" y="0"/>
                  </a:lnTo>
                  <a:close/>
                  <a:moveTo>
                    <a:pt x="890" y="0"/>
                  </a:moveTo>
                  <a:lnTo>
                    <a:pt x="895" y="0"/>
                  </a:lnTo>
                  <a:lnTo>
                    <a:pt x="895" y="3"/>
                  </a:lnTo>
                  <a:lnTo>
                    <a:pt x="890" y="3"/>
                  </a:lnTo>
                  <a:lnTo>
                    <a:pt x="890" y="0"/>
                  </a:lnTo>
                  <a:close/>
                  <a:moveTo>
                    <a:pt x="897" y="0"/>
                  </a:moveTo>
                  <a:lnTo>
                    <a:pt x="903" y="0"/>
                  </a:lnTo>
                  <a:lnTo>
                    <a:pt x="903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5" y="0"/>
                  </a:moveTo>
                  <a:lnTo>
                    <a:pt x="911" y="0"/>
                  </a:lnTo>
                  <a:lnTo>
                    <a:pt x="911" y="3"/>
                  </a:lnTo>
                  <a:lnTo>
                    <a:pt x="905" y="3"/>
                  </a:lnTo>
                  <a:lnTo>
                    <a:pt x="905" y="0"/>
                  </a:lnTo>
                  <a:close/>
                  <a:moveTo>
                    <a:pt x="913" y="0"/>
                  </a:moveTo>
                  <a:lnTo>
                    <a:pt x="918" y="0"/>
                  </a:lnTo>
                  <a:lnTo>
                    <a:pt x="918" y="3"/>
                  </a:lnTo>
                  <a:lnTo>
                    <a:pt x="913" y="3"/>
                  </a:lnTo>
                  <a:lnTo>
                    <a:pt x="913" y="0"/>
                  </a:lnTo>
                  <a:close/>
                  <a:moveTo>
                    <a:pt x="921" y="0"/>
                  </a:moveTo>
                  <a:lnTo>
                    <a:pt x="926" y="0"/>
                  </a:lnTo>
                  <a:lnTo>
                    <a:pt x="926" y="3"/>
                  </a:lnTo>
                  <a:lnTo>
                    <a:pt x="921" y="3"/>
                  </a:lnTo>
                  <a:lnTo>
                    <a:pt x="921" y="0"/>
                  </a:lnTo>
                  <a:close/>
                  <a:moveTo>
                    <a:pt x="929" y="0"/>
                  </a:moveTo>
                  <a:lnTo>
                    <a:pt x="929" y="0"/>
                  </a:lnTo>
                  <a:lnTo>
                    <a:pt x="929" y="3"/>
                  </a:lnTo>
                  <a:lnTo>
                    <a:pt x="929" y="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52" name="Rectangle 135">
              <a:extLst>
                <a:ext uri="{FF2B5EF4-FFF2-40B4-BE49-F238E27FC236}">
                  <a16:creationId xmlns:a16="http://schemas.microsoft.com/office/drawing/2014/main" id="{598B001A-60FC-0E9A-29B9-E22A3CCC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122"/>
              <a:ext cx="68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StaticObject(float x, float y,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36">
              <a:extLst>
                <a:ext uri="{FF2B5EF4-FFF2-40B4-BE49-F238E27FC236}">
                  <a16:creationId xmlns:a16="http://schemas.microsoft.com/office/drawing/2014/main" id="{9A6C11D0-C1F2-C4CC-9677-1BEA2F3DA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185"/>
              <a:ext cx="32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      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37">
              <a:extLst>
                <a:ext uri="{FF2B5EF4-FFF2-40B4-BE49-F238E27FC236}">
                  <a16:creationId xmlns:a16="http://schemas.microsoft.com/office/drawing/2014/main" id="{3F7381DB-BEA9-F9BB-258A-A4B0DFC3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3185"/>
              <a:ext cx="58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float width, float height,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38">
              <a:extLst>
                <a:ext uri="{FF2B5EF4-FFF2-40B4-BE49-F238E27FC236}">
                  <a16:creationId xmlns:a16="http://schemas.microsoft.com/office/drawing/2014/main" id="{71699F85-3734-2F77-EF43-39CCAB4A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247"/>
              <a:ext cx="32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                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39">
              <a:extLst>
                <a:ext uri="{FF2B5EF4-FFF2-40B4-BE49-F238E27FC236}">
                  <a16:creationId xmlns:a16="http://schemas.microsoft.com/office/drawing/2014/main" id="{855B93BA-0A00-25EE-E5C2-5BE06945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3247"/>
              <a:ext cx="44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String texturePath)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40">
              <a:extLst>
                <a:ext uri="{FF2B5EF4-FFF2-40B4-BE49-F238E27FC236}">
                  <a16:creationId xmlns:a16="http://schemas.microsoft.com/office/drawing/2014/main" id="{9AB73788-CFD2-8C4E-BD43-E52C4F7D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311"/>
              <a:ext cx="74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draw(SpriteBatch batch)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41">
              <a:extLst>
                <a:ext uri="{FF2B5EF4-FFF2-40B4-BE49-F238E27FC236}">
                  <a16:creationId xmlns:a16="http://schemas.microsoft.com/office/drawing/2014/main" id="{CE9A192E-E83E-A4DF-892B-D8986FC3D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372"/>
              <a:ext cx="34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draw()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42">
              <a:extLst>
                <a:ext uri="{FF2B5EF4-FFF2-40B4-BE49-F238E27FC236}">
                  <a16:creationId xmlns:a16="http://schemas.microsoft.com/office/drawing/2014/main" id="{EFE64674-168E-640A-5FB7-4F65668C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434"/>
              <a:ext cx="73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update(float deltaTime)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43">
              <a:extLst>
                <a:ext uri="{FF2B5EF4-FFF2-40B4-BE49-F238E27FC236}">
                  <a16:creationId xmlns:a16="http://schemas.microsoft.com/office/drawing/2014/main" id="{0C1D92D0-A37D-76C2-9237-07EE32D7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497"/>
              <a:ext cx="91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handleCollision(iColliable other)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44">
              <a:extLst>
                <a:ext uri="{FF2B5EF4-FFF2-40B4-BE49-F238E27FC236}">
                  <a16:creationId xmlns:a16="http://schemas.microsoft.com/office/drawing/2014/main" id="{AC3EFEBB-BB89-1C86-1A22-43EB9D3CA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559"/>
              <a:ext cx="4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dispose()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145">
              <a:extLst>
                <a:ext uri="{FF2B5EF4-FFF2-40B4-BE49-F238E27FC236}">
                  <a16:creationId xmlns:a16="http://schemas.microsoft.com/office/drawing/2014/main" id="{05EE1EE5-2030-6B25-4DE9-597E17F81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2618"/>
              <a:ext cx="1252" cy="185"/>
            </a:xfrm>
            <a:custGeom>
              <a:avLst/>
              <a:gdLst>
                <a:gd name="T0" fmla="*/ 1252 w 1252"/>
                <a:gd name="T1" fmla="*/ 185 h 185"/>
                <a:gd name="T2" fmla="*/ 1252 w 1252"/>
                <a:gd name="T3" fmla="*/ 56 h 185"/>
                <a:gd name="T4" fmla="*/ 0 w 1252"/>
                <a:gd name="T5" fmla="*/ 56 h 185"/>
                <a:gd name="T6" fmla="*/ 0 w 1252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2" h="185">
                  <a:moveTo>
                    <a:pt x="1252" y="185"/>
                  </a:moveTo>
                  <a:lnTo>
                    <a:pt x="1252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3" name="Freeform 146">
              <a:extLst>
                <a:ext uri="{FF2B5EF4-FFF2-40B4-BE49-F238E27FC236}">
                  <a16:creationId xmlns:a16="http://schemas.microsoft.com/office/drawing/2014/main" id="{A571D606-507E-A70A-6B16-7BB29D236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2555"/>
              <a:ext cx="42" cy="63"/>
            </a:xfrm>
            <a:custGeom>
              <a:avLst/>
              <a:gdLst>
                <a:gd name="T0" fmla="*/ 42 w 42"/>
                <a:gd name="T1" fmla="*/ 63 h 63"/>
                <a:gd name="T2" fmla="*/ 21 w 42"/>
                <a:gd name="T3" fmla="*/ 0 h 63"/>
                <a:gd name="T4" fmla="*/ 0 w 42"/>
                <a:gd name="T5" fmla="*/ 63 h 63"/>
                <a:gd name="T6" fmla="*/ 42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2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4" name="Rectangle 147">
              <a:extLst>
                <a:ext uri="{FF2B5EF4-FFF2-40B4-BE49-F238E27FC236}">
                  <a16:creationId xmlns:a16="http://schemas.microsoft.com/office/drawing/2014/main" id="{016EBB60-0E32-C77B-5C38-283D4CEFA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712"/>
              <a:ext cx="1120" cy="2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5" name="Rectangle 148">
              <a:extLst>
                <a:ext uri="{FF2B5EF4-FFF2-40B4-BE49-F238E27FC236}">
                  <a16:creationId xmlns:a16="http://schemas.microsoft.com/office/drawing/2014/main" id="{C7A00CF0-6217-9CA7-8EE4-66A25E55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712"/>
              <a:ext cx="1120" cy="231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6" name="Rectangle 149">
              <a:extLst>
                <a:ext uri="{FF2B5EF4-FFF2-40B4-BE49-F238E27FC236}">
                  <a16:creationId xmlns:a16="http://schemas.microsoft.com/office/drawing/2014/main" id="{5B96419A-999C-6E61-3A52-91B9A335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489"/>
              <a:ext cx="1120" cy="22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7" name="Rectangle 150">
              <a:extLst>
                <a:ext uri="{FF2B5EF4-FFF2-40B4-BE49-F238E27FC236}">
                  <a16:creationId xmlns:a16="http://schemas.microsoft.com/office/drawing/2014/main" id="{46896BA6-80EE-E833-A02B-BBD0F3AC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489"/>
              <a:ext cx="1120" cy="223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68" name="Rectangle 151">
              <a:extLst>
                <a:ext uri="{FF2B5EF4-FFF2-40B4-BE49-F238E27FC236}">
                  <a16:creationId xmlns:a16="http://schemas.microsoft.com/office/drawing/2014/main" id="{56EEA6E5-8524-9181-CFE0-5FBCB34D7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511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52">
              <a:extLst>
                <a:ext uri="{FF2B5EF4-FFF2-40B4-BE49-F238E27FC236}">
                  <a16:creationId xmlns:a16="http://schemas.microsoft.com/office/drawing/2014/main" id="{5CECBFB7-CA8F-1D98-7EDA-6CDDFFBE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593"/>
              <a:ext cx="48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ICollisionManager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Freeform 153">
              <a:extLst>
                <a:ext uri="{FF2B5EF4-FFF2-40B4-BE49-F238E27FC236}">
                  <a16:creationId xmlns:a16="http://schemas.microsoft.com/office/drawing/2014/main" id="{0D02D827-C992-9ABC-9AF7-E10222656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2" y="795"/>
              <a:ext cx="1089" cy="3"/>
            </a:xfrm>
            <a:custGeom>
              <a:avLst/>
              <a:gdLst>
                <a:gd name="T0" fmla="*/ 15 w 1089"/>
                <a:gd name="T1" fmla="*/ 0 h 3"/>
                <a:gd name="T2" fmla="*/ 36 w 1089"/>
                <a:gd name="T3" fmla="*/ 0 h 3"/>
                <a:gd name="T4" fmla="*/ 52 w 1089"/>
                <a:gd name="T5" fmla="*/ 3 h 3"/>
                <a:gd name="T6" fmla="*/ 62 w 1089"/>
                <a:gd name="T7" fmla="*/ 3 h 3"/>
                <a:gd name="T8" fmla="*/ 78 w 1089"/>
                <a:gd name="T9" fmla="*/ 0 h 3"/>
                <a:gd name="T10" fmla="*/ 101 w 1089"/>
                <a:gd name="T11" fmla="*/ 0 h 3"/>
                <a:gd name="T12" fmla="*/ 122 w 1089"/>
                <a:gd name="T13" fmla="*/ 0 h 3"/>
                <a:gd name="T14" fmla="*/ 138 w 1089"/>
                <a:gd name="T15" fmla="*/ 3 h 3"/>
                <a:gd name="T16" fmla="*/ 148 w 1089"/>
                <a:gd name="T17" fmla="*/ 3 h 3"/>
                <a:gd name="T18" fmla="*/ 163 w 1089"/>
                <a:gd name="T19" fmla="*/ 0 h 3"/>
                <a:gd name="T20" fmla="*/ 187 w 1089"/>
                <a:gd name="T21" fmla="*/ 0 h 3"/>
                <a:gd name="T22" fmla="*/ 208 w 1089"/>
                <a:gd name="T23" fmla="*/ 0 h 3"/>
                <a:gd name="T24" fmla="*/ 223 w 1089"/>
                <a:gd name="T25" fmla="*/ 3 h 3"/>
                <a:gd name="T26" fmla="*/ 234 w 1089"/>
                <a:gd name="T27" fmla="*/ 3 h 3"/>
                <a:gd name="T28" fmla="*/ 249 w 1089"/>
                <a:gd name="T29" fmla="*/ 0 h 3"/>
                <a:gd name="T30" fmla="*/ 273 w 1089"/>
                <a:gd name="T31" fmla="*/ 0 h 3"/>
                <a:gd name="T32" fmla="*/ 294 w 1089"/>
                <a:gd name="T33" fmla="*/ 0 h 3"/>
                <a:gd name="T34" fmla="*/ 309 w 1089"/>
                <a:gd name="T35" fmla="*/ 3 h 3"/>
                <a:gd name="T36" fmla="*/ 319 w 1089"/>
                <a:gd name="T37" fmla="*/ 3 h 3"/>
                <a:gd name="T38" fmla="*/ 335 w 1089"/>
                <a:gd name="T39" fmla="*/ 0 h 3"/>
                <a:gd name="T40" fmla="*/ 358 w 1089"/>
                <a:gd name="T41" fmla="*/ 0 h 3"/>
                <a:gd name="T42" fmla="*/ 379 w 1089"/>
                <a:gd name="T43" fmla="*/ 0 h 3"/>
                <a:gd name="T44" fmla="*/ 395 w 1089"/>
                <a:gd name="T45" fmla="*/ 3 h 3"/>
                <a:gd name="T46" fmla="*/ 405 w 1089"/>
                <a:gd name="T47" fmla="*/ 3 h 3"/>
                <a:gd name="T48" fmla="*/ 421 w 1089"/>
                <a:gd name="T49" fmla="*/ 0 h 3"/>
                <a:gd name="T50" fmla="*/ 444 w 1089"/>
                <a:gd name="T51" fmla="*/ 0 h 3"/>
                <a:gd name="T52" fmla="*/ 465 w 1089"/>
                <a:gd name="T53" fmla="*/ 0 h 3"/>
                <a:gd name="T54" fmla="*/ 481 w 1089"/>
                <a:gd name="T55" fmla="*/ 3 h 3"/>
                <a:gd name="T56" fmla="*/ 491 w 1089"/>
                <a:gd name="T57" fmla="*/ 3 h 3"/>
                <a:gd name="T58" fmla="*/ 507 w 1089"/>
                <a:gd name="T59" fmla="*/ 0 h 3"/>
                <a:gd name="T60" fmla="*/ 530 w 1089"/>
                <a:gd name="T61" fmla="*/ 0 h 3"/>
                <a:gd name="T62" fmla="*/ 551 w 1089"/>
                <a:gd name="T63" fmla="*/ 0 h 3"/>
                <a:gd name="T64" fmla="*/ 567 w 1089"/>
                <a:gd name="T65" fmla="*/ 3 h 3"/>
                <a:gd name="T66" fmla="*/ 577 w 1089"/>
                <a:gd name="T67" fmla="*/ 3 h 3"/>
                <a:gd name="T68" fmla="*/ 592 w 1089"/>
                <a:gd name="T69" fmla="*/ 0 h 3"/>
                <a:gd name="T70" fmla="*/ 616 w 1089"/>
                <a:gd name="T71" fmla="*/ 0 h 3"/>
                <a:gd name="T72" fmla="*/ 637 w 1089"/>
                <a:gd name="T73" fmla="*/ 0 h 3"/>
                <a:gd name="T74" fmla="*/ 652 w 1089"/>
                <a:gd name="T75" fmla="*/ 3 h 3"/>
                <a:gd name="T76" fmla="*/ 663 w 1089"/>
                <a:gd name="T77" fmla="*/ 3 h 3"/>
                <a:gd name="T78" fmla="*/ 678 w 1089"/>
                <a:gd name="T79" fmla="*/ 0 h 3"/>
                <a:gd name="T80" fmla="*/ 702 w 1089"/>
                <a:gd name="T81" fmla="*/ 0 h 3"/>
                <a:gd name="T82" fmla="*/ 722 w 1089"/>
                <a:gd name="T83" fmla="*/ 0 h 3"/>
                <a:gd name="T84" fmla="*/ 738 w 1089"/>
                <a:gd name="T85" fmla="*/ 3 h 3"/>
                <a:gd name="T86" fmla="*/ 748 w 1089"/>
                <a:gd name="T87" fmla="*/ 3 h 3"/>
                <a:gd name="T88" fmla="*/ 764 w 1089"/>
                <a:gd name="T89" fmla="*/ 0 h 3"/>
                <a:gd name="T90" fmla="*/ 787 w 1089"/>
                <a:gd name="T91" fmla="*/ 0 h 3"/>
                <a:gd name="T92" fmla="*/ 808 w 1089"/>
                <a:gd name="T93" fmla="*/ 0 h 3"/>
                <a:gd name="T94" fmla="*/ 824 w 1089"/>
                <a:gd name="T95" fmla="*/ 3 h 3"/>
                <a:gd name="T96" fmla="*/ 834 w 1089"/>
                <a:gd name="T97" fmla="*/ 3 h 3"/>
                <a:gd name="T98" fmla="*/ 850 w 1089"/>
                <a:gd name="T99" fmla="*/ 0 h 3"/>
                <a:gd name="T100" fmla="*/ 873 w 1089"/>
                <a:gd name="T101" fmla="*/ 0 h 3"/>
                <a:gd name="T102" fmla="*/ 894 w 1089"/>
                <a:gd name="T103" fmla="*/ 0 h 3"/>
                <a:gd name="T104" fmla="*/ 910 w 1089"/>
                <a:gd name="T105" fmla="*/ 3 h 3"/>
                <a:gd name="T106" fmla="*/ 920 w 1089"/>
                <a:gd name="T107" fmla="*/ 3 h 3"/>
                <a:gd name="T108" fmla="*/ 936 w 1089"/>
                <a:gd name="T109" fmla="*/ 0 h 3"/>
                <a:gd name="T110" fmla="*/ 959 w 1089"/>
                <a:gd name="T111" fmla="*/ 0 h 3"/>
                <a:gd name="T112" fmla="*/ 980 w 1089"/>
                <a:gd name="T113" fmla="*/ 0 h 3"/>
                <a:gd name="T114" fmla="*/ 995 w 1089"/>
                <a:gd name="T115" fmla="*/ 3 h 3"/>
                <a:gd name="T116" fmla="*/ 1006 w 1089"/>
                <a:gd name="T117" fmla="*/ 3 h 3"/>
                <a:gd name="T118" fmla="*/ 1021 w 1089"/>
                <a:gd name="T119" fmla="*/ 0 h 3"/>
                <a:gd name="T120" fmla="*/ 1045 w 1089"/>
                <a:gd name="T121" fmla="*/ 0 h 3"/>
                <a:gd name="T122" fmla="*/ 1066 w 1089"/>
                <a:gd name="T123" fmla="*/ 0 h 3"/>
                <a:gd name="T124" fmla="*/ 1081 w 1089"/>
                <a:gd name="T12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9" h="3">
                  <a:moveTo>
                    <a:pt x="0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15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15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31" y="3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6" y="0"/>
                  </a:moveTo>
                  <a:lnTo>
                    <a:pt x="52" y="0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6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0" y="3"/>
                  </a:lnTo>
                  <a:lnTo>
                    <a:pt x="54" y="3"/>
                  </a:lnTo>
                  <a:lnTo>
                    <a:pt x="54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3"/>
                  </a:lnTo>
                  <a:lnTo>
                    <a:pt x="62" y="3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3"/>
                  </a:lnTo>
                  <a:lnTo>
                    <a:pt x="70" y="3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1" y="3"/>
                  </a:lnTo>
                  <a:lnTo>
                    <a:pt x="85" y="3"/>
                  </a:lnTo>
                  <a:lnTo>
                    <a:pt x="85" y="0"/>
                  </a:lnTo>
                  <a:close/>
                  <a:moveTo>
                    <a:pt x="93" y="0"/>
                  </a:moveTo>
                  <a:lnTo>
                    <a:pt x="99" y="0"/>
                  </a:lnTo>
                  <a:lnTo>
                    <a:pt x="99" y="3"/>
                  </a:lnTo>
                  <a:lnTo>
                    <a:pt x="93" y="3"/>
                  </a:lnTo>
                  <a:lnTo>
                    <a:pt x="93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4" y="0"/>
                  </a:moveTo>
                  <a:lnTo>
                    <a:pt x="130" y="0"/>
                  </a:lnTo>
                  <a:lnTo>
                    <a:pt x="130" y="3"/>
                  </a:lnTo>
                  <a:lnTo>
                    <a:pt x="124" y="3"/>
                  </a:lnTo>
                  <a:lnTo>
                    <a:pt x="124" y="0"/>
                  </a:lnTo>
                  <a:close/>
                  <a:moveTo>
                    <a:pt x="132" y="0"/>
                  </a:moveTo>
                  <a:lnTo>
                    <a:pt x="138" y="0"/>
                  </a:lnTo>
                  <a:lnTo>
                    <a:pt x="138" y="3"/>
                  </a:lnTo>
                  <a:lnTo>
                    <a:pt x="132" y="3"/>
                  </a:lnTo>
                  <a:lnTo>
                    <a:pt x="132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3"/>
                  </a:lnTo>
                  <a:lnTo>
                    <a:pt x="140" y="3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3"/>
                  </a:lnTo>
                  <a:lnTo>
                    <a:pt x="148" y="3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3" y="0"/>
                  </a:moveTo>
                  <a:lnTo>
                    <a:pt x="169" y="0"/>
                  </a:lnTo>
                  <a:lnTo>
                    <a:pt x="169" y="3"/>
                  </a:lnTo>
                  <a:lnTo>
                    <a:pt x="163" y="3"/>
                  </a:lnTo>
                  <a:lnTo>
                    <a:pt x="163" y="0"/>
                  </a:lnTo>
                  <a:close/>
                  <a:moveTo>
                    <a:pt x="171" y="0"/>
                  </a:moveTo>
                  <a:lnTo>
                    <a:pt x="177" y="0"/>
                  </a:lnTo>
                  <a:lnTo>
                    <a:pt x="177" y="3"/>
                  </a:lnTo>
                  <a:lnTo>
                    <a:pt x="171" y="3"/>
                  </a:lnTo>
                  <a:lnTo>
                    <a:pt x="171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3"/>
                  </a:lnTo>
                  <a:lnTo>
                    <a:pt x="179" y="3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3"/>
                  </a:lnTo>
                  <a:lnTo>
                    <a:pt x="187" y="3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2" y="0"/>
                  </a:moveTo>
                  <a:lnTo>
                    <a:pt x="208" y="0"/>
                  </a:lnTo>
                  <a:lnTo>
                    <a:pt x="208" y="3"/>
                  </a:lnTo>
                  <a:lnTo>
                    <a:pt x="202" y="3"/>
                  </a:lnTo>
                  <a:lnTo>
                    <a:pt x="202" y="0"/>
                  </a:lnTo>
                  <a:close/>
                  <a:moveTo>
                    <a:pt x="210" y="0"/>
                  </a:moveTo>
                  <a:lnTo>
                    <a:pt x="216" y="0"/>
                  </a:lnTo>
                  <a:lnTo>
                    <a:pt x="216" y="3"/>
                  </a:lnTo>
                  <a:lnTo>
                    <a:pt x="210" y="3"/>
                  </a:lnTo>
                  <a:lnTo>
                    <a:pt x="210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3"/>
                  </a:lnTo>
                  <a:lnTo>
                    <a:pt x="218" y="3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3"/>
                  </a:lnTo>
                  <a:lnTo>
                    <a:pt x="226" y="3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1" y="0"/>
                  </a:moveTo>
                  <a:lnTo>
                    <a:pt x="247" y="0"/>
                  </a:lnTo>
                  <a:lnTo>
                    <a:pt x="247" y="3"/>
                  </a:lnTo>
                  <a:lnTo>
                    <a:pt x="241" y="3"/>
                  </a:lnTo>
                  <a:lnTo>
                    <a:pt x="241" y="0"/>
                  </a:lnTo>
                  <a:close/>
                  <a:moveTo>
                    <a:pt x="249" y="0"/>
                  </a:moveTo>
                  <a:lnTo>
                    <a:pt x="255" y="0"/>
                  </a:lnTo>
                  <a:lnTo>
                    <a:pt x="255" y="3"/>
                  </a:lnTo>
                  <a:lnTo>
                    <a:pt x="249" y="3"/>
                  </a:lnTo>
                  <a:lnTo>
                    <a:pt x="249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3"/>
                  </a:lnTo>
                  <a:lnTo>
                    <a:pt x="257" y="3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3"/>
                  </a:lnTo>
                  <a:lnTo>
                    <a:pt x="265" y="3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0" y="0"/>
                  </a:moveTo>
                  <a:lnTo>
                    <a:pt x="286" y="0"/>
                  </a:lnTo>
                  <a:lnTo>
                    <a:pt x="286" y="3"/>
                  </a:lnTo>
                  <a:lnTo>
                    <a:pt x="280" y="3"/>
                  </a:lnTo>
                  <a:lnTo>
                    <a:pt x="280" y="0"/>
                  </a:lnTo>
                  <a:close/>
                  <a:moveTo>
                    <a:pt x="288" y="0"/>
                  </a:moveTo>
                  <a:lnTo>
                    <a:pt x="294" y="0"/>
                  </a:lnTo>
                  <a:lnTo>
                    <a:pt x="294" y="3"/>
                  </a:lnTo>
                  <a:lnTo>
                    <a:pt x="288" y="3"/>
                  </a:lnTo>
                  <a:lnTo>
                    <a:pt x="288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296" y="3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19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319" y="3"/>
                  </a:lnTo>
                  <a:lnTo>
                    <a:pt x="319" y="0"/>
                  </a:lnTo>
                  <a:close/>
                  <a:moveTo>
                    <a:pt x="327" y="0"/>
                  </a:moveTo>
                  <a:lnTo>
                    <a:pt x="333" y="0"/>
                  </a:lnTo>
                  <a:lnTo>
                    <a:pt x="333" y="3"/>
                  </a:lnTo>
                  <a:lnTo>
                    <a:pt x="327" y="3"/>
                  </a:lnTo>
                  <a:lnTo>
                    <a:pt x="327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3"/>
                  </a:lnTo>
                  <a:lnTo>
                    <a:pt x="335" y="3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3"/>
                  </a:lnTo>
                  <a:lnTo>
                    <a:pt x="343" y="3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8" y="0"/>
                  </a:moveTo>
                  <a:lnTo>
                    <a:pt x="364" y="0"/>
                  </a:lnTo>
                  <a:lnTo>
                    <a:pt x="364" y="3"/>
                  </a:lnTo>
                  <a:lnTo>
                    <a:pt x="358" y="3"/>
                  </a:lnTo>
                  <a:lnTo>
                    <a:pt x="358" y="0"/>
                  </a:lnTo>
                  <a:close/>
                  <a:moveTo>
                    <a:pt x="366" y="0"/>
                  </a:moveTo>
                  <a:lnTo>
                    <a:pt x="372" y="0"/>
                  </a:lnTo>
                  <a:lnTo>
                    <a:pt x="372" y="3"/>
                  </a:lnTo>
                  <a:lnTo>
                    <a:pt x="366" y="3"/>
                  </a:lnTo>
                  <a:lnTo>
                    <a:pt x="366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3"/>
                  </a:lnTo>
                  <a:lnTo>
                    <a:pt x="374" y="3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3"/>
                  </a:lnTo>
                  <a:lnTo>
                    <a:pt x="382" y="3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7" y="0"/>
                  </a:moveTo>
                  <a:lnTo>
                    <a:pt x="403" y="0"/>
                  </a:lnTo>
                  <a:lnTo>
                    <a:pt x="403" y="3"/>
                  </a:lnTo>
                  <a:lnTo>
                    <a:pt x="397" y="3"/>
                  </a:lnTo>
                  <a:lnTo>
                    <a:pt x="397" y="0"/>
                  </a:lnTo>
                  <a:close/>
                  <a:moveTo>
                    <a:pt x="405" y="0"/>
                  </a:moveTo>
                  <a:lnTo>
                    <a:pt x="411" y="0"/>
                  </a:lnTo>
                  <a:lnTo>
                    <a:pt x="411" y="3"/>
                  </a:lnTo>
                  <a:lnTo>
                    <a:pt x="405" y="3"/>
                  </a:lnTo>
                  <a:lnTo>
                    <a:pt x="405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3"/>
                  </a:lnTo>
                  <a:lnTo>
                    <a:pt x="421" y="3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6" y="0"/>
                  </a:moveTo>
                  <a:lnTo>
                    <a:pt x="442" y="0"/>
                  </a:lnTo>
                  <a:lnTo>
                    <a:pt x="442" y="3"/>
                  </a:lnTo>
                  <a:lnTo>
                    <a:pt x="436" y="3"/>
                  </a:lnTo>
                  <a:lnTo>
                    <a:pt x="436" y="0"/>
                  </a:lnTo>
                  <a:close/>
                  <a:moveTo>
                    <a:pt x="444" y="0"/>
                  </a:moveTo>
                  <a:lnTo>
                    <a:pt x="450" y="0"/>
                  </a:lnTo>
                  <a:lnTo>
                    <a:pt x="450" y="3"/>
                  </a:lnTo>
                  <a:lnTo>
                    <a:pt x="444" y="3"/>
                  </a:lnTo>
                  <a:lnTo>
                    <a:pt x="444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3"/>
                  </a:lnTo>
                  <a:lnTo>
                    <a:pt x="452" y="3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3"/>
                  </a:lnTo>
                  <a:lnTo>
                    <a:pt x="460" y="3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5" y="0"/>
                  </a:moveTo>
                  <a:lnTo>
                    <a:pt x="481" y="0"/>
                  </a:lnTo>
                  <a:lnTo>
                    <a:pt x="481" y="3"/>
                  </a:lnTo>
                  <a:lnTo>
                    <a:pt x="475" y="3"/>
                  </a:lnTo>
                  <a:lnTo>
                    <a:pt x="475" y="0"/>
                  </a:lnTo>
                  <a:close/>
                  <a:moveTo>
                    <a:pt x="483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83" y="3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3"/>
                  </a:lnTo>
                  <a:lnTo>
                    <a:pt x="491" y="3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3"/>
                  </a:lnTo>
                  <a:lnTo>
                    <a:pt x="499" y="3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4" y="0"/>
                  </a:moveTo>
                  <a:lnTo>
                    <a:pt x="520" y="0"/>
                  </a:lnTo>
                  <a:lnTo>
                    <a:pt x="520" y="3"/>
                  </a:lnTo>
                  <a:lnTo>
                    <a:pt x="514" y="3"/>
                  </a:lnTo>
                  <a:lnTo>
                    <a:pt x="514" y="0"/>
                  </a:lnTo>
                  <a:close/>
                  <a:moveTo>
                    <a:pt x="522" y="0"/>
                  </a:moveTo>
                  <a:lnTo>
                    <a:pt x="528" y="0"/>
                  </a:lnTo>
                  <a:lnTo>
                    <a:pt x="528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3"/>
                  </a:lnTo>
                  <a:lnTo>
                    <a:pt x="530" y="3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3"/>
                  </a:lnTo>
                  <a:lnTo>
                    <a:pt x="538" y="3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3" y="0"/>
                  </a:moveTo>
                  <a:lnTo>
                    <a:pt x="559" y="0"/>
                  </a:lnTo>
                  <a:lnTo>
                    <a:pt x="559" y="3"/>
                  </a:lnTo>
                  <a:lnTo>
                    <a:pt x="553" y="3"/>
                  </a:lnTo>
                  <a:lnTo>
                    <a:pt x="553" y="0"/>
                  </a:lnTo>
                  <a:close/>
                  <a:moveTo>
                    <a:pt x="561" y="0"/>
                  </a:moveTo>
                  <a:lnTo>
                    <a:pt x="567" y="0"/>
                  </a:lnTo>
                  <a:lnTo>
                    <a:pt x="567" y="3"/>
                  </a:lnTo>
                  <a:lnTo>
                    <a:pt x="561" y="3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3"/>
                  </a:lnTo>
                  <a:lnTo>
                    <a:pt x="569" y="3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3"/>
                  </a:lnTo>
                  <a:lnTo>
                    <a:pt x="577" y="3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2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92" y="3"/>
                  </a:lnTo>
                  <a:lnTo>
                    <a:pt x="592" y="0"/>
                  </a:lnTo>
                  <a:close/>
                  <a:moveTo>
                    <a:pt x="600" y="0"/>
                  </a:moveTo>
                  <a:lnTo>
                    <a:pt x="606" y="0"/>
                  </a:lnTo>
                  <a:lnTo>
                    <a:pt x="606" y="3"/>
                  </a:lnTo>
                  <a:lnTo>
                    <a:pt x="600" y="3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3"/>
                  </a:lnTo>
                  <a:lnTo>
                    <a:pt x="616" y="3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1" y="0"/>
                  </a:moveTo>
                  <a:lnTo>
                    <a:pt x="637" y="0"/>
                  </a:lnTo>
                  <a:lnTo>
                    <a:pt x="637" y="3"/>
                  </a:lnTo>
                  <a:lnTo>
                    <a:pt x="631" y="3"/>
                  </a:lnTo>
                  <a:lnTo>
                    <a:pt x="631" y="0"/>
                  </a:lnTo>
                  <a:close/>
                  <a:moveTo>
                    <a:pt x="639" y="0"/>
                  </a:moveTo>
                  <a:lnTo>
                    <a:pt x="645" y="0"/>
                  </a:lnTo>
                  <a:lnTo>
                    <a:pt x="645" y="3"/>
                  </a:lnTo>
                  <a:lnTo>
                    <a:pt x="639" y="3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3"/>
                  </a:lnTo>
                  <a:lnTo>
                    <a:pt x="647" y="3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3"/>
                  </a:lnTo>
                  <a:lnTo>
                    <a:pt x="655" y="3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0" y="0"/>
                  </a:moveTo>
                  <a:lnTo>
                    <a:pt x="676" y="0"/>
                  </a:lnTo>
                  <a:lnTo>
                    <a:pt x="676" y="3"/>
                  </a:lnTo>
                  <a:lnTo>
                    <a:pt x="670" y="3"/>
                  </a:lnTo>
                  <a:lnTo>
                    <a:pt x="670" y="0"/>
                  </a:lnTo>
                  <a:close/>
                  <a:moveTo>
                    <a:pt x="678" y="0"/>
                  </a:moveTo>
                  <a:lnTo>
                    <a:pt x="683" y="0"/>
                  </a:lnTo>
                  <a:lnTo>
                    <a:pt x="683" y="3"/>
                  </a:lnTo>
                  <a:lnTo>
                    <a:pt x="678" y="3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3"/>
                  </a:lnTo>
                  <a:lnTo>
                    <a:pt x="686" y="3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3"/>
                  </a:lnTo>
                  <a:lnTo>
                    <a:pt x="694" y="3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09" y="0"/>
                  </a:moveTo>
                  <a:lnTo>
                    <a:pt x="715" y="0"/>
                  </a:lnTo>
                  <a:lnTo>
                    <a:pt x="715" y="3"/>
                  </a:lnTo>
                  <a:lnTo>
                    <a:pt x="709" y="3"/>
                  </a:lnTo>
                  <a:lnTo>
                    <a:pt x="709" y="0"/>
                  </a:lnTo>
                  <a:close/>
                  <a:moveTo>
                    <a:pt x="717" y="0"/>
                  </a:moveTo>
                  <a:lnTo>
                    <a:pt x="722" y="0"/>
                  </a:lnTo>
                  <a:lnTo>
                    <a:pt x="722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3"/>
                  </a:lnTo>
                  <a:lnTo>
                    <a:pt x="725" y="3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3"/>
                  </a:lnTo>
                  <a:lnTo>
                    <a:pt x="733" y="3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8" y="0"/>
                  </a:moveTo>
                  <a:lnTo>
                    <a:pt x="754" y="0"/>
                  </a:lnTo>
                  <a:lnTo>
                    <a:pt x="754" y="3"/>
                  </a:lnTo>
                  <a:lnTo>
                    <a:pt x="748" y="3"/>
                  </a:lnTo>
                  <a:lnTo>
                    <a:pt x="748" y="0"/>
                  </a:lnTo>
                  <a:close/>
                  <a:moveTo>
                    <a:pt x="756" y="0"/>
                  </a:moveTo>
                  <a:lnTo>
                    <a:pt x="761" y="0"/>
                  </a:lnTo>
                  <a:lnTo>
                    <a:pt x="761" y="3"/>
                  </a:lnTo>
                  <a:lnTo>
                    <a:pt x="756" y="3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3"/>
                  </a:lnTo>
                  <a:lnTo>
                    <a:pt x="764" y="3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3"/>
                  </a:lnTo>
                  <a:lnTo>
                    <a:pt x="772" y="3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7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7" y="3"/>
                  </a:lnTo>
                  <a:lnTo>
                    <a:pt x="787" y="0"/>
                  </a:lnTo>
                  <a:close/>
                  <a:moveTo>
                    <a:pt x="795" y="0"/>
                  </a:moveTo>
                  <a:lnTo>
                    <a:pt x="800" y="0"/>
                  </a:lnTo>
                  <a:lnTo>
                    <a:pt x="800" y="3"/>
                  </a:lnTo>
                  <a:lnTo>
                    <a:pt x="795" y="3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3"/>
                  </a:lnTo>
                  <a:lnTo>
                    <a:pt x="803" y="3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3"/>
                  </a:lnTo>
                  <a:lnTo>
                    <a:pt x="811" y="3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6" y="0"/>
                  </a:moveTo>
                  <a:lnTo>
                    <a:pt x="832" y="0"/>
                  </a:lnTo>
                  <a:lnTo>
                    <a:pt x="832" y="3"/>
                  </a:lnTo>
                  <a:lnTo>
                    <a:pt x="826" y="3"/>
                  </a:lnTo>
                  <a:lnTo>
                    <a:pt x="826" y="0"/>
                  </a:lnTo>
                  <a:close/>
                  <a:moveTo>
                    <a:pt x="834" y="0"/>
                  </a:moveTo>
                  <a:lnTo>
                    <a:pt x="839" y="0"/>
                  </a:lnTo>
                  <a:lnTo>
                    <a:pt x="839" y="3"/>
                  </a:lnTo>
                  <a:lnTo>
                    <a:pt x="834" y="3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3"/>
                  </a:lnTo>
                  <a:lnTo>
                    <a:pt x="842" y="3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3"/>
                  </a:lnTo>
                  <a:lnTo>
                    <a:pt x="850" y="3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5" y="0"/>
                  </a:moveTo>
                  <a:lnTo>
                    <a:pt x="871" y="0"/>
                  </a:lnTo>
                  <a:lnTo>
                    <a:pt x="871" y="3"/>
                  </a:lnTo>
                  <a:lnTo>
                    <a:pt x="865" y="3"/>
                  </a:lnTo>
                  <a:lnTo>
                    <a:pt x="865" y="0"/>
                  </a:lnTo>
                  <a:close/>
                  <a:moveTo>
                    <a:pt x="873" y="0"/>
                  </a:moveTo>
                  <a:lnTo>
                    <a:pt x="878" y="0"/>
                  </a:lnTo>
                  <a:lnTo>
                    <a:pt x="878" y="3"/>
                  </a:lnTo>
                  <a:lnTo>
                    <a:pt x="873" y="3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3"/>
                  </a:lnTo>
                  <a:lnTo>
                    <a:pt x="881" y="3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3"/>
                  </a:lnTo>
                  <a:lnTo>
                    <a:pt x="889" y="3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4" y="0"/>
                  </a:moveTo>
                  <a:lnTo>
                    <a:pt x="910" y="0"/>
                  </a:lnTo>
                  <a:lnTo>
                    <a:pt x="910" y="3"/>
                  </a:lnTo>
                  <a:lnTo>
                    <a:pt x="904" y="3"/>
                  </a:lnTo>
                  <a:lnTo>
                    <a:pt x="904" y="0"/>
                  </a:lnTo>
                  <a:close/>
                  <a:moveTo>
                    <a:pt x="912" y="0"/>
                  </a:moveTo>
                  <a:lnTo>
                    <a:pt x="917" y="0"/>
                  </a:lnTo>
                  <a:lnTo>
                    <a:pt x="917" y="3"/>
                  </a:lnTo>
                  <a:lnTo>
                    <a:pt x="912" y="3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3"/>
                  </a:lnTo>
                  <a:lnTo>
                    <a:pt x="920" y="3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3"/>
                  </a:lnTo>
                  <a:lnTo>
                    <a:pt x="928" y="3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3" y="0"/>
                  </a:moveTo>
                  <a:lnTo>
                    <a:pt x="949" y="0"/>
                  </a:lnTo>
                  <a:lnTo>
                    <a:pt x="949" y="3"/>
                  </a:lnTo>
                  <a:lnTo>
                    <a:pt x="943" y="3"/>
                  </a:lnTo>
                  <a:lnTo>
                    <a:pt x="943" y="0"/>
                  </a:lnTo>
                  <a:close/>
                  <a:moveTo>
                    <a:pt x="951" y="0"/>
                  </a:moveTo>
                  <a:lnTo>
                    <a:pt x="956" y="0"/>
                  </a:lnTo>
                  <a:lnTo>
                    <a:pt x="956" y="3"/>
                  </a:lnTo>
                  <a:lnTo>
                    <a:pt x="951" y="3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3"/>
                  </a:lnTo>
                  <a:lnTo>
                    <a:pt x="959" y="3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3"/>
                  </a:lnTo>
                  <a:lnTo>
                    <a:pt x="967" y="3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2" y="0"/>
                  </a:moveTo>
                  <a:lnTo>
                    <a:pt x="988" y="0"/>
                  </a:lnTo>
                  <a:lnTo>
                    <a:pt x="988" y="3"/>
                  </a:lnTo>
                  <a:lnTo>
                    <a:pt x="982" y="3"/>
                  </a:lnTo>
                  <a:lnTo>
                    <a:pt x="982" y="0"/>
                  </a:lnTo>
                  <a:close/>
                  <a:moveTo>
                    <a:pt x="990" y="0"/>
                  </a:moveTo>
                  <a:lnTo>
                    <a:pt x="995" y="0"/>
                  </a:lnTo>
                  <a:lnTo>
                    <a:pt x="995" y="3"/>
                  </a:lnTo>
                  <a:lnTo>
                    <a:pt x="990" y="3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3"/>
                  </a:lnTo>
                  <a:lnTo>
                    <a:pt x="998" y="3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3"/>
                  </a:lnTo>
                  <a:lnTo>
                    <a:pt x="1006" y="3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1" y="0"/>
                  </a:moveTo>
                  <a:lnTo>
                    <a:pt x="1027" y="0"/>
                  </a:lnTo>
                  <a:lnTo>
                    <a:pt x="1027" y="3"/>
                  </a:lnTo>
                  <a:lnTo>
                    <a:pt x="1021" y="3"/>
                  </a:lnTo>
                  <a:lnTo>
                    <a:pt x="1021" y="0"/>
                  </a:lnTo>
                  <a:close/>
                  <a:moveTo>
                    <a:pt x="1029" y="0"/>
                  </a:moveTo>
                  <a:lnTo>
                    <a:pt x="1034" y="0"/>
                  </a:lnTo>
                  <a:lnTo>
                    <a:pt x="1034" y="3"/>
                  </a:lnTo>
                  <a:lnTo>
                    <a:pt x="1029" y="3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3"/>
                  </a:lnTo>
                  <a:lnTo>
                    <a:pt x="1037" y="3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3"/>
                  </a:lnTo>
                  <a:lnTo>
                    <a:pt x="1045" y="3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3"/>
                  </a:lnTo>
                  <a:lnTo>
                    <a:pt x="1053" y="3"/>
                  </a:lnTo>
                  <a:lnTo>
                    <a:pt x="1053" y="0"/>
                  </a:lnTo>
                  <a:close/>
                  <a:moveTo>
                    <a:pt x="1060" y="0"/>
                  </a:moveTo>
                  <a:lnTo>
                    <a:pt x="1066" y="0"/>
                  </a:lnTo>
                  <a:lnTo>
                    <a:pt x="1066" y="3"/>
                  </a:lnTo>
                  <a:lnTo>
                    <a:pt x="1060" y="3"/>
                  </a:lnTo>
                  <a:lnTo>
                    <a:pt x="1060" y="0"/>
                  </a:lnTo>
                  <a:close/>
                  <a:moveTo>
                    <a:pt x="1068" y="0"/>
                  </a:moveTo>
                  <a:lnTo>
                    <a:pt x="1073" y="0"/>
                  </a:lnTo>
                  <a:lnTo>
                    <a:pt x="1073" y="3"/>
                  </a:lnTo>
                  <a:lnTo>
                    <a:pt x="1068" y="3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3"/>
                  </a:lnTo>
                  <a:lnTo>
                    <a:pt x="1076" y="3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3"/>
                  </a:lnTo>
                  <a:lnTo>
                    <a:pt x="1084" y="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1" name="Rectangle 154">
              <a:extLst>
                <a:ext uri="{FF2B5EF4-FFF2-40B4-BE49-F238E27FC236}">
                  <a16:creationId xmlns:a16="http://schemas.microsoft.com/office/drawing/2014/main" id="{A131AE17-336F-9751-A4BC-0DB894F3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807"/>
              <a:ext cx="55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detectCollision():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55">
              <a:extLst>
                <a:ext uri="{FF2B5EF4-FFF2-40B4-BE49-F238E27FC236}">
                  <a16:creationId xmlns:a16="http://schemas.microsoft.com/office/drawing/2014/main" id="{4E189497-EBF1-1E99-DC24-3E8AB2FF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868"/>
              <a:ext cx="39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dispose():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Freeform 156">
              <a:extLst>
                <a:ext uri="{FF2B5EF4-FFF2-40B4-BE49-F238E27FC236}">
                  <a16:creationId xmlns:a16="http://schemas.microsoft.com/office/drawing/2014/main" id="{2F6F1437-EA70-3B4F-7850-B149795949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" y="1002"/>
              <a:ext cx="8" cy="522"/>
            </a:xfrm>
            <a:custGeom>
              <a:avLst/>
              <a:gdLst>
                <a:gd name="T0" fmla="*/ 0 w 32"/>
                <a:gd name="T1" fmla="*/ 2126 h 2142"/>
                <a:gd name="T2" fmla="*/ 0 w 32"/>
                <a:gd name="T3" fmla="*/ 1902 h 2142"/>
                <a:gd name="T4" fmla="*/ 16 w 32"/>
                <a:gd name="T5" fmla="*/ 1886 h 2142"/>
                <a:gd name="T6" fmla="*/ 32 w 32"/>
                <a:gd name="T7" fmla="*/ 1902 h 2142"/>
                <a:gd name="T8" fmla="*/ 32 w 32"/>
                <a:gd name="T9" fmla="*/ 2126 h 2142"/>
                <a:gd name="T10" fmla="*/ 16 w 32"/>
                <a:gd name="T11" fmla="*/ 2142 h 2142"/>
                <a:gd name="T12" fmla="*/ 0 w 32"/>
                <a:gd name="T13" fmla="*/ 2126 h 2142"/>
                <a:gd name="T14" fmla="*/ 0 w 32"/>
                <a:gd name="T15" fmla="*/ 1742 h 2142"/>
                <a:gd name="T16" fmla="*/ 0 w 32"/>
                <a:gd name="T17" fmla="*/ 1518 h 2142"/>
                <a:gd name="T18" fmla="*/ 16 w 32"/>
                <a:gd name="T19" fmla="*/ 1502 h 2142"/>
                <a:gd name="T20" fmla="*/ 32 w 32"/>
                <a:gd name="T21" fmla="*/ 1518 h 2142"/>
                <a:gd name="T22" fmla="*/ 32 w 32"/>
                <a:gd name="T23" fmla="*/ 1742 h 2142"/>
                <a:gd name="T24" fmla="*/ 16 w 32"/>
                <a:gd name="T25" fmla="*/ 1758 h 2142"/>
                <a:gd name="T26" fmla="*/ 0 w 32"/>
                <a:gd name="T27" fmla="*/ 1742 h 2142"/>
                <a:gd name="T28" fmla="*/ 0 w 32"/>
                <a:gd name="T29" fmla="*/ 1358 h 2142"/>
                <a:gd name="T30" fmla="*/ 0 w 32"/>
                <a:gd name="T31" fmla="*/ 1134 h 2142"/>
                <a:gd name="T32" fmla="*/ 16 w 32"/>
                <a:gd name="T33" fmla="*/ 1118 h 2142"/>
                <a:gd name="T34" fmla="*/ 32 w 32"/>
                <a:gd name="T35" fmla="*/ 1134 h 2142"/>
                <a:gd name="T36" fmla="*/ 32 w 32"/>
                <a:gd name="T37" fmla="*/ 1358 h 2142"/>
                <a:gd name="T38" fmla="*/ 16 w 32"/>
                <a:gd name="T39" fmla="*/ 1374 h 2142"/>
                <a:gd name="T40" fmla="*/ 0 w 32"/>
                <a:gd name="T41" fmla="*/ 1358 h 2142"/>
                <a:gd name="T42" fmla="*/ 0 w 32"/>
                <a:gd name="T43" fmla="*/ 974 h 2142"/>
                <a:gd name="T44" fmla="*/ 0 w 32"/>
                <a:gd name="T45" fmla="*/ 750 h 2142"/>
                <a:gd name="T46" fmla="*/ 16 w 32"/>
                <a:gd name="T47" fmla="*/ 734 h 2142"/>
                <a:gd name="T48" fmla="*/ 32 w 32"/>
                <a:gd name="T49" fmla="*/ 750 h 2142"/>
                <a:gd name="T50" fmla="*/ 32 w 32"/>
                <a:gd name="T51" fmla="*/ 974 h 2142"/>
                <a:gd name="T52" fmla="*/ 16 w 32"/>
                <a:gd name="T53" fmla="*/ 990 h 2142"/>
                <a:gd name="T54" fmla="*/ 0 w 32"/>
                <a:gd name="T55" fmla="*/ 974 h 2142"/>
                <a:gd name="T56" fmla="*/ 0 w 32"/>
                <a:gd name="T57" fmla="*/ 590 h 2142"/>
                <a:gd name="T58" fmla="*/ 0 w 32"/>
                <a:gd name="T59" fmla="*/ 366 h 2142"/>
                <a:gd name="T60" fmla="*/ 16 w 32"/>
                <a:gd name="T61" fmla="*/ 350 h 2142"/>
                <a:gd name="T62" fmla="*/ 32 w 32"/>
                <a:gd name="T63" fmla="*/ 366 h 2142"/>
                <a:gd name="T64" fmla="*/ 32 w 32"/>
                <a:gd name="T65" fmla="*/ 590 h 2142"/>
                <a:gd name="T66" fmla="*/ 16 w 32"/>
                <a:gd name="T67" fmla="*/ 606 h 2142"/>
                <a:gd name="T68" fmla="*/ 0 w 32"/>
                <a:gd name="T69" fmla="*/ 590 h 2142"/>
                <a:gd name="T70" fmla="*/ 0 w 32"/>
                <a:gd name="T71" fmla="*/ 206 h 2142"/>
                <a:gd name="T72" fmla="*/ 0 w 32"/>
                <a:gd name="T73" fmla="*/ 16 h 2142"/>
                <a:gd name="T74" fmla="*/ 16 w 32"/>
                <a:gd name="T75" fmla="*/ 0 h 2142"/>
                <a:gd name="T76" fmla="*/ 32 w 32"/>
                <a:gd name="T77" fmla="*/ 16 h 2142"/>
                <a:gd name="T78" fmla="*/ 32 w 32"/>
                <a:gd name="T79" fmla="*/ 206 h 2142"/>
                <a:gd name="T80" fmla="*/ 16 w 32"/>
                <a:gd name="T81" fmla="*/ 222 h 2142"/>
                <a:gd name="T82" fmla="*/ 0 w 32"/>
                <a:gd name="T83" fmla="*/ 206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2142">
                  <a:moveTo>
                    <a:pt x="0" y="2126"/>
                  </a:moveTo>
                  <a:lnTo>
                    <a:pt x="0" y="1902"/>
                  </a:lnTo>
                  <a:cubicBezTo>
                    <a:pt x="0" y="1893"/>
                    <a:pt x="7" y="1886"/>
                    <a:pt x="16" y="1886"/>
                  </a:cubicBezTo>
                  <a:cubicBezTo>
                    <a:pt x="25" y="1886"/>
                    <a:pt x="32" y="1893"/>
                    <a:pt x="32" y="1902"/>
                  </a:cubicBezTo>
                  <a:lnTo>
                    <a:pt x="32" y="2126"/>
                  </a:lnTo>
                  <a:cubicBezTo>
                    <a:pt x="32" y="2134"/>
                    <a:pt x="25" y="2142"/>
                    <a:pt x="16" y="2142"/>
                  </a:cubicBezTo>
                  <a:cubicBezTo>
                    <a:pt x="7" y="2142"/>
                    <a:pt x="0" y="2134"/>
                    <a:pt x="0" y="2126"/>
                  </a:cubicBezTo>
                  <a:close/>
                  <a:moveTo>
                    <a:pt x="0" y="1742"/>
                  </a:moveTo>
                  <a:lnTo>
                    <a:pt x="0" y="1518"/>
                  </a:lnTo>
                  <a:cubicBezTo>
                    <a:pt x="0" y="1509"/>
                    <a:pt x="7" y="1502"/>
                    <a:pt x="16" y="1502"/>
                  </a:cubicBezTo>
                  <a:cubicBezTo>
                    <a:pt x="25" y="1502"/>
                    <a:pt x="32" y="1509"/>
                    <a:pt x="32" y="1518"/>
                  </a:cubicBezTo>
                  <a:lnTo>
                    <a:pt x="32" y="1742"/>
                  </a:lnTo>
                  <a:cubicBezTo>
                    <a:pt x="32" y="1750"/>
                    <a:pt x="25" y="1758"/>
                    <a:pt x="16" y="1758"/>
                  </a:cubicBezTo>
                  <a:cubicBezTo>
                    <a:pt x="7" y="1758"/>
                    <a:pt x="0" y="1750"/>
                    <a:pt x="0" y="1742"/>
                  </a:cubicBezTo>
                  <a:close/>
                  <a:moveTo>
                    <a:pt x="0" y="1358"/>
                  </a:moveTo>
                  <a:lnTo>
                    <a:pt x="0" y="1134"/>
                  </a:lnTo>
                  <a:cubicBezTo>
                    <a:pt x="0" y="1125"/>
                    <a:pt x="7" y="1118"/>
                    <a:pt x="16" y="1118"/>
                  </a:cubicBezTo>
                  <a:cubicBezTo>
                    <a:pt x="25" y="1118"/>
                    <a:pt x="32" y="1125"/>
                    <a:pt x="32" y="1134"/>
                  </a:cubicBezTo>
                  <a:lnTo>
                    <a:pt x="32" y="1358"/>
                  </a:lnTo>
                  <a:cubicBezTo>
                    <a:pt x="32" y="1366"/>
                    <a:pt x="25" y="1374"/>
                    <a:pt x="16" y="1374"/>
                  </a:cubicBezTo>
                  <a:cubicBezTo>
                    <a:pt x="7" y="1374"/>
                    <a:pt x="0" y="1366"/>
                    <a:pt x="0" y="1358"/>
                  </a:cubicBezTo>
                  <a:close/>
                  <a:moveTo>
                    <a:pt x="0" y="974"/>
                  </a:moveTo>
                  <a:lnTo>
                    <a:pt x="0" y="750"/>
                  </a:lnTo>
                  <a:cubicBezTo>
                    <a:pt x="0" y="741"/>
                    <a:pt x="7" y="734"/>
                    <a:pt x="16" y="734"/>
                  </a:cubicBezTo>
                  <a:cubicBezTo>
                    <a:pt x="25" y="734"/>
                    <a:pt x="32" y="741"/>
                    <a:pt x="32" y="750"/>
                  </a:cubicBezTo>
                  <a:lnTo>
                    <a:pt x="32" y="974"/>
                  </a:lnTo>
                  <a:cubicBezTo>
                    <a:pt x="32" y="982"/>
                    <a:pt x="25" y="990"/>
                    <a:pt x="16" y="990"/>
                  </a:cubicBezTo>
                  <a:cubicBezTo>
                    <a:pt x="7" y="990"/>
                    <a:pt x="0" y="982"/>
                    <a:pt x="0" y="974"/>
                  </a:cubicBezTo>
                  <a:close/>
                  <a:moveTo>
                    <a:pt x="0" y="590"/>
                  </a:moveTo>
                  <a:lnTo>
                    <a:pt x="0" y="366"/>
                  </a:lnTo>
                  <a:cubicBezTo>
                    <a:pt x="0" y="357"/>
                    <a:pt x="7" y="350"/>
                    <a:pt x="16" y="350"/>
                  </a:cubicBezTo>
                  <a:cubicBezTo>
                    <a:pt x="25" y="350"/>
                    <a:pt x="32" y="357"/>
                    <a:pt x="32" y="366"/>
                  </a:cubicBezTo>
                  <a:lnTo>
                    <a:pt x="32" y="590"/>
                  </a:lnTo>
                  <a:cubicBezTo>
                    <a:pt x="32" y="598"/>
                    <a:pt x="25" y="606"/>
                    <a:pt x="16" y="606"/>
                  </a:cubicBezTo>
                  <a:cubicBezTo>
                    <a:pt x="7" y="606"/>
                    <a:pt x="0" y="598"/>
                    <a:pt x="0" y="590"/>
                  </a:cubicBezTo>
                  <a:close/>
                  <a:moveTo>
                    <a:pt x="0" y="206"/>
                  </a:move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206"/>
                  </a:lnTo>
                  <a:cubicBezTo>
                    <a:pt x="32" y="214"/>
                    <a:pt x="25" y="222"/>
                    <a:pt x="16" y="222"/>
                  </a:cubicBezTo>
                  <a:cubicBezTo>
                    <a:pt x="7" y="222"/>
                    <a:pt x="0" y="214"/>
                    <a:pt x="0" y="206"/>
                  </a:cubicBez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4" name="Freeform 157">
              <a:extLst>
                <a:ext uri="{FF2B5EF4-FFF2-40B4-BE49-F238E27FC236}">
                  <a16:creationId xmlns:a16="http://schemas.microsoft.com/office/drawing/2014/main" id="{3D844CD3-48D3-40E7-E007-A5858559B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" y="943"/>
              <a:ext cx="42" cy="63"/>
            </a:xfrm>
            <a:custGeom>
              <a:avLst/>
              <a:gdLst>
                <a:gd name="T0" fmla="*/ 42 w 42"/>
                <a:gd name="T1" fmla="*/ 63 h 63"/>
                <a:gd name="T2" fmla="*/ 21 w 42"/>
                <a:gd name="T3" fmla="*/ 0 h 63"/>
                <a:gd name="T4" fmla="*/ 0 w 42"/>
                <a:gd name="T5" fmla="*/ 63 h 63"/>
                <a:gd name="T6" fmla="*/ 42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2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5" name="Rectangle 158">
              <a:extLst>
                <a:ext uri="{FF2B5EF4-FFF2-40B4-BE49-F238E27FC236}">
                  <a16:creationId xmlns:a16="http://schemas.microsoft.com/office/drawing/2014/main" id="{BA971FCA-ECEB-31C1-4899-7032F5A2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713"/>
              <a:ext cx="1122" cy="41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6" name="Rectangle 159">
              <a:extLst>
                <a:ext uri="{FF2B5EF4-FFF2-40B4-BE49-F238E27FC236}">
                  <a16:creationId xmlns:a16="http://schemas.microsoft.com/office/drawing/2014/main" id="{E79C13E7-2691-8721-EFC4-F96FC488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713"/>
              <a:ext cx="1122" cy="418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7" name="Rectangle 160">
              <a:extLst>
                <a:ext uri="{FF2B5EF4-FFF2-40B4-BE49-F238E27FC236}">
                  <a16:creationId xmlns:a16="http://schemas.microsoft.com/office/drawing/2014/main" id="{4AF08DB5-1132-CB8B-06B6-DDDB88F5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490"/>
              <a:ext cx="1122" cy="223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8" name="Rectangle 161">
              <a:extLst>
                <a:ext uri="{FF2B5EF4-FFF2-40B4-BE49-F238E27FC236}">
                  <a16:creationId xmlns:a16="http://schemas.microsoft.com/office/drawing/2014/main" id="{7B24D4F3-3495-6F1D-BBE0-5183CEF2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490"/>
              <a:ext cx="1122" cy="223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79" name="Rectangle 162">
              <a:extLst>
                <a:ext uri="{FF2B5EF4-FFF2-40B4-BE49-F238E27FC236}">
                  <a16:creationId xmlns:a16="http://schemas.microsoft.com/office/drawing/2014/main" id="{0C1E75B2-7A29-C37A-C717-24D2F850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512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163">
              <a:extLst>
                <a:ext uri="{FF2B5EF4-FFF2-40B4-BE49-F238E27FC236}">
                  <a16:creationId xmlns:a16="http://schemas.microsoft.com/office/drawing/2014/main" id="{D703E774-4EE8-D3CC-B02F-3D52D3116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594"/>
              <a:ext cx="42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IEntityManager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Freeform 164">
              <a:extLst>
                <a:ext uri="{FF2B5EF4-FFF2-40B4-BE49-F238E27FC236}">
                  <a16:creationId xmlns:a16="http://schemas.microsoft.com/office/drawing/2014/main" id="{9F9BA899-0F5A-C7E3-1788-D526A6D20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5" y="796"/>
              <a:ext cx="1092" cy="3"/>
            </a:xfrm>
            <a:custGeom>
              <a:avLst/>
              <a:gdLst>
                <a:gd name="T0" fmla="*/ 20 w 1092"/>
                <a:gd name="T1" fmla="*/ 0 h 3"/>
                <a:gd name="T2" fmla="*/ 31 w 1092"/>
                <a:gd name="T3" fmla="*/ 3 h 3"/>
                <a:gd name="T4" fmla="*/ 54 w 1092"/>
                <a:gd name="T5" fmla="*/ 0 h 3"/>
                <a:gd name="T6" fmla="*/ 75 w 1092"/>
                <a:gd name="T7" fmla="*/ 3 h 3"/>
                <a:gd name="T8" fmla="*/ 86 w 1092"/>
                <a:gd name="T9" fmla="*/ 0 h 3"/>
                <a:gd name="T10" fmla="*/ 114 w 1092"/>
                <a:gd name="T11" fmla="*/ 0 h 3"/>
                <a:gd name="T12" fmla="*/ 125 w 1092"/>
                <a:gd name="T13" fmla="*/ 3 h 3"/>
                <a:gd name="T14" fmla="*/ 148 w 1092"/>
                <a:gd name="T15" fmla="*/ 0 h 3"/>
                <a:gd name="T16" fmla="*/ 169 w 1092"/>
                <a:gd name="T17" fmla="*/ 3 h 3"/>
                <a:gd name="T18" fmla="*/ 179 w 1092"/>
                <a:gd name="T19" fmla="*/ 0 h 3"/>
                <a:gd name="T20" fmla="*/ 208 w 1092"/>
                <a:gd name="T21" fmla="*/ 0 h 3"/>
                <a:gd name="T22" fmla="*/ 218 w 1092"/>
                <a:gd name="T23" fmla="*/ 3 h 3"/>
                <a:gd name="T24" fmla="*/ 241 w 1092"/>
                <a:gd name="T25" fmla="*/ 0 h 3"/>
                <a:gd name="T26" fmla="*/ 262 w 1092"/>
                <a:gd name="T27" fmla="*/ 3 h 3"/>
                <a:gd name="T28" fmla="*/ 273 w 1092"/>
                <a:gd name="T29" fmla="*/ 0 h 3"/>
                <a:gd name="T30" fmla="*/ 301 w 1092"/>
                <a:gd name="T31" fmla="*/ 0 h 3"/>
                <a:gd name="T32" fmla="*/ 312 w 1092"/>
                <a:gd name="T33" fmla="*/ 3 h 3"/>
                <a:gd name="T34" fmla="*/ 335 w 1092"/>
                <a:gd name="T35" fmla="*/ 0 h 3"/>
                <a:gd name="T36" fmla="*/ 356 w 1092"/>
                <a:gd name="T37" fmla="*/ 3 h 3"/>
                <a:gd name="T38" fmla="*/ 366 w 1092"/>
                <a:gd name="T39" fmla="*/ 0 h 3"/>
                <a:gd name="T40" fmla="*/ 395 w 1092"/>
                <a:gd name="T41" fmla="*/ 0 h 3"/>
                <a:gd name="T42" fmla="*/ 405 w 1092"/>
                <a:gd name="T43" fmla="*/ 3 h 3"/>
                <a:gd name="T44" fmla="*/ 429 w 1092"/>
                <a:gd name="T45" fmla="*/ 0 h 3"/>
                <a:gd name="T46" fmla="*/ 449 w 1092"/>
                <a:gd name="T47" fmla="*/ 3 h 3"/>
                <a:gd name="T48" fmla="*/ 460 w 1092"/>
                <a:gd name="T49" fmla="*/ 0 h 3"/>
                <a:gd name="T50" fmla="*/ 488 w 1092"/>
                <a:gd name="T51" fmla="*/ 0 h 3"/>
                <a:gd name="T52" fmla="*/ 499 w 1092"/>
                <a:gd name="T53" fmla="*/ 3 h 3"/>
                <a:gd name="T54" fmla="*/ 522 w 1092"/>
                <a:gd name="T55" fmla="*/ 0 h 3"/>
                <a:gd name="T56" fmla="*/ 543 w 1092"/>
                <a:gd name="T57" fmla="*/ 3 h 3"/>
                <a:gd name="T58" fmla="*/ 553 w 1092"/>
                <a:gd name="T59" fmla="*/ 0 h 3"/>
                <a:gd name="T60" fmla="*/ 582 w 1092"/>
                <a:gd name="T61" fmla="*/ 0 h 3"/>
                <a:gd name="T62" fmla="*/ 592 w 1092"/>
                <a:gd name="T63" fmla="*/ 3 h 3"/>
                <a:gd name="T64" fmla="*/ 616 w 1092"/>
                <a:gd name="T65" fmla="*/ 0 h 3"/>
                <a:gd name="T66" fmla="*/ 637 w 1092"/>
                <a:gd name="T67" fmla="*/ 3 h 3"/>
                <a:gd name="T68" fmla="*/ 647 w 1092"/>
                <a:gd name="T69" fmla="*/ 0 h 3"/>
                <a:gd name="T70" fmla="*/ 676 w 1092"/>
                <a:gd name="T71" fmla="*/ 0 h 3"/>
                <a:gd name="T72" fmla="*/ 686 w 1092"/>
                <a:gd name="T73" fmla="*/ 3 h 3"/>
                <a:gd name="T74" fmla="*/ 709 w 1092"/>
                <a:gd name="T75" fmla="*/ 0 h 3"/>
                <a:gd name="T76" fmla="*/ 730 w 1092"/>
                <a:gd name="T77" fmla="*/ 3 h 3"/>
                <a:gd name="T78" fmla="*/ 741 w 1092"/>
                <a:gd name="T79" fmla="*/ 0 h 3"/>
                <a:gd name="T80" fmla="*/ 769 w 1092"/>
                <a:gd name="T81" fmla="*/ 0 h 3"/>
                <a:gd name="T82" fmla="*/ 780 w 1092"/>
                <a:gd name="T83" fmla="*/ 3 h 3"/>
                <a:gd name="T84" fmla="*/ 803 w 1092"/>
                <a:gd name="T85" fmla="*/ 0 h 3"/>
                <a:gd name="T86" fmla="*/ 824 w 1092"/>
                <a:gd name="T87" fmla="*/ 3 h 3"/>
                <a:gd name="T88" fmla="*/ 834 w 1092"/>
                <a:gd name="T89" fmla="*/ 0 h 3"/>
                <a:gd name="T90" fmla="*/ 863 w 1092"/>
                <a:gd name="T91" fmla="*/ 0 h 3"/>
                <a:gd name="T92" fmla="*/ 873 w 1092"/>
                <a:gd name="T93" fmla="*/ 3 h 3"/>
                <a:gd name="T94" fmla="*/ 897 w 1092"/>
                <a:gd name="T95" fmla="*/ 0 h 3"/>
                <a:gd name="T96" fmla="*/ 917 w 1092"/>
                <a:gd name="T97" fmla="*/ 3 h 3"/>
                <a:gd name="T98" fmla="*/ 928 w 1092"/>
                <a:gd name="T99" fmla="*/ 0 h 3"/>
                <a:gd name="T100" fmla="*/ 956 w 1092"/>
                <a:gd name="T101" fmla="*/ 0 h 3"/>
                <a:gd name="T102" fmla="*/ 967 w 1092"/>
                <a:gd name="T103" fmla="*/ 3 h 3"/>
                <a:gd name="T104" fmla="*/ 990 w 1092"/>
                <a:gd name="T105" fmla="*/ 0 h 3"/>
                <a:gd name="T106" fmla="*/ 1011 w 1092"/>
                <a:gd name="T107" fmla="*/ 3 h 3"/>
                <a:gd name="T108" fmla="*/ 1021 w 1092"/>
                <a:gd name="T109" fmla="*/ 0 h 3"/>
                <a:gd name="T110" fmla="*/ 1050 w 1092"/>
                <a:gd name="T111" fmla="*/ 0 h 3"/>
                <a:gd name="T112" fmla="*/ 1060 w 1092"/>
                <a:gd name="T113" fmla="*/ 3 h 3"/>
                <a:gd name="T114" fmla="*/ 1084 w 1092"/>
                <a:gd name="T1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2" h="3">
                  <a:moveTo>
                    <a:pt x="0" y="0"/>
                  </a:moveTo>
                  <a:lnTo>
                    <a:pt x="5" y="0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8" y="3"/>
                  </a:lnTo>
                  <a:lnTo>
                    <a:pt x="8" y="0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15" y="3"/>
                  </a:lnTo>
                  <a:lnTo>
                    <a:pt x="15" y="0"/>
                  </a:lnTo>
                  <a:close/>
                  <a:moveTo>
                    <a:pt x="23" y="0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31" y="3"/>
                  </a:lnTo>
                  <a:lnTo>
                    <a:pt x="31" y="0"/>
                  </a:lnTo>
                  <a:close/>
                  <a:moveTo>
                    <a:pt x="39" y="0"/>
                  </a:moveTo>
                  <a:lnTo>
                    <a:pt x="44" y="0"/>
                  </a:lnTo>
                  <a:lnTo>
                    <a:pt x="44" y="3"/>
                  </a:lnTo>
                  <a:lnTo>
                    <a:pt x="39" y="3"/>
                  </a:lnTo>
                  <a:lnTo>
                    <a:pt x="39" y="0"/>
                  </a:lnTo>
                  <a:close/>
                  <a:moveTo>
                    <a:pt x="47" y="0"/>
                  </a:moveTo>
                  <a:lnTo>
                    <a:pt x="52" y="0"/>
                  </a:lnTo>
                  <a:lnTo>
                    <a:pt x="52" y="3"/>
                  </a:lnTo>
                  <a:lnTo>
                    <a:pt x="47" y="3"/>
                  </a:lnTo>
                  <a:lnTo>
                    <a:pt x="47" y="0"/>
                  </a:lnTo>
                  <a:close/>
                  <a:moveTo>
                    <a:pt x="54" y="0"/>
                  </a:moveTo>
                  <a:lnTo>
                    <a:pt x="59" y="0"/>
                  </a:lnTo>
                  <a:lnTo>
                    <a:pt x="59" y="3"/>
                  </a:lnTo>
                  <a:lnTo>
                    <a:pt x="54" y="3"/>
                  </a:lnTo>
                  <a:lnTo>
                    <a:pt x="54" y="0"/>
                  </a:lnTo>
                  <a:close/>
                  <a:moveTo>
                    <a:pt x="62" y="0"/>
                  </a:moveTo>
                  <a:lnTo>
                    <a:pt x="67" y="0"/>
                  </a:lnTo>
                  <a:lnTo>
                    <a:pt x="67" y="3"/>
                  </a:lnTo>
                  <a:lnTo>
                    <a:pt x="62" y="3"/>
                  </a:lnTo>
                  <a:lnTo>
                    <a:pt x="62" y="0"/>
                  </a:lnTo>
                  <a:close/>
                  <a:moveTo>
                    <a:pt x="70" y="0"/>
                  </a:moveTo>
                  <a:lnTo>
                    <a:pt x="75" y="0"/>
                  </a:lnTo>
                  <a:lnTo>
                    <a:pt x="75" y="3"/>
                  </a:lnTo>
                  <a:lnTo>
                    <a:pt x="70" y="3"/>
                  </a:lnTo>
                  <a:lnTo>
                    <a:pt x="70" y="0"/>
                  </a:lnTo>
                  <a:close/>
                  <a:moveTo>
                    <a:pt x="78" y="0"/>
                  </a:moveTo>
                  <a:lnTo>
                    <a:pt x="83" y="0"/>
                  </a:lnTo>
                  <a:lnTo>
                    <a:pt x="83" y="3"/>
                  </a:lnTo>
                  <a:lnTo>
                    <a:pt x="78" y="3"/>
                  </a:lnTo>
                  <a:lnTo>
                    <a:pt x="78" y="0"/>
                  </a:lnTo>
                  <a:close/>
                  <a:moveTo>
                    <a:pt x="86" y="0"/>
                  </a:moveTo>
                  <a:lnTo>
                    <a:pt x="91" y="0"/>
                  </a:lnTo>
                  <a:lnTo>
                    <a:pt x="91" y="3"/>
                  </a:lnTo>
                  <a:lnTo>
                    <a:pt x="86" y="3"/>
                  </a:lnTo>
                  <a:lnTo>
                    <a:pt x="86" y="0"/>
                  </a:lnTo>
                  <a:close/>
                  <a:moveTo>
                    <a:pt x="93" y="0"/>
                  </a:moveTo>
                  <a:lnTo>
                    <a:pt x="98" y="0"/>
                  </a:lnTo>
                  <a:lnTo>
                    <a:pt x="98" y="3"/>
                  </a:lnTo>
                  <a:lnTo>
                    <a:pt x="93" y="3"/>
                  </a:lnTo>
                  <a:lnTo>
                    <a:pt x="93" y="0"/>
                  </a:lnTo>
                  <a:close/>
                  <a:moveTo>
                    <a:pt x="10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101" y="3"/>
                  </a:lnTo>
                  <a:lnTo>
                    <a:pt x="101" y="0"/>
                  </a:lnTo>
                  <a:close/>
                  <a:moveTo>
                    <a:pt x="109" y="0"/>
                  </a:moveTo>
                  <a:lnTo>
                    <a:pt x="114" y="0"/>
                  </a:lnTo>
                  <a:lnTo>
                    <a:pt x="114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17" y="0"/>
                  </a:moveTo>
                  <a:lnTo>
                    <a:pt x="122" y="0"/>
                  </a:lnTo>
                  <a:lnTo>
                    <a:pt x="122" y="3"/>
                  </a:lnTo>
                  <a:lnTo>
                    <a:pt x="117" y="3"/>
                  </a:lnTo>
                  <a:lnTo>
                    <a:pt x="117" y="0"/>
                  </a:lnTo>
                  <a:close/>
                  <a:moveTo>
                    <a:pt x="125" y="0"/>
                  </a:moveTo>
                  <a:lnTo>
                    <a:pt x="130" y="0"/>
                  </a:lnTo>
                  <a:lnTo>
                    <a:pt x="130" y="3"/>
                  </a:lnTo>
                  <a:lnTo>
                    <a:pt x="125" y="3"/>
                  </a:lnTo>
                  <a:lnTo>
                    <a:pt x="125" y="0"/>
                  </a:lnTo>
                  <a:close/>
                  <a:moveTo>
                    <a:pt x="132" y="0"/>
                  </a:moveTo>
                  <a:lnTo>
                    <a:pt x="137" y="0"/>
                  </a:lnTo>
                  <a:lnTo>
                    <a:pt x="137" y="3"/>
                  </a:lnTo>
                  <a:lnTo>
                    <a:pt x="132" y="3"/>
                  </a:lnTo>
                  <a:lnTo>
                    <a:pt x="132" y="0"/>
                  </a:lnTo>
                  <a:close/>
                  <a:moveTo>
                    <a:pt x="140" y="0"/>
                  </a:moveTo>
                  <a:lnTo>
                    <a:pt x="145" y="0"/>
                  </a:lnTo>
                  <a:lnTo>
                    <a:pt x="145" y="3"/>
                  </a:lnTo>
                  <a:lnTo>
                    <a:pt x="140" y="3"/>
                  </a:lnTo>
                  <a:lnTo>
                    <a:pt x="140" y="0"/>
                  </a:lnTo>
                  <a:close/>
                  <a:moveTo>
                    <a:pt x="148" y="0"/>
                  </a:moveTo>
                  <a:lnTo>
                    <a:pt x="153" y="0"/>
                  </a:lnTo>
                  <a:lnTo>
                    <a:pt x="153" y="3"/>
                  </a:lnTo>
                  <a:lnTo>
                    <a:pt x="148" y="3"/>
                  </a:lnTo>
                  <a:lnTo>
                    <a:pt x="148" y="0"/>
                  </a:lnTo>
                  <a:close/>
                  <a:moveTo>
                    <a:pt x="156" y="0"/>
                  </a:moveTo>
                  <a:lnTo>
                    <a:pt x="161" y="0"/>
                  </a:lnTo>
                  <a:lnTo>
                    <a:pt x="161" y="3"/>
                  </a:lnTo>
                  <a:lnTo>
                    <a:pt x="156" y="3"/>
                  </a:lnTo>
                  <a:lnTo>
                    <a:pt x="156" y="0"/>
                  </a:lnTo>
                  <a:close/>
                  <a:moveTo>
                    <a:pt x="164" y="0"/>
                  </a:moveTo>
                  <a:lnTo>
                    <a:pt x="169" y="0"/>
                  </a:lnTo>
                  <a:lnTo>
                    <a:pt x="169" y="3"/>
                  </a:lnTo>
                  <a:lnTo>
                    <a:pt x="164" y="3"/>
                  </a:lnTo>
                  <a:lnTo>
                    <a:pt x="164" y="0"/>
                  </a:lnTo>
                  <a:close/>
                  <a:moveTo>
                    <a:pt x="171" y="0"/>
                  </a:moveTo>
                  <a:lnTo>
                    <a:pt x="176" y="0"/>
                  </a:lnTo>
                  <a:lnTo>
                    <a:pt x="176" y="3"/>
                  </a:lnTo>
                  <a:lnTo>
                    <a:pt x="171" y="3"/>
                  </a:lnTo>
                  <a:lnTo>
                    <a:pt x="171" y="0"/>
                  </a:lnTo>
                  <a:close/>
                  <a:moveTo>
                    <a:pt x="179" y="0"/>
                  </a:moveTo>
                  <a:lnTo>
                    <a:pt x="184" y="0"/>
                  </a:lnTo>
                  <a:lnTo>
                    <a:pt x="184" y="3"/>
                  </a:lnTo>
                  <a:lnTo>
                    <a:pt x="179" y="3"/>
                  </a:lnTo>
                  <a:lnTo>
                    <a:pt x="179" y="0"/>
                  </a:lnTo>
                  <a:close/>
                  <a:moveTo>
                    <a:pt x="187" y="0"/>
                  </a:moveTo>
                  <a:lnTo>
                    <a:pt x="192" y="0"/>
                  </a:lnTo>
                  <a:lnTo>
                    <a:pt x="192" y="3"/>
                  </a:lnTo>
                  <a:lnTo>
                    <a:pt x="187" y="3"/>
                  </a:lnTo>
                  <a:lnTo>
                    <a:pt x="187" y="0"/>
                  </a:lnTo>
                  <a:close/>
                  <a:moveTo>
                    <a:pt x="195" y="0"/>
                  </a:moveTo>
                  <a:lnTo>
                    <a:pt x="200" y="0"/>
                  </a:lnTo>
                  <a:lnTo>
                    <a:pt x="200" y="3"/>
                  </a:lnTo>
                  <a:lnTo>
                    <a:pt x="195" y="3"/>
                  </a:lnTo>
                  <a:lnTo>
                    <a:pt x="195" y="0"/>
                  </a:lnTo>
                  <a:close/>
                  <a:moveTo>
                    <a:pt x="202" y="0"/>
                  </a:moveTo>
                  <a:lnTo>
                    <a:pt x="208" y="0"/>
                  </a:lnTo>
                  <a:lnTo>
                    <a:pt x="208" y="3"/>
                  </a:lnTo>
                  <a:lnTo>
                    <a:pt x="202" y="3"/>
                  </a:lnTo>
                  <a:lnTo>
                    <a:pt x="202" y="0"/>
                  </a:lnTo>
                  <a:close/>
                  <a:moveTo>
                    <a:pt x="210" y="0"/>
                  </a:moveTo>
                  <a:lnTo>
                    <a:pt x="215" y="0"/>
                  </a:lnTo>
                  <a:lnTo>
                    <a:pt x="215" y="3"/>
                  </a:lnTo>
                  <a:lnTo>
                    <a:pt x="210" y="3"/>
                  </a:lnTo>
                  <a:lnTo>
                    <a:pt x="210" y="0"/>
                  </a:lnTo>
                  <a:close/>
                  <a:moveTo>
                    <a:pt x="218" y="0"/>
                  </a:moveTo>
                  <a:lnTo>
                    <a:pt x="223" y="0"/>
                  </a:lnTo>
                  <a:lnTo>
                    <a:pt x="223" y="3"/>
                  </a:lnTo>
                  <a:lnTo>
                    <a:pt x="218" y="3"/>
                  </a:lnTo>
                  <a:lnTo>
                    <a:pt x="218" y="0"/>
                  </a:lnTo>
                  <a:close/>
                  <a:moveTo>
                    <a:pt x="226" y="0"/>
                  </a:moveTo>
                  <a:lnTo>
                    <a:pt x="231" y="0"/>
                  </a:lnTo>
                  <a:lnTo>
                    <a:pt x="231" y="3"/>
                  </a:lnTo>
                  <a:lnTo>
                    <a:pt x="226" y="3"/>
                  </a:lnTo>
                  <a:lnTo>
                    <a:pt x="226" y="0"/>
                  </a:lnTo>
                  <a:close/>
                  <a:moveTo>
                    <a:pt x="234" y="0"/>
                  </a:moveTo>
                  <a:lnTo>
                    <a:pt x="239" y="0"/>
                  </a:lnTo>
                  <a:lnTo>
                    <a:pt x="239" y="3"/>
                  </a:lnTo>
                  <a:lnTo>
                    <a:pt x="234" y="3"/>
                  </a:lnTo>
                  <a:lnTo>
                    <a:pt x="234" y="0"/>
                  </a:lnTo>
                  <a:close/>
                  <a:moveTo>
                    <a:pt x="241" y="0"/>
                  </a:moveTo>
                  <a:lnTo>
                    <a:pt x="247" y="0"/>
                  </a:lnTo>
                  <a:lnTo>
                    <a:pt x="247" y="3"/>
                  </a:lnTo>
                  <a:lnTo>
                    <a:pt x="241" y="3"/>
                  </a:lnTo>
                  <a:lnTo>
                    <a:pt x="241" y="0"/>
                  </a:lnTo>
                  <a:close/>
                  <a:moveTo>
                    <a:pt x="249" y="0"/>
                  </a:moveTo>
                  <a:lnTo>
                    <a:pt x="254" y="0"/>
                  </a:lnTo>
                  <a:lnTo>
                    <a:pt x="254" y="3"/>
                  </a:lnTo>
                  <a:lnTo>
                    <a:pt x="249" y="3"/>
                  </a:lnTo>
                  <a:lnTo>
                    <a:pt x="249" y="0"/>
                  </a:lnTo>
                  <a:close/>
                  <a:moveTo>
                    <a:pt x="257" y="0"/>
                  </a:moveTo>
                  <a:lnTo>
                    <a:pt x="262" y="0"/>
                  </a:lnTo>
                  <a:lnTo>
                    <a:pt x="262" y="3"/>
                  </a:lnTo>
                  <a:lnTo>
                    <a:pt x="257" y="3"/>
                  </a:lnTo>
                  <a:lnTo>
                    <a:pt x="257" y="0"/>
                  </a:lnTo>
                  <a:close/>
                  <a:moveTo>
                    <a:pt x="265" y="0"/>
                  </a:moveTo>
                  <a:lnTo>
                    <a:pt x="270" y="0"/>
                  </a:lnTo>
                  <a:lnTo>
                    <a:pt x="270" y="3"/>
                  </a:lnTo>
                  <a:lnTo>
                    <a:pt x="265" y="3"/>
                  </a:lnTo>
                  <a:lnTo>
                    <a:pt x="265" y="0"/>
                  </a:lnTo>
                  <a:close/>
                  <a:moveTo>
                    <a:pt x="273" y="0"/>
                  </a:moveTo>
                  <a:lnTo>
                    <a:pt x="278" y="0"/>
                  </a:lnTo>
                  <a:lnTo>
                    <a:pt x="278" y="3"/>
                  </a:lnTo>
                  <a:lnTo>
                    <a:pt x="273" y="3"/>
                  </a:lnTo>
                  <a:lnTo>
                    <a:pt x="273" y="0"/>
                  </a:lnTo>
                  <a:close/>
                  <a:moveTo>
                    <a:pt x="280" y="0"/>
                  </a:moveTo>
                  <a:lnTo>
                    <a:pt x="286" y="0"/>
                  </a:lnTo>
                  <a:lnTo>
                    <a:pt x="286" y="3"/>
                  </a:lnTo>
                  <a:lnTo>
                    <a:pt x="280" y="3"/>
                  </a:lnTo>
                  <a:lnTo>
                    <a:pt x="280" y="0"/>
                  </a:lnTo>
                  <a:close/>
                  <a:moveTo>
                    <a:pt x="288" y="0"/>
                  </a:moveTo>
                  <a:lnTo>
                    <a:pt x="293" y="0"/>
                  </a:lnTo>
                  <a:lnTo>
                    <a:pt x="293" y="3"/>
                  </a:lnTo>
                  <a:lnTo>
                    <a:pt x="288" y="3"/>
                  </a:lnTo>
                  <a:lnTo>
                    <a:pt x="288" y="0"/>
                  </a:lnTo>
                  <a:close/>
                  <a:moveTo>
                    <a:pt x="296" y="0"/>
                  </a:moveTo>
                  <a:lnTo>
                    <a:pt x="301" y="0"/>
                  </a:lnTo>
                  <a:lnTo>
                    <a:pt x="301" y="3"/>
                  </a:lnTo>
                  <a:lnTo>
                    <a:pt x="296" y="3"/>
                  </a:lnTo>
                  <a:lnTo>
                    <a:pt x="296" y="0"/>
                  </a:lnTo>
                  <a:close/>
                  <a:moveTo>
                    <a:pt x="304" y="0"/>
                  </a:moveTo>
                  <a:lnTo>
                    <a:pt x="309" y="0"/>
                  </a:lnTo>
                  <a:lnTo>
                    <a:pt x="309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12" y="0"/>
                  </a:moveTo>
                  <a:lnTo>
                    <a:pt x="317" y="0"/>
                  </a:lnTo>
                  <a:lnTo>
                    <a:pt x="317" y="3"/>
                  </a:lnTo>
                  <a:lnTo>
                    <a:pt x="312" y="3"/>
                  </a:lnTo>
                  <a:lnTo>
                    <a:pt x="312" y="0"/>
                  </a:lnTo>
                  <a:close/>
                  <a:moveTo>
                    <a:pt x="319" y="0"/>
                  </a:moveTo>
                  <a:lnTo>
                    <a:pt x="325" y="0"/>
                  </a:lnTo>
                  <a:lnTo>
                    <a:pt x="325" y="3"/>
                  </a:lnTo>
                  <a:lnTo>
                    <a:pt x="319" y="3"/>
                  </a:lnTo>
                  <a:lnTo>
                    <a:pt x="319" y="0"/>
                  </a:lnTo>
                  <a:close/>
                  <a:moveTo>
                    <a:pt x="327" y="0"/>
                  </a:moveTo>
                  <a:lnTo>
                    <a:pt x="332" y="0"/>
                  </a:lnTo>
                  <a:lnTo>
                    <a:pt x="332" y="3"/>
                  </a:lnTo>
                  <a:lnTo>
                    <a:pt x="327" y="3"/>
                  </a:lnTo>
                  <a:lnTo>
                    <a:pt x="327" y="0"/>
                  </a:lnTo>
                  <a:close/>
                  <a:moveTo>
                    <a:pt x="335" y="0"/>
                  </a:moveTo>
                  <a:lnTo>
                    <a:pt x="340" y="0"/>
                  </a:lnTo>
                  <a:lnTo>
                    <a:pt x="340" y="3"/>
                  </a:lnTo>
                  <a:lnTo>
                    <a:pt x="335" y="3"/>
                  </a:lnTo>
                  <a:lnTo>
                    <a:pt x="335" y="0"/>
                  </a:lnTo>
                  <a:close/>
                  <a:moveTo>
                    <a:pt x="343" y="0"/>
                  </a:moveTo>
                  <a:lnTo>
                    <a:pt x="348" y="0"/>
                  </a:lnTo>
                  <a:lnTo>
                    <a:pt x="348" y="3"/>
                  </a:lnTo>
                  <a:lnTo>
                    <a:pt x="343" y="3"/>
                  </a:lnTo>
                  <a:lnTo>
                    <a:pt x="343" y="0"/>
                  </a:lnTo>
                  <a:close/>
                  <a:moveTo>
                    <a:pt x="351" y="0"/>
                  </a:moveTo>
                  <a:lnTo>
                    <a:pt x="356" y="0"/>
                  </a:lnTo>
                  <a:lnTo>
                    <a:pt x="356" y="3"/>
                  </a:lnTo>
                  <a:lnTo>
                    <a:pt x="351" y="3"/>
                  </a:lnTo>
                  <a:lnTo>
                    <a:pt x="351" y="0"/>
                  </a:lnTo>
                  <a:close/>
                  <a:moveTo>
                    <a:pt x="358" y="0"/>
                  </a:moveTo>
                  <a:lnTo>
                    <a:pt x="364" y="0"/>
                  </a:lnTo>
                  <a:lnTo>
                    <a:pt x="364" y="3"/>
                  </a:lnTo>
                  <a:lnTo>
                    <a:pt x="358" y="3"/>
                  </a:lnTo>
                  <a:lnTo>
                    <a:pt x="358" y="0"/>
                  </a:lnTo>
                  <a:close/>
                  <a:moveTo>
                    <a:pt x="366" y="0"/>
                  </a:moveTo>
                  <a:lnTo>
                    <a:pt x="371" y="0"/>
                  </a:lnTo>
                  <a:lnTo>
                    <a:pt x="371" y="3"/>
                  </a:lnTo>
                  <a:lnTo>
                    <a:pt x="366" y="3"/>
                  </a:lnTo>
                  <a:lnTo>
                    <a:pt x="366" y="0"/>
                  </a:lnTo>
                  <a:close/>
                  <a:moveTo>
                    <a:pt x="374" y="0"/>
                  </a:moveTo>
                  <a:lnTo>
                    <a:pt x="379" y="0"/>
                  </a:lnTo>
                  <a:lnTo>
                    <a:pt x="379" y="3"/>
                  </a:lnTo>
                  <a:lnTo>
                    <a:pt x="374" y="3"/>
                  </a:lnTo>
                  <a:lnTo>
                    <a:pt x="374" y="0"/>
                  </a:lnTo>
                  <a:close/>
                  <a:moveTo>
                    <a:pt x="382" y="0"/>
                  </a:moveTo>
                  <a:lnTo>
                    <a:pt x="387" y="0"/>
                  </a:lnTo>
                  <a:lnTo>
                    <a:pt x="387" y="3"/>
                  </a:lnTo>
                  <a:lnTo>
                    <a:pt x="382" y="3"/>
                  </a:lnTo>
                  <a:lnTo>
                    <a:pt x="382" y="0"/>
                  </a:lnTo>
                  <a:close/>
                  <a:moveTo>
                    <a:pt x="390" y="0"/>
                  </a:moveTo>
                  <a:lnTo>
                    <a:pt x="395" y="0"/>
                  </a:lnTo>
                  <a:lnTo>
                    <a:pt x="395" y="3"/>
                  </a:lnTo>
                  <a:lnTo>
                    <a:pt x="390" y="3"/>
                  </a:lnTo>
                  <a:lnTo>
                    <a:pt x="390" y="0"/>
                  </a:lnTo>
                  <a:close/>
                  <a:moveTo>
                    <a:pt x="397" y="0"/>
                  </a:moveTo>
                  <a:lnTo>
                    <a:pt x="403" y="0"/>
                  </a:lnTo>
                  <a:lnTo>
                    <a:pt x="403" y="3"/>
                  </a:lnTo>
                  <a:lnTo>
                    <a:pt x="397" y="3"/>
                  </a:lnTo>
                  <a:lnTo>
                    <a:pt x="397" y="0"/>
                  </a:lnTo>
                  <a:close/>
                  <a:moveTo>
                    <a:pt x="405" y="0"/>
                  </a:moveTo>
                  <a:lnTo>
                    <a:pt x="410" y="0"/>
                  </a:lnTo>
                  <a:lnTo>
                    <a:pt x="410" y="3"/>
                  </a:lnTo>
                  <a:lnTo>
                    <a:pt x="405" y="3"/>
                  </a:lnTo>
                  <a:lnTo>
                    <a:pt x="405" y="0"/>
                  </a:lnTo>
                  <a:close/>
                  <a:moveTo>
                    <a:pt x="413" y="0"/>
                  </a:moveTo>
                  <a:lnTo>
                    <a:pt x="418" y="0"/>
                  </a:lnTo>
                  <a:lnTo>
                    <a:pt x="418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21" y="0"/>
                  </a:moveTo>
                  <a:lnTo>
                    <a:pt x="426" y="0"/>
                  </a:lnTo>
                  <a:lnTo>
                    <a:pt x="426" y="3"/>
                  </a:lnTo>
                  <a:lnTo>
                    <a:pt x="421" y="3"/>
                  </a:lnTo>
                  <a:lnTo>
                    <a:pt x="421" y="0"/>
                  </a:lnTo>
                  <a:close/>
                  <a:moveTo>
                    <a:pt x="429" y="0"/>
                  </a:moveTo>
                  <a:lnTo>
                    <a:pt x="434" y="0"/>
                  </a:lnTo>
                  <a:lnTo>
                    <a:pt x="434" y="3"/>
                  </a:lnTo>
                  <a:lnTo>
                    <a:pt x="429" y="3"/>
                  </a:lnTo>
                  <a:lnTo>
                    <a:pt x="429" y="0"/>
                  </a:lnTo>
                  <a:close/>
                  <a:moveTo>
                    <a:pt x="436" y="0"/>
                  </a:moveTo>
                  <a:lnTo>
                    <a:pt x="442" y="0"/>
                  </a:lnTo>
                  <a:lnTo>
                    <a:pt x="442" y="3"/>
                  </a:lnTo>
                  <a:lnTo>
                    <a:pt x="436" y="3"/>
                  </a:lnTo>
                  <a:lnTo>
                    <a:pt x="436" y="0"/>
                  </a:lnTo>
                  <a:close/>
                  <a:moveTo>
                    <a:pt x="444" y="0"/>
                  </a:moveTo>
                  <a:lnTo>
                    <a:pt x="449" y="0"/>
                  </a:lnTo>
                  <a:lnTo>
                    <a:pt x="449" y="3"/>
                  </a:lnTo>
                  <a:lnTo>
                    <a:pt x="444" y="3"/>
                  </a:lnTo>
                  <a:lnTo>
                    <a:pt x="444" y="0"/>
                  </a:lnTo>
                  <a:close/>
                  <a:moveTo>
                    <a:pt x="452" y="0"/>
                  </a:moveTo>
                  <a:lnTo>
                    <a:pt x="457" y="0"/>
                  </a:lnTo>
                  <a:lnTo>
                    <a:pt x="457" y="3"/>
                  </a:lnTo>
                  <a:lnTo>
                    <a:pt x="452" y="3"/>
                  </a:lnTo>
                  <a:lnTo>
                    <a:pt x="452" y="0"/>
                  </a:lnTo>
                  <a:close/>
                  <a:moveTo>
                    <a:pt x="460" y="0"/>
                  </a:moveTo>
                  <a:lnTo>
                    <a:pt x="465" y="0"/>
                  </a:lnTo>
                  <a:lnTo>
                    <a:pt x="465" y="3"/>
                  </a:lnTo>
                  <a:lnTo>
                    <a:pt x="460" y="3"/>
                  </a:lnTo>
                  <a:lnTo>
                    <a:pt x="460" y="0"/>
                  </a:lnTo>
                  <a:close/>
                  <a:moveTo>
                    <a:pt x="468" y="0"/>
                  </a:moveTo>
                  <a:lnTo>
                    <a:pt x="473" y="0"/>
                  </a:lnTo>
                  <a:lnTo>
                    <a:pt x="473" y="3"/>
                  </a:lnTo>
                  <a:lnTo>
                    <a:pt x="468" y="3"/>
                  </a:lnTo>
                  <a:lnTo>
                    <a:pt x="468" y="0"/>
                  </a:lnTo>
                  <a:close/>
                  <a:moveTo>
                    <a:pt x="475" y="0"/>
                  </a:moveTo>
                  <a:lnTo>
                    <a:pt x="481" y="0"/>
                  </a:lnTo>
                  <a:lnTo>
                    <a:pt x="481" y="3"/>
                  </a:lnTo>
                  <a:lnTo>
                    <a:pt x="475" y="3"/>
                  </a:lnTo>
                  <a:lnTo>
                    <a:pt x="475" y="0"/>
                  </a:lnTo>
                  <a:close/>
                  <a:moveTo>
                    <a:pt x="483" y="0"/>
                  </a:moveTo>
                  <a:lnTo>
                    <a:pt x="488" y="0"/>
                  </a:lnTo>
                  <a:lnTo>
                    <a:pt x="488" y="3"/>
                  </a:lnTo>
                  <a:lnTo>
                    <a:pt x="483" y="3"/>
                  </a:lnTo>
                  <a:lnTo>
                    <a:pt x="483" y="0"/>
                  </a:lnTo>
                  <a:close/>
                  <a:moveTo>
                    <a:pt x="491" y="0"/>
                  </a:moveTo>
                  <a:lnTo>
                    <a:pt x="496" y="0"/>
                  </a:lnTo>
                  <a:lnTo>
                    <a:pt x="496" y="3"/>
                  </a:lnTo>
                  <a:lnTo>
                    <a:pt x="491" y="3"/>
                  </a:lnTo>
                  <a:lnTo>
                    <a:pt x="491" y="0"/>
                  </a:lnTo>
                  <a:close/>
                  <a:moveTo>
                    <a:pt x="499" y="0"/>
                  </a:moveTo>
                  <a:lnTo>
                    <a:pt x="504" y="0"/>
                  </a:lnTo>
                  <a:lnTo>
                    <a:pt x="504" y="3"/>
                  </a:lnTo>
                  <a:lnTo>
                    <a:pt x="499" y="3"/>
                  </a:lnTo>
                  <a:lnTo>
                    <a:pt x="499" y="0"/>
                  </a:lnTo>
                  <a:close/>
                  <a:moveTo>
                    <a:pt x="507" y="0"/>
                  </a:moveTo>
                  <a:lnTo>
                    <a:pt x="512" y="0"/>
                  </a:lnTo>
                  <a:lnTo>
                    <a:pt x="512" y="3"/>
                  </a:lnTo>
                  <a:lnTo>
                    <a:pt x="507" y="3"/>
                  </a:lnTo>
                  <a:lnTo>
                    <a:pt x="507" y="0"/>
                  </a:lnTo>
                  <a:close/>
                  <a:moveTo>
                    <a:pt x="514" y="0"/>
                  </a:moveTo>
                  <a:lnTo>
                    <a:pt x="520" y="0"/>
                  </a:lnTo>
                  <a:lnTo>
                    <a:pt x="520" y="3"/>
                  </a:lnTo>
                  <a:lnTo>
                    <a:pt x="514" y="3"/>
                  </a:lnTo>
                  <a:lnTo>
                    <a:pt x="514" y="0"/>
                  </a:lnTo>
                  <a:close/>
                  <a:moveTo>
                    <a:pt x="522" y="0"/>
                  </a:moveTo>
                  <a:lnTo>
                    <a:pt x="527" y="0"/>
                  </a:lnTo>
                  <a:lnTo>
                    <a:pt x="527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30" y="0"/>
                  </a:moveTo>
                  <a:lnTo>
                    <a:pt x="535" y="0"/>
                  </a:lnTo>
                  <a:lnTo>
                    <a:pt x="535" y="3"/>
                  </a:lnTo>
                  <a:lnTo>
                    <a:pt x="530" y="3"/>
                  </a:lnTo>
                  <a:lnTo>
                    <a:pt x="530" y="0"/>
                  </a:lnTo>
                  <a:close/>
                  <a:moveTo>
                    <a:pt x="538" y="0"/>
                  </a:moveTo>
                  <a:lnTo>
                    <a:pt x="543" y="0"/>
                  </a:lnTo>
                  <a:lnTo>
                    <a:pt x="543" y="3"/>
                  </a:lnTo>
                  <a:lnTo>
                    <a:pt x="538" y="3"/>
                  </a:lnTo>
                  <a:lnTo>
                    <a:pt x="538" y="0"/>
                  </a:lnTo>
                  <a:close/>
                  <a:moveTo>
                    <a:pt x="546" y="0"/>
                  </a:moveTo>
                  <a:lnTo>
                    <a:pt x="551" y="0"/>
                  </a:lnTo>
                  <a:lnTo>
                    <a:pt x="551" y="3"/>
                  </a:lnTo>
                  <a:lnTo>
                    <a:pt x="546" y="3"/>
                  </a:lnTo>
                  <a:lnTo>
                    <a:pt x="546" y="0"/>
                  </a:lnTo>
                  <a:close/>
                  <a:moveTo>
                    <a:pt x="553" y="0"/>
                  </a:moveTo>
                  <a:lnTo>
                    <a:pt x="559" y="0"/>
                  </a:lnTo>
                  <a:lnTo>
                    <a:pt x="559" y="3"/>
                  </a:lnTo>
                  <a:lnTo>
                    <a:pt x="553" y="3"/>
                  </a:lnTo>
                  <a:lnTo>
                    <a:pt x="553" y="0"/>
                  </a:lnTo>
                  <a:close/>
                  <a:moveTo>
                    <a:pt x="561" y="0"/>
                  </a:moveTo>
                  <a:lnTo>
                    <a:pt x="566" y="0"/>
                  </a:lnTo>
                  <a:lnTo>
                    <a:pt x="566" y="3"/>
                  </a:lnTo>
                  <a:lnTo>
                    <a:pt x="561" y="3"/>
                  </a:lnTo>
                  <a:lnTo>
                    <a:pt x="561" y="0"/>
                  </a:lnTo>
                  <a:close/>
                  <a:moveTo>
                    <a:pt x="569" y="0"/>
                  </a:moveTo>
                  <a:lnTo>
                    <a:pt x="574" y="0"/>
                  </a:lnTo>
                  <a:lnTo>
                    <a:pt x="574" y="3"/>
                  </a:lnTo>
                  <a:lnTo>
                    <a:pt x="569" y="3"/>
                  </a:lnTo>
                  <a:lnTo>
                    <a:pt x="569" y="0"/>
                  </a:lnTo>
                  <a:close/>
                  <a:moveTo>
                    <a:pt x="577" y="0"/>
                  </a:moveTo>
                  <a:lnTo>
                    <a:pt x="582" y="0"/>
                  </a:lnTo>
                  <a:lnTo>
                    <a:pt x="582" y="3"/>
                  </a:lnTo>
                  <a:lnTo>
                    <a:pt x="577" y="3"/>
                  </a:lnTo>
                  <a:lnTo>
                    <a:pt x="577" y="0"/>
                  </a:lnTo>
                  <a:close/>
                  <a:moveTo>
                    <a:pt x="585" y="0"/>
                  </a:moveTo>
                  <a:lnTo>
                    <a:pt x="590" y="0"/>
                  </a:lnTo>
                  <a:lnTo>
                    <a:pt x="590" y="3"/>
                  </a:lnTo>
                  <a:lnTo>
                    <a:pt x="585" y="3"/>
                  </a:lnTo>
                  <a:lnTo>
                    <a:pt x="585" y="0"/>
                  </a:lnTo>
                  <a:close/>
                  <a:moveTo>
                    <a:pt x="592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92" y="3"/>
                  </a:lnTo>
                  <a:lnTo>
                    <a:pt x="592" y="0"/>
                  </a:lnTo>
                  <a:close/>
                  <a:moveTo>
                    <a:pt x="600" y="0"/>
                  </a:moveTo>
                  <a:lnTo>
                    <a:pt x="605" y="0"/>
                  </a:lnTo>
                  <a:lnTo>
                    <a:pt x="605" y="3"/>
                  </a:lnTo>
                  <a:lnTo>
                    <a:pt x="600" y="3"/>
                  </a:lnTo>
                  <a:lnTo>
                    <a:pt x="600" y="0"/>
                  </a:lnTo>
                  <a:close/>
                  <a:moveTo>
                    <a:pt x="608" y="0"/>
                  </a:moveTo>
                  <a:lnTo>
                    <a:pt x="613" y="0"/>
                  </a:lnTo>
                  <a:lnTo>
                    <a:pt x="613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16" y="0"/>
                  </a:moveTo>
                  <a:lnTo>
                    <a:pt x="621" y="0"/>
                  </a:lnTo>
                  <a:lnTo>
                    <a:pt x="621" y="3"/>
                  </a:lnTo>
                  <a:lnTo>
                    <a:pt x="616" y="3"/>
                  </a:lnTo>
                  <a:lnTo>
                    <a:pt x="616" y="0"/>
                  </a:lnTo>
                  <a:close/>
                  <a:moveTo>
                    <a:pt x="624" y="0"/>
                  </a:moveTo>
                  <a:lnTo>
                    <a:pt x="629" y="0"/>
                  </a:lnTo>
                  <a:lnTo>
                    <a:pt x="629" y="3"/>
                  </a:lnTo>
                  <a:lnTo>
                    <a:pt x="624" y="3"/>
                  </a:lnTo>
                  <a:lnTo>
                    <a:pt x="624" y="0"/>
                  </a:lnTo>
                  <a:close/>
                  <a:moveTo>
                    <a:pt x="631" y="0"/>
                  </a:moveTo>
                  <a:lnTo>
                    <a:pt x="637" y="0"/>
                  </a:lnTo>
                  <a:lnTo>
                    <a:pt x="637" y="3"/>
                  </a:lnTo>
                  <a:lnTo>
                    <a:pt x="631" y="3"/>
                  </a:lnTo>
                  <a:lnTo>
                    <a:pt x="631" y="0"/>
                  </a:lnTo>
                  <a:close/>
                  <a:moveTo>
                    <a:pt x="639" y="0"/>
                  </a:moveTo>
                  <a:lnTo>
                    <a:pt x="644" y="0"/>
                  </a:lnTo>
                  <a:lnTo>
                    <a:pt x="644" y="3"/>
                  </a:lnTo>
                  <a:lnTo>
                    <a:pt x="639" y="3"/>
                  </a:lnTo>
                  <a:lnTo>
                    <a:pt x="639" y="0"/>
                  </a:lnTo>
                  <a:close/>
                  <a:moveTo>
                    <a:pt x="647" y="0"/>
                  </a:moveTo>
                  <a:lnTo>
                    <a:pt x="652" y="0"/>
                  </a:lnTo>
                  <a:lnTo>
                    <a:pt x="652" y="3"/>
                  </a:lnTo>
                  <a:lnTo>
                    <a:pt x="647" y="3"/>
                  </a:lnTo>
                  <a:lnTo>
                    <a:pt x="647" y="0"/>
                  </a:lnTo>
                  <a:close/>
                  <a:moveTo>
                    <a:pt x="655" y="0"/>
                  </a:moveTo>
                  <a:lnTo>
                    <a:pt x="660" y="0"/>
                  </a:lnTo>
                  <a:lnTo>
                    <a:pt x="660" y="3"/>
                  </a:lnTo>
                  <a:lnTo>
                    <a:pt x="655" y="3"/>
                  </a:lnTo>
                  <a:lnTo>
                    <a:pt x="655" y="0"/>
                  </a:lnTo>
                  <a:close/>
                  <a:moveTo>
                    <a:pt x="663" y="0"/>
                  </a:moveTo>
                  <a:lnTo>
                    <a:pt x="668" y="0"/>
                  </a:lnTo>
                  <a:lnTo>
                    <a:pt x="668" y="3"/>
                  </a:lnTo>
                  <a:lnTo>
                    <a:pt x="663" y="3"/>
                  </a:lnTo>
                  <a:lnTo>
                    <a:pt x="663" y="0"/>
                  </a:lnTo>
                  <a:close/>
                  <a:moveTo>
                    <a:pt x="670" y="0"/>
                  </a:moveTo>
                  <a:lnTo>
                    <a:pt x="676" y="0"/>
                  </a:lnTo>
                  <a:lnTo>
                    <a:pt x="676" y="3"/>
                  </a:lnTo>
                  <a:lnTo>
                    <a:pt x="670" y="3"/>
                  </a:lnTo>
                  <a:lnTo>
                    <a:pt x="670" y="0"/>
                  </a:lnTo>
                  <a:close/>
                  <a:moveTo>
                    <a:pt x="678" y="0"/>
                  </a:moveTo>
                  <a:lnTo>
                    <a:pt x="683" y="0"/>
                  </a:lnTo>
                  <a:lnTo>
                    <a:pt x="683" y="3"/>
                  </a:lnTo>
                  <a:lnTo>
                    <a:pt x="678" y="3"/>
                  </a:lnTo>
                  <a:lnTo>
                    <a:pt x="678" y="0"/>
                  </a:lnTo>
                  <a:close/>
                  <a:moveTo>
                    <a:pt x="686" y="0"/>
                  </a:moveTo>
                  <a:lnTo>
                    <a:pt x="691" y="0"/>
                  </a:lnTo>
                  <a:lnTo>
                    <a:pt x="691" y="3"/>
                  </a:lnTo>
                  <a:lnTo>
                    <a:pt x="686" y="3"/>
                  </a:lnTo>
                  <a:lnTo>
                    <a:pt x="686" y="0"/>
                  </a:lnTo>
                  <a:close/>
                  <a:moveTo>
                    <a:pt x="694" y="0"/>
                  </a:moveTo>
                  <a:lnTo>
                    <a:pt x="699" y="0"/>
                  </a:lnTo>
                  <a:lnTo>
                    <a:pt x="699" y="3"/>
                  </a:lnTo>
                  <a:lnTo>
                    <a:pt x="694" y="3"/>
                  </a:lnTo>
                  <a:lnTo>
                    <a:pt x="694" y="0"/>
                  </a:lnTo>
                  <a:close/>
                  <a:moveTo>
                    <a:pt x="702" y="0"/>
                  </a:moveTo>
                  <a:lnTo>
                    <a:pt x="707" y="0"/>
                  </a:lnTo>
                  <a:lnTo>
                    <a:pt x="707" y="3"/>
                  </a:lnTo>
                  <a:lnTo>
                    <a:pt x="702" y="3"/>
                  </a:lnTo>
                  <a:lnTo>
                    <a:pt x="702" y="0"/>
                  </a:lnTo>
                  <a:close/>
                  <a:moveTo>
                    <a:pt x="709" y="0"/>
                  </a:moveTo>
                  <a:lnTo>
                    <a:pt x="715" y="0"/>
                  </a:lnTo>
                  <a:lnTo>
                    <a:pt x="715" y="3"/>
                  </a:lnTo>
                  <a:lnTo>
                    <a:pt x="709" y="3"/>
                  </a:lnTo>
                  <a:lnTo>
                    <a:pt x="709" y="0"/>
                  </a:lnTo>
                  <a:close/>
                  <a:moveTo>
                    <a:pt x="717" y="0"/>
                  </a:moveTo>
                  <a:lnTo>
                    <a:pt x="722" y="0"/>
                  </a:lnTo>
                  <a:lnTo>
                    <a:pt x="722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25" y="0"/>
                  </a:moveTo>
                  <a:lnTo>
                    <a:pt x="730" y="0"/>
                  </a:lnTo>
                  <a:lnTo>
                    <a:pt x="730" y="3"/>
                  </a:lnTo>
                  <a:lnTo>
                    <a:pt x="725" y="3"/>
                  </a:lnTo>
                  <a:lnTo>
                    <a:pt x="725" y="0"/>
                  </a:lnTo>
                  <a:close/>
                  <a:moveTo>
                    <a:pt x="733" y="0"/>
                  </a:moveTo>
                  <a:lnTo>
                    <a:pt x="738" y="0"/>
                  </a:lnTo>
                  <a:lnTo>
                    <a:pt x="738" y="3"/>
                  </a:lnTo>
                  <a:lnTo>
                    <a:pt x="733" y="3"/>
                  </a:lnTo>
                  <a:lnTo>
                    <a:pt x="733" y="0"/>
                  </a:lnTo>
                  <a:close/>
                  <a:moveTo>
                    <a:pt x="741" y="0"/>
                  </a:moveTo>
                  <a:lnTo>
                    <a:pt x="746" y="0"/>
                  </a:lnTo>
                  <a:lnTo>
                    <a:pt x="746" y="3"/>
                  </a:lnTo>
                  <a:lnTo>
                    <a:pt x="741" y="3"/>
                  </a:lnTo>
                  <a:lnTo>
                    <a:pt x="741" y="0"/>
                  </a:lnTo>
                  <a:close/>
                  <a:moveTo>
                    <a:pt x="748" y="0"/>
                  </a:moveTo>
                  <a:lnTo>
                    <a:pt x="754" y="0"/>
                  </a:lnTo>
                  <a:lnTo>
                    <a:pt x="754" y="3"/>
                  </a:lnTo>
                  <a:lnTo>
                    <a:pt x="748" y="3"/>
                  </a:lnTo>
                  <a:lnTo>
                    <a:pt x="748" y="0"/>
                  </a:lnTo>
                  <a:close/>
                  <a:moveTo>
                    <a:pt x="756" y="0"/>
                  </a:moveTo>
                  <a:lnTo>
                    <a:pt x="761" y="0"/>
                  </a:lnTo>
                  <a:lnTo>
                    <a:pt x="761" y="3"/>
                  </a:lnTo>
                  <a:lnTo>
                    <a:pt x="756" y="3"/>
                  </a:lnTo>
                  <a:lnTo>
                    <a:pt x="756" y="0"/>
                  </a:lnTo>
                  <a:close/>
                  <a:moveTo>
                    <a:pt x="764" y="0"/>
                  </a:moveTo>
                  <a:lnTo>
                    <a:pt x="769" y="0"/>
                  </a:lnTo>
                  <a:lnTo>
                    <a:pt x="769" y="3"/>
                  </a:lnTo>
                  <a:lnTo>
                    <a:pt x="764" y="3"/>
                  </a:lnTo>
                  <a:lnTo>
                    <a:pt x="764" y="0"/>
                  </a:lnTo>
                  <a:close/>
                  <a:moveTo>
                    <a:pt x="772" y="0"/>
                  </a:moveTo>
                  <a:lnTo>
                    <a:pt x="777" y="0"/>
                  </a:lnTo>
                  <a:lnTo>
                    <a:pt x="777" y="3"/>
                  </a:lnTo>
                  <a:lnTo>
                    <a:pt x="772" y="3"/>
                  </a:lnTo>
                  <a:lnTo>
                    <a:pt x="772" y="0"/>
                  </a:lnTo>
                  <a:close/>
                  <a:moveTo>
                    <a:pt x="780" y="0"/>
                  </a:moveTo>
                  <a:lnTo>
                    <a:pt x="785" y="0"/>
                  </a:lnTo>
                  <a:lnTo>
                    <a:pt x="785" y="3"/>
                  </a:lnTo>
                  <a:lnTo>
                    <a:pt x="780" y="3"/>
                  </a:lnTo>
                  <a:lnTo>
                    <a:pt x="780" y="0"/>
                  </a:lnTo>
                  <a:close/>
                  <a:moveTo>
                    <a:pt x="787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7" y="3"/>
                  </a:lnTo>
                  <a:lnTo>
                    <a:pt x="787" y="0"/>
                  </a:lnTo>
                  <a:close/>
                  <a:moveTo>
                    <a:pt x="795" y="0"/>
                  </a:moveTo>
                  <a:lnTo>
                    <a:pt x="800" y="0"/>
                  </a:lnTo>
                  <a:lnTo>
                    <a:pt x="800" y="3"/>
                  </a:lnTo>
                  <a:lnTo>
                    <a:pt x="795" y="3"/>
                  </a:lnTo>
                  <a:lnTo>
                    <a:pt x="795" y="0"/>
                  </a:lnTo>
                  <a:close/>
                  <a:moveTo>
                    <a:pt x="803" y="0"/>
                  </a:moveTo>
                  <a:lnTo>
                    <a:pt x="808" y="0"/>
                  </a:lnTo>
                  <a:lnTo>
                    <a:pt x="808" y="3"/>
                  </a:lnTo>
                  <a:lnTo>
                    <a:pt x="803" y="3"/>
                  </a:lnTo>
                  <a:lnTo>
                    <a:pt x="803" y="0"/>
                  </a:lnTo>
                  <a:close/>
                  <a:moveTo>
                    <a:pt x="811" y="0"/>
                  </a:moveTo>
                  <a:lnTo>
                    <a:pt x="816" y="0"/>
                  </a:lnTo>
                  <a:lnTo>
                    <a:pt x="816" y="3"/>
                  </a:lnTo>
                  <a:lnTo>
                    <a:pt x="811" y="3"/>
                  </a:lnTo>
                  <a:lnTo>
                    <a:pt x="811" y="0"/>
                  </a:lnTo>
                  <a:close/>
                  <a:moveTo>
                    <a:pt x="819" y="0"/>
                  </a:moveTo>
                  <a:lnTo>
                    <a:pt x="824" y="0"/>
                  </a:lnTo>
                  <a:lnTo>
                    <a:pt x="824" y="3"/>
                  </a:lnTo>
                  <a:lnTo>
                    <a:pt x="819" y="3"/>
                  </a:lnTo>
                  <a:lnTo>
                    <a:pt x="819" y="0"/>
                  </a:lnTo>
                  <a:close/>
                  <a:moveTo>
                    <a:pt x="826" y="0"/>
                  </a:moveTo>
                  <a:lnTo>
                    <a:pt x="832" y="0"/>
                  </a:lnTo>
                  <a:lnTo>
                    <a:pt x="832" y="3"/>
                  </a:lnTo>
                  <a:lnTo>
                    <a:pt x="826" y="3"/>
                  </a:lnTo>
                  <a:lnTo>
                    <a:pt x="826" y="0"/>
                  </a:lnTo>
                  <a:close/>
                  <a:moveTo>
                    <a:pt x="834" y="0"/>
                  </a:moveTo>
                  <a:lnTo>
                    <a:pt x="839" y="0"/>
                  </a:lnTo>
                  <a:lnTo>
                    <a:pt x="839" y="3"/>
                  </a:lnTo>
                  <a:lnTo>
                    <a:pt x="834" y="3"/>
                  </a:lnTo>
                  <a:lnTo>
                    <a:pt x="834" y="0"/>
                  </a:lnTo>
                  <a:close/>
                  <a:moveTo>
                    <a:pt x="842" y="0"/>
                  </a:moveTo>
                  <a:lnTo>
                    <a:pt x="847" y="0"/>
                  </a:lnTo>
                  <a:lnTo>
                    <a:pt x="847" y="3"/>
                  </a:lnTo>
                  <a:lnTo>
                    <a:pt x="842" y="3"/>
                  </a:lnTo>
                  <a:lnTo>
                    <a:pt x="842" y="0"/>
                  </a:lnTo>
                  <a:close/>
                  <a:moveTo>
                    <a:pt x="850" y="0"/>
                  </a:moveTo>
                  <a:lnTo>
                    <a:pt x="855" y="0"/>
                  </a:lnTo>
                  <a:lnTo>
                    <a:pt x="855" y="3"/>
                  </a:lnTo>
                  <a:lnTo>
                    <a:pt x="850" y="3"/>
                  </a:lnTo>
                  <a:lnTo>
                    <a:pt x="850" y="0"/>
                  </a:lnTo>
                  <a:close/>
                  <a:moveTo>
                    <a:pt x="858" y="0"/>
                  </a:moveTo>
                  <a:lnTo>
                    <a:pt x="863" y="0"/>
                  </a:lnTo>
                  <a:lnTo>
                    <a:pt x="863" y="3"/>
                  </a:lnTo>
                  <a:lnTo>
                    <a:pt x="858" y="3"/>
                  </a:lnTo>
                  <a:lnTo>
                    <a:pt x="858" y="0"/>
                  </a:lnTo>
                  <a:close/>
                  <a:moveTo>
                    <a:pt x="865" y="0"/>
                  </a:moveTo>
                  <a:lnTo>
                    <a:pt x="871" y="0"/>
                  </a:lnTo>
                  <a:lnTo>
                    <a:pt x="871" y="3"/>
                  </a:lnTo>
                  <a:lnTo>
                    <a:pt x="865" y="3"/>
                  </a:lnTo>
                  <a:lnTo>
                    <a:pt x="865" y="0"/>
                  </a:lnTo>
                  <a:close/>
                  <a:moveTo>
                    <a:pt x="873" y="0"/>
                  </a:moveTo>
                  <a:lnTo>
                    <a:pt x="878" y="0"/>
                  </a:lnTo>
                  <a:lnTo>
                    <a:pt x="878" y="3"/>
                  </a:lnTo>
                  <a:lnTo>
                    <a:pt x="873" y="3"/>
                  </a:lnTo>
                  <a:lnTo>
                    <a:pt x="873" y="0"/>
                  </a:lnTo>
                  <a:close/>
                  <a:moveTo>
                    <a:pt x="881" y="0"/>
                  </a:moveTo>
                  <a:lnTo>
                    <a:pt x="886" y="0"/>
                  </a:lnTo>
                  <a:lnTo>
                    <a:pt x="886" y="3"/>
                  </a:lnTo>
                  <a:lnTo>
                    <a:pt x="881" y="3"/>
                  </a:lnTo>
                  <a:lnTo>
                    <a:pt x="881" y="0"/>
                  </a:lnTo>
                  <a:close/>
                  <a:moveTo>
                    <a:pt x="889" y="0"/>
                  </a:moveTo>
                  <a:lnTo>
                    <a:pt x="894" y="0"/>
                  </a:lnTo>
                  <a:lnTo>
                    <a:pt x="894" y="3"/>
                  </a:lnTo>
                  <a:lnTo>
                    <a:pt x="889" y="3"/>
                  </a:lnTo>
                  <a:lnTo>
                    <a:pt x="889" y="0"/>
                  </a:lnTo>
                  <a:close/>
                  <a:moveTo>
                    <a:pt x="897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7" y="3"/>
                  </a:lnTo>
                  <a:lnTo>
                    <a:pt x="897" y="0"/>
                  </a:lnTo>
                  <a:close/>
                  <a:moveTo>
                    <a:pt x="904" y="0"/>
                  </a:moveTo>
                  <a:lnTo>
                    <a:pt x="910" y="0"/>
                  </a:lnTo>
                  <a:lnTo>
                    <a:pt x="910" y="3"/>
                  </a:lnTo>
                  <a:lnTo>
                    <a:pt x="904" y="3"/>
                  </a:lnTo>
                  <a:lnTo>
                    <a:pt x="904" y="0"/>
                  </a:lnTo>
                  <a:close/>
                  <a:moveTo>
                    <a:pt x="912" y="0"/>
                  </a:moveTo>
                  <a:lnTo>
                    <a:pt x="917" y="0"/>
                  </a:lnTo>
                  <a:lnTo>
                    <a:pt x="917" y="3"/>
                  </a:lnTo>
                  <a:lnTo>
                    <a:pt x="912" y="3"/>
                  </a:lnTo>
                  <a:lnTo>
                    <a:pt x="912" y="0"/>
                  </a:lnTo>
                  <a:close/>
                  <a:moveTo>
                    <a:pt x="920" y="0"/>
                  </a:moveTo>
                  <a:lnTo>
                    <a:pt x="925" y="0"/>
                  </a:lnTo>
                  <a:lnTo>
                    <a:pt x="925" y="3"/>
                  </a:lnTo>
                  <a:lnTo>
                    <a:pt x="920" y="3"/>
                  </a:lnTo>
                  <a:lnTo>
                    <a:pt x="920" y="0"/>
                  </a:lnTo>
                  <a:close/>
                  <a:moveTo>
                    <a:pt x="928" y="0"/>
                  </a:moveTo>
                  <a:lnTo>
                    <a:pt x="933" y="0"/>
                  </a:lnTo>
                  <a:lnTo>
                    <a:pt x="933" y="3"/>
                  </a:lnTo>
                  <a:lnTo>
                    <a:pt x="928" y="3"/>
                  </a:lnTo>
                  <a:lnTo>
                    <a:pt x="928" y="0"/>
                  </a:lnTo>
                  <a:close/>
                  <a:moveTo>
                    <a:pt x="936" y="0"/>
                  </a:moveTo>
                  <a:lnTo>
                    <a:pt x="941" y="0"/>
                  </a:lnTo>
                  <a:lnTo>
                    <a:pt x="941" y="3"/>
                  </a:lnTo>
                  <a:lnTo>
                    <a:pt x="936" y="3"/>
                  </a:lnTo>
                  <a:lnTo>
                    <a:pt x="936" y="0"/>
                  </a:lnTo>
                  <a:close/>
                  <a:moveTo>
                    <a:pt x="943" y="0"/>
                  </a:moveTo>
                  <a:lnTo>
                    <a:pt x="949" y="0"/>
                  </a:lnTo>
                  <a:lnTo>
                    <a:pt x="949" y="3"/>
                  </a:lnTo>
                  <a:lnTo>
                    <a:pt x="943" y="3"/>
                  </a:lnTo>
                  <a:lnTo>
                    <a:pt x="943" y="0"/>
                  </a:lnTo>
                  <a:close/>
                  <a:moveTo>
                    <a:pt x="951" y="0"/>
                  </a:moveTo>
                  <a:lnTo>
                    <a:pt x="956" y="0"/>
                  </a:lnTo>
                  <a:lnTo>
                    <a:pt x="956" y="3"/>
                  </a:lnTo>
                  <a:lnTo>
                    <a:pt x="951" y="3"/>
                  </a:lnTo>
                  <a:lnTo>
                    <a:pt x="951" y="0"/>
                  </a:lnTo>
                  <a:close/>
                  <a:moveTo>
                    <a:pt x="959" y="0"/>
                  </a:moveTo>
                  <a:lnTo>
                    <a:pt x="964" y="0"/>
                  </a:lnTo>
                  <a:lnTo>
                    <a:pt x="964" y="3"/>
                  </a:lnTo>
                  <a:lnTo>
                    <a:pt x="959" y="3"/>
                  </a:lnTo>
                  <a:lnTo>
                    <a:pt x="959" y="0"/>
                  </a:lnTo>
                  <a:close/>
                  <a:moveTo>
                    <a:pt x="967" y="0"/>
                  </a:moveTo>
                  <a:lnTo>
                    <a:pt x="972" y="0"/>
                  </a:lnTo>
                  <a:lnTo>
                    <a:pt x="972" y="3"/>
                  </a:lnTo>
                  <a:lnTo>
                    <a:pt x="967" y="3"/>
                  </a:lnTo>
                  <a:lnTo>
                    <a:pt x="967" y="0"/>
                  </a:lnTo>
                  <a:close/>
                  <a:moveTo>
                    <a:pt x="975" y="0"/>
                  </a:moveTo>
                  <a:lnTo>
                    <a:pt x="980" y="0"/>
                  </a:lnTo>
                  <a:lnTo>
                    <a:pt x="980" y="3"/>
                  </a:lnTo>
                  <a:lnTo>
                    <a:pt x="975" y="3"/>
                  </a:lnTo>
                  <a:lnTo>
                    <a:pt x="975" y="0"/>
                  </a:lnTo>
                  <a:close/>
                  <a:moveTo>
                    <a:pt x="982" y="0"/>
                  </a:moveTo>
                  <a:lnTo>
                    <a:pt x="988" y="0"/>
                  </a:lnTo>
                  <a:lnTo>
                    <a:pt x="988" y="3"/>
                  </a:lnTo>
                  <a:lnTo>
                    <a:pt x="982" y="3"/>
                  </a:lnTo>
                  <a:lnTo>
                    <a:pt x="982" y="0"/>
                  </a:lnTo>
                  <a:close/>
                  <a:moveTo>
                    <a:pt x="990" y="0"/>
                  </a:moveTo>
                  <a:lnTo>
                    <a:pt x="995" y="0"/>
                  </a:lnTo>
                  <a:lnTo>
                    <a:pt x="995" y="3"/>
                  </a:lnTo>
                  <a:lnTo>
                    <a:pt x="990" y="3"/>
                  </a:lnTo>
                  <a:lnTo>
                    <a:pt x="990" y="0"/>
                  </a:lnTo>
                  <a:close/>
                  <a:moveTo>
                    <a:pt x="998" y="0"/>
                  </a:moveTo>
                  <a:lnTo>
                    <a:pt x="1003" y="0"/>
                  </a:lnTo>
                  <a:lnTo>
                    <a:pt x="1003" y="3"/>
                  </a:lnTo>
                  <a:lnTo>
                    <a:pt x="998" y="3"/>
                  </a:lnTo>
                  <a:lnTo>
                    <a:pt x="998" y="0"/>
                  </a:lnTo>
                  <a:close/>
                  <a:moveTo>
                    <a:pt x="1006" y="0"/>
                  </a:moveTo>
                  <a:lnTo>
                    <a:pt x="1011" y="0"/>
                  </a:lnTo>
                  <a:lnTo>
                    <a:pt x="1011" y="3"/>
                  </a:lnTo>
                  <a:lnTo>
                    <a:pt x="1006" y="3"/>
                  </a:lnTo>
                  <a:lnTo>
                    <a:pt x="1006" y="0"/>
                  </a:lnTo>
                  <a:close/>
                  <a:moveTo>
                    <a:pt x="1014" y="0"/>
                  </a:moveTo>
                  <a:lnTo>
                    <a:pt x="1019" y="0"/>
                  </a:lnTo>
                  <a:lnTo>
                    <a:pt x="1019" y="3"/>
                  </a:lnTo>
                  <a:lnTo>
                    <a:pt x="1014" y="3"/>
                  </a:lnTo>
                  <a:lnTo>
                    <a:pt x="1014" y="0"/>
                  </a:lnTo>
                  <a:close/>
                  <a:moveTo>
                    <a:pt x="1021" y="0"/>
                  </a:moveTo>
                  <a:lnTo>
                    <a:pt x="1027" y="0"/>
                  </a:lnTo>
                  <a:lnTo>
                    <a:pt x="1027" y="3"/>
                  </a:lnTo>
                  <a:lnTo>
                    <a:pt x="1021" y="3"/>
                  </a:lnTo>
                  <a:lnTo>
                    <a:pt x="1021" y="0"/>
                  </a:lnTo>
                  <a:close/>
                  <a:moveTo>
                    <a:pt x="1029" y="0"/>
                  </a:moveTo>
                  <a:lnTo>
                    <a:pt x="1034" y="0"/>
                  </a:lnTo>
                  <a:lnTo>
                    <a:pt x="1034" y="3"/>
                  </a:lnTo>
                  <a:lnTo>
                    <a:pt x="1029" y="3"/>
                  </a:lnTo>
                  <a:lnTo>
                    <a:pt x="1029" y="0"/>
                  </a:lnTo>
                  <a:close/>
                  <a:moveTo>
                    <a:pt x="1037" y="0"/>
                  </a:moveTo>
                  <a:lnTo>
                    <a:pt x="1042" y="0"/>
                  </a:lnTo>
                  <a:lnTo>
                    <a:pt x="1042" y="3"/>
                  </a:lnTo>
                  <a:lnTo>
                    <a:pt x="1037" y="3"/>
                  </a:lnTo>
                  <a:lnTo>
                    <a:pt x="1037" y="0"/>
                  </a:lnTo>
                  <a:close/>
                  <a:moveTo>
                    <a:pt x="1045" y="0"/>
                  </a:moveTo>
                  <a:lnTo>
                    <a:pt x="1050" y="0"/>
                  </a:lnTo>
                  <a:lnTo>
                    <a:pt x="1050" y="3"/>
                  </a:lnTo>
                  <a:lnTo>
                    <a:pt x="1045" y="3"/>
                  </a:lnTo>
                  <a:lnTo>
                    <a:pt x="1045" y="0"/>
                  </a:lnTo>
                  <a:close/>
                  <a:moveTo>
                    <a:pt x="1053" y="0"/>
                  </a:moveTo>
                  <a:lnTo>
                    <a:pt x="1058" y="0"/>
                  </a:lnTo>
                  <a:lnTo>
                    <a:pt x="1058" y="3"/>
                  </a:lnTo>
                  <a:lnTo>
                    <a:pt x="1053" y="3"/>
                  </a:lnTo>
                  <a:lnTo>
                    <a:pt x="1053" y="0"/>
                  </a:lnTo>
                  <a:close/>
                  <a:moveTo>
                    <a:pt x="1060" y="0"/>
                  </a:moveTo>
                  <a:lnTo>
                    <a:pt x="1066" y="0"/>
                  </a:lnTo>
                  <a:lnTo>
                    <a:pt x="1066" y="3"/>
                  </a:lnTo>
                  <a:lnTo>
                    <a:pt x="1060" y="3"/>
                  </a:lnTo>
                  <a:lnTo>
                    <a:pt x="1060" y="0"/>
                  </a:lnTo>
                  <a:close/>
                  <a:moveTo>
                    <a:pt x="1068" y="0"/>
                  </a:moveTo>
                  <a:lnTo>
                    <a:pt x="1073" y="0"/>
                  </a:lnTo>
                  <a:lnTo>
                    <a:pt x="1073" y="3"/>
                  </a:lnTo>
                  <a:lnTo>
                    <a:pt x="1068" y="3"/>
                  </a:lnTo>
                  <a:lnTo>
                    <a:pt x="1068" y="0"/>
                  </a:lnTo>
                  <a:close/>
                  <a:moveTo>
                    <a:pt x="1076" y="0"/>
                  </a:moveTo>
                  <a:lnTo>
                    <a:pt x="1081" y="0"/>
                  </a:lnTo>
                  <a:lnTo>
                    <a:pt x="1081" y="3"/>
                  </a:lnTo>
                  <a:lnTo>
                    <a:pt x="1076" y="3"/>
                  </a:lnTo>
                  <a:lnTo>
                    <a:pt x="1076" y="0"/>
                  </a:lnTo>
                  <a:close/>
                  <a:moveTo>
                    <a:pt x="1084" y="0"/>
                  </a:moveTo>
                  <a:lnTo>
                    <a:pt x="1089" y="0"/>
                  </a:lnTo>
                  <a:lnTo>
                    <a:pt x="1089" y="3"/>
                  </a:lnTo>
                  <a:lnTo>
                    <a:pt x="1084" y="3"/>
                  </a:lnTo>
                  <a:lnTo>
                    <a:pt x="1084" y="0"/>
                  </a:lnTo>
                  <a:close/>
                  <a:moveTo>
                    <a:pt x="1092" y="0"/>
                  </a:moveTo>
                  <a:lnTo>
                    <a:pt x="1092" y="0"/>
                  </a:lnTo>
                  <a:lnTo>
                    <a:pt x="1092" y="3"/>
                  </a:lnTo>
                  <a:lnTo>
                    <a:pt x="1092" y="3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5692C9"/>
            </a:solidFill>
            <a:ln w="0" cap="flat">
              <a:solidFill>
                <a:srgbClr val="569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82" name="Rectangle 165">
              <a:extLst>
                <a:ext uri="{FF2B5EF4-FFF2-40B4-BE49-F238E27FC236}">
                  <a16:creationId xmlns:a16="http://schemas.microsoft.com/office/drawing/2014/main" id="{8EE8ECB2-9520-EF91-D377-1CB03013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806"/>
              <a:ext cx="7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addEntity(Entity entity)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166">
              <a:extLst>
                <a:ext uri="{FF2B5EF4-FFF2-40B4-BE49-F238E27FC236}">
                  <a16:creationId xmlns:a16="http://schemas.microsoft.com/office/drawing/2014/main" id="{CAB8C4DB-9F53-0C3E-2EB4-0A34BE95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870"/>
              <a:ext cx="90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updateEntities(float deltaTime)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67">
              <a:extLst>
                <a:ext uri="{FF2B5EF4-FFF2-40B4-BE49-F238E27FC236}">
                  <a16:creationId xmlns:a16="http://schemas.microsoft.com/office/drawing/2014/main" id="{EC5912D2-0E92-E2B5-121C-E3AA0A7D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931"/>
              <a:ext cx="94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renderEntities(SpriteBatch batch)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68">
              <a:extLst>
                <a:ext uri="{FF2B5EF4-FFF2-40B4-BE49-F238E27FC236}">
                  <a16:creationId xmlns:a16="http://schemas.microsoft.com/office/drawing/2014/main" id="{22FA50B0-7F01-6DD0-D729-E892883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993"/>
              <a:ext cx="62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getEntites() : List&lt;Entity&gt;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169">
              <a:extLst>
                <a:ext uri="{FF2B5EF4-FFF2-40B4-BE49-F238E27FC236}">
                  <a16:creationId xmlns:a16="http://schemas.microsoft.com/office/drawing/2014/main" id="{3DD3DDC8-5F47-560A-FD14-3753A4AB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056"/>
              <a:ext cx="4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 dispose() : void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170">
              <a:extLst>
                <a:ext uri="{FF2B5EF4-FFF2-40B4-BE49-F238E27FC236}">
                  <a16:creationId xmlns:a16="http://schemas.microsoft.com/office/drawing/2014/main" id="{76F15087-D8AF-D5F3-6B7F-A02F063D1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7" y="1211"/>
              <a:ext cx="10" cy="250"/>
            </a:xfrm>
            <a:custGeom>
              <a:avLst/>
              <a:gdLst>
                <a:gd name="T0" fmla="*/ 6 w 38"/>
                <a:gd name="T1" fmla="*/ 1008 h 1024"/>
                <a:gd name="T2" fmla="*/ 5 w 38"/>
                <a:gd name="T3" fmla="*/ 784 h 1024"/>
                <a:gd name="T4" fmla="*/ 21 w 38"/>
                <a:gd name="T5" fmla="*/ 768 h 1024"/>
                <a:gd name="T6" fmla="*/ 37 w 38"/>
                <a:gd name="T7" fmla="*/ 784 h 1024"/>
                <a:gd name="T8" fmla="*/ 38 w 38"/>
                <a:gd name="T9" fmla="*/ 1008 h 1024"/>
                <a:gd name="T10" fmla="*/ 22 w 38"/>
                <a:gd name="T11" fmla="*/ 1024 h 1024"/>
                <a:gd name="T12" fmla="*/ 6 w 38"/>
                <a:gd name="T13" fmla="*/ 1008 h 1024"/>
                <a:gd name="T14" fmla="*/ 4 w 38"/>
                <a:gd name="T15" fmla="*/ 624 h 1024"/>
                <a:gd name="T16" fmla="*/ 3 w 38"/>
                <a:gd name="T17" fmla="*/ 400 h 1024"/>
                <a:gd name="T18" fmla="*/ 19 w 38"/>
                <a:gd name="T19" fmla="*/ 384 h 1024"/>
                <a:gd name="T20" fmla="*/ 35 w 38"/>
                <a:gd name="T21" fmla="*/ 400 h 1024"/>
                <a:gd name="T22" fmla="*/ 36 w 38"/>
                <a:gd name="T23" fmla="*/ 624 h 1024"/>
                <a:gd name="T24" fmla="*/ 20 w 38"/>
                <a:gd name="T25" fmla="*/ 640 h 1024"/>
                <a:gd name="T26" fmla="*/ 4 w 38"/>
                <a:gd name="T27" fmla="*/ 624 h 1024"/>
                <a:gd name="T28" fmla="*/ 2 w 38"/>
                <a:gd name="T29" fmla="*/ 240 h 1024"/>
                <a:gd name="T30" fmla="*/ 1 w 38"/>
                <a:gd name="T31" fmla="*/ 16 h 1024"/>
                <a:gd name="T32" fmla="*/ 16 w 38"/>
                <a:gd name="T33" fmla="*/ 0 h 1024"/>
                <a:gd name="T34" fmla="*/ 33 w 38"/>
                <a:gd name="T35" fmla="*/ 16 h 1024"/>
                <a:gd name="T36" fmla="*/ 34 w 38"/>
                <a:gd name="T37" fmla="*/ 240 h 1024"/>
                <a:gd name="T38" fmla="*/ 18 w 38"/>
                <a:gd name="T39" fmla="*/ 256 h 1024"/>
                <a:gd name="T40" fmla="*/ 2 w 38"/>
                <a:gd name="T41" fmla="*/ 24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1024">
                  <a:moveTo>
                    <a:pt x="6" y="1008"/>
                  </a:moveTo>
                  <a:lnTo>
                    <a:pt x="5" y="784"/>
                  </a:lnTo>
                  <a:cubicBezTo>
                    <a:pt x="5" y="775"/>
                    <a:pt x="12" y="768"/>
                    <a:pt x="21" y="768"/>
                  </a:cubicBezTo>
                  <a:cubicBezTo>
                    <a:pt x="29" y="768"/>
                    <a:pt x="37" y="775"/>
                    <a:pt x="37" y="784"/>
                  </a:cubicBezTo>
                  <a:lnTo>
                    <a:pt x="38" y="1008"/>
                  </a:lnTo>
                  <a:cubicBezTo>
                    <a:pt x="38" y="1017"/>
                    <a:pt x="31" y="1024"/>
                    <a:pt x="22" y="1024"/>
                  </a:cubicBezTo>
                  <a:cubicBezTo>
                    <a:pt x="13" y="1024"/>
                    <a:pt x="6" y="1017"/>
                    <a:pt x="6" y="1008"/>
                  </a:cubicBezTo>
                  <a:close/>
                  <a:moveTo>
                    <a:pt x="4" y="624"/>
                  </a:moveTo>
                  <a:lnTo>
                    <a:pt x="3" y="400"/>
                  </a:lnTo>
                  <a:cubicBezTo>
                    <a:pt x="3" y="391"/>
                    <a:pt x="10" y="384"/>
                    <a:pt x="19" y="384"/>
                  </a:cubicBezTo>
                  <a:cubicBezTo>
                    <a:pt x="27" y="384"/>
                    <a:pt x="35" y="391"/>
                    <a:pt x="35" y="400"/>
                  </a:cubicBezTo>
                  <a:lnTo>
                    <a:pt x="36" y="624"/>
                  </a:lnTo>
                  <a:cubicBezTo>
                    <a:pt x="36" y="633"/>
                    <a:pt x="29" y="640"/>
                    <a:pt x="20" y="640"/>
                  </a:cubicBezTo>
                  <a:cubicBezTo>
                    <a:pt x="11" y="640"/>
                    <a:pt x="4" y="633"/>
                    <a:pt x="4" y="624"/>
                  </a:cubicBezTo>
                  <a:close/>
                  <a:moveTo>
                    <a:pt x="2" y="240"/>
                  </a:moveTo>
                  <a:lnTo>
                    <a:pt x="1" y="16"/>
                  </a:lnTo>
                  <a:cubicBezTo>
                    <a:pt x="0" y="7"/>
                    <a:pt x="8" y="0"/>
                    <a:pt x="16" y="0"/>
                  </a:cubicBezTo>
                  <a:cubicBezTo>
                    <a:pt x="25" y="0"/>
                    <a:pt x="32" y="7"/>
                    <a:pt x="33" y="16"/>
                  </a:cubicBezTo>
                  <a:lnTo>
                    <a:pt x="34" y="240"/>
                  </a:lnTo>
                  <a:cubicBezTo>
                    <a:pt x="34" y="249"/>
                    <a:pt x="27" y="256"/>
                    <a:pt x="18" y="256"/>
                  </a:cubicBezTo>
                  <a:cubicBezTo>
                    <a:pt x="9" y="256"/>
                    <a:pt x="2" y="249"/>
                    <a:pt x="2" y="240"/>
                  </a:cubicBez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88" name="Freeform 171">
              <a:extLst>
                <a:ext uri="{FF2B5EF4-FFF2-40B4-BE49-F238E27FC236}">
                  <a16:creationId xmlns:a16="http://schemas.microsoft.com/office/drawing/2014/main" id="{3517E3AF-9AA6-E785-0C45-63833684A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1131"/>
              <a:ext cx="42" cy="63"/>
            </a:xfrm>
            <a:custGeom>
              <a:avLst/>
              <a:gdLst>
                <a:gd name="T0" fmla="*/ 42 w 42"/>
                <a:gd name="T1" fmla="*/ 63 h 63"/>
                <a:gd name="T2" fmla="*/ 21 w 42"/>
                <a:gd name="T3" fmla="*/ 0 h 63"/>
                <a:gd name="T4" fmla="*/ 0 w 42"/>
                <a:gd name="T5" fmla="*/ 63 h 63"/>
                <a:gd name="T6" fmla="*/ 42 w 42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3">
                  <a:moveTo>
                    <a:pt x="42" y="63"/>
                  </a:moveTo>
                  <a:lnTo>
                    <a:pt x="21" y="0"/>
                  </a:lnTo>
                  <a:lnTo>
                    <a:pt x="0" y="63"/>
                  </a:lnTo>
                  <a:lnTo>
                    <a:pt x="42" y="63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89" name="Line 172">
              <a:extLst>
                <a:ext uri="{FF2B5EF4-FFF2-40B4-BE49-F238E27FC236}">
                  <a16:creationId xmlns:a16="http://schemas.microsoft.com/office/drawing/2014/main" id="{7625DE23-C551-DC23-5089-2BBEB5AFC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" y="1819"/>
              <a:ext cx="88" cy="2"/>
            </a:xfrm>
            <a:prstGeom prst="line">
              <a:avLst/>
            </a:pr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190" name="Freeform 173">
              <a:extLst>
                <a:ext uri="{FF2B5EF4-FFF2-40B4-BE49-F238E27FC236}">
                  <a16:creationId xmlns:a16="http://schemas.microsoft.com/office/drawing/2014/main" id="{1C186B87-0D3B-F00E-4A7D-7BEE20003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1794"/>
              <a:ext cx="94" cy="47"/>
            </a:xfrm>
            <a:custGeom>
              <a:avLst/>
              <a:gdLst>
                <a:gd name="T0" fmla="*/ 0 w 94"/>
                <a:gd name="T1" fmla="*/ 25 h 47"/>
                <a:gd name="T2" fmla="*/ 48 w 94"/>
                <a:gd name="T3" fmla="*/ 47 h 47"/>
                <a:gd name="T4" fmla="*/ 94 w 94"/>
                <a:gd name="T5" fmla="*/ 22 h 47"/>
                <a:gd name="T6" fmla="*/ 46 w 94"/>
                <a:gd name="T7" fmla="*/ 0 h 47"/>
                <a:gd name="T8" fmla="*/ 0 w 94"/>
                <a:gd name="T9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7">
                  <a:moveTo>
                    <a:pt x="0" y="25"/>
                  </a:moveTo>
                  <a:lnTo>
                    <a:pt x="48" y="47"/>
                  </a:lnTo>
                  <a:lnTo>
                    <a:pt x="94" y="22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127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8228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7483-4EBC-52D8-7557-F00B8DCE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9D66143-4434-32D5-7AC1-F90171D9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AbstractScene</a:t>
            </a:r>
            <a:endParaRPr lang="en-S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72BAB65-AD01-C2F7-4CBD-D9AF68749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296863"/>
            <a:ext cx="1648951" cy="24746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B4327-6E5C-5EC2-3DAD-5AC02B91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642937"/>
            <a:ext cx="83153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E542E-CE19-9A4D-F451-680891B8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AbstractIO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112EB-40F4-8776-1751-E2EA54B3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8" y="305703"/>
            <a:ext cx="9019744" cy="62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9FB9D-F9BF-8AD7-2F53-36729EB6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Application-Entity-GameMaster 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FB7B8-26F9-1159-07BB-EFEA6BDB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0828"/>
            <a:ext cx="10305706" cy="464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EEF6C-B7B1-13F7-DDFF-AF0571AA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728700"/>
            <a:ext cx="4781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281A-F824-D586-B0BE-E91813A7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6B8F5-C85D-C962-F3BD-72E3A9C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Application-Scene-IO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8CBAE-65C9-949E-6BCF-A1C9EDDF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25" y="620688"/>
            <a:ext cx="9060949" cy="59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561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own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2D050"/>
      </a:accent1>
      <a:accent2>
        <a:srgbClr val="3333CC"/>
      </a:accent2>
      <a:accent3>
        <a:srgbClr val="FFFFFF"/>
      </a:accent3>
      <a:accent4>
        <a:srgbClr val="FF0000"/>
      </a:accent4>
      <a:accent5>
        <a:srgbClr val="FFFF00"/>
      </a:accent5>
      <a:accent6>
        <a:srgbClr val="00B0F0"/>
      </a:accent6>
      <a:hlink>
        <a:srgbClr val="CCCCFF"/>
      </a:hlink>
      <a:folHlink>
        <a:srgbClr val="B2B2B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491</Words>
  <Application>Microsoft Office PowerPoint</Application>
  <PresentationFormat>Widescreen</PresentationFormat>
  <Paragraphs>109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Gill Sans MT</vt:lpstr>
      <vt:lpstr>Wingdings</vt:lpstr>
      <vt:lpstr>Arial</vt:lpstr>
      <vt:lpstr>Times New Roman</vt:lpstr>
      <vt:lpstr>Calibri</vt:lpstr>
      <vt:lpstr>2_Default Design</vt:lpstr>
      <vt:lpstr>AbstractEntity</vt:lpstr>
      <vt:lpstr>AbstractScene</vt:lpstr>
      <vt:lpstr>AbstractIO</vt:lpstr>
      <vt:lpstr>Application-Entity-GameMaster  (1/2)</vt:lpstr>
      <vt:lpstr>Application-Scene-IO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Kuet Leong</dc:creator>
  <cp:lastModifiedBy>Kuet Leong Lam</cp:lastModifiedBy>
  <cp:revision>63</cp:revision>
  <dcterms:modified xsi:type="dcterms:W3CDTF">2025-03-02T12:33:54Z</dcterms:modified>
</cp:coreProperties>
</file>