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o\Desktop\&#53584;&#54876;&#44592;%20&#54016;&#54540;%20&#44284;&#51228;\Data_Scor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/>
              <a:t>Accuracy_Train</a:t>
            </a:r>
            <a:endParaRPr lang="ko-KR" alt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Vegetable'!$A$20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Vegetable'!$E$20:$X$20</c:f>
              <c:numCache>
                <c:formatCode>General</c:formatCode>
                <c:ptCount val="20"/>
                <c:pt idx="0">
                  <c:v>0.27360000000000001</c:v>
                </c:pt>
                <c:pt idx="1">
                  <c:v>0.50319999999999998</c:v>
                </c:pt>
                <c:pt idx="2">
                  <c:v>0.66500000000000004</c:v>
                </c:pt>
                <c:pt idx="3">
                  <c:v>0.81289999999999996</c:v>
                </c:pt>
                <c:pt idx="4">
                  <c:v>0.91439999999999999</c:v>
                </c:pt>
                <c:pt idx="5">
                  <c:v>0.95220000000000005</c:v>
                </c:pt>
                <c:pt idx="6">
                  <c:v>0.96130000000000004</c:v>
                </c:pt>
                <c:pt idx="7">
                  <c:v>0.97470000000000001</c:v>
                </c:pt>
                <c:pt idx="8">
                  <c:v>0.97360000000000002</c:v>
                </c:pt>
                <c:pt idx="9">
                  <c:v>0.97270000000000001</c:v>
                </c:pt>
                <c:pt idx="10">
                  <c:v>0.97619999999999996</c:v>
                </c:pt>
                <c:pt idx="11">
                  <c:v>0.98019999999999996</c:v>
                </c:pt>
                <c:pt idx="12">
                  <c:v>0.97870000000000001</c:v>
                </c:pt>
                <c:pt idx="13">
                  <c:v>0.98360000000000003</c:v>
                </c:pt>
                <c:pt idx="14">
                  <c:v>0.98160000000000003</c:v>
                </c:pt>
                <c:pt idx="15">
                  <c:v>0.98070000000000002</c:v>
                </c:pt>
                <c:pt idx="16">
                  <c:v>0.98529999999999995</c:v>
                </c:pt>
                <c:pt idx="17">
                  <c:v>0.99219999999999997</c:v>
                </c:pt>
                <c:pt idx="18">
                  <c:v>0.98429999999999995</c:v>
                </c:pt>
                <c:pt idx="19">
                  <c:v>0.98699999999999999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76-455C-9B77-F6CB8DB71C7A}"/>
            </c:ext>
          </c:extLst>
        </c:ser>
        <c:ser>
          <c:idx val="1"/>
          <c:order val="1"/>
          <c:tx>
            <c:strRef>
              <c:f>'Fruit &amp; Vegetable'!$A$25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Vegetable'!$E$25:$X$25</c:f>
              <c:numCache>
                <c:formatCode>General</c:formatCode>
                <c:ptCount val="20"/>
                <c:pt idx="0">
                  <c:v>6.7000000000000004E-2</c:v>
                </c:pt>
                <c:pt idx="1">
                  <c:v>0.1482</c:v>
                </c:pt>
                <c:pt idx="2">
                  <c:v>0.2132</c:v>
                </c:pt>
                <c:pt idx="3">
                  <c:v>0.26050000000000001</c:v>
                </c:pt>
                <c:pt idx="4">
                  <c:v>0.313</c:v>
                </c:pt>
                <c:pt idx="5">
                  <c:v>0.34749999999999998</c:v>
                </c:pt>
                <c:pt idx="6">
                  <c:v>0.3876</c:v>
                </c:pt>
                <c:pt idx="7">
                  <c:v>0.42249999999999999</c:v>
                </c:pt>
                <c:pt idx="8">
                  <c:v>0.45529999999999998</c:v>
                </c:pt>
                <c:pt idx="9">
                  <c:v>0.49380000000000002</c:v>
                </c:pt>
                <c:pt idx="10">
                  <c:v>0.53590000000000004</c:v>
                </c:pt>
                <c:pt idx="11">
                  <c:v>0.56850000000000001</c:v>
                </c:pt>
                <c:pt idx="12">
                  <c:v>0.60799999999999998</c:v>
                </c:pt>
                <c:pt idx="13">
                  <c:v>0.64729999999999999</c:v>
                </c:pt>
                <c:pt idx="14">
                  <c:v>0.67549999999999999</c:v>
                </c:pt>
                <c:pt idx="15">
                  <c:v>0.70089999999999997</c:v>
                </c:pt>
                <c:pt idx="16">
                  <c:v>0.72360000000000002</c:v>
                </c:pt>
                <c:pt idx="17">
                  <c:v>0.76759999999999995</c:v>
                </c:pt>
                <c:pt idx="18">
                  <c:v>0.77349999999999997</c:v>
                </c:pt>
                <c:pt idx="19">
                  <c:v>0.80630000000000002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76-455C-9B77-F6CB8DB71C7A}"/>
            </c:ext>
          </c:extLst>
        </c:ser>
        <c:ser>
          <c:idx val="2"/>
          <c:order val="2"/>
          <c:tx>
            <c:strRef>
              <c:f>'Fruit &amp; Vegetable'!$A$30</c:f>
              <c:strCache>
                <c:ptCount val="1"/>
                <c:pt idx="0">
                  <c:v>VGGNet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'Fruit &amp; Vegetable'!$E$30:$X$30</c:f>
              <c:numCache>
                <c:formatCode>General</c:formatCode>
                <c:ptCount val="20"/>
                <c:pt idx="0">
                  <c:v>3.5900000000000001E-2</c:v>
                </c:pt>
                <c:pt idx="1">
                  <c:v>3.5400000000000001E-2</c:v>
                </c:pt>
                <c:pt idx="2">
                  <c:v>3.3500000000000002E-2</c:v>
                </c:pt>
                <c:pt idx="3">
                  <c:v>3.4000000000000002E-2</c:v>
                </c:pt>
                <c:pt idx="4">
                  <c:v>3.2899999999999999E-2</c:v>
                </c:pt>
                <c:pt idx="5">
                  <c:v>3.2800000000000003E-2</c:v>
                </c:pt>
                <c:pt idx="6">
                  <c:v>3.32E-2</c:v>
                </c:pt>
                <c:pt idx="7">
                  <c:v>3.4000000000000002E-2</c:v>
                </c:pt>
                <c:pt idx="8">
                  <c:v>3.4200000000000001E-2</c:v>
                </c:pt>
                <c:pt idx="9">
                  <c:v>3.4099999999999998E-2</c:v>
                </c:pt>
                <c:pt idx="10">
                  <c:v>3.3599999999999998E-2</c:v>
                </c:pt>
                <c:pt idx="11">
                  <c:v>3.61E-2</c:v>
                </c:pt>
                <c:pt idx="12">
                  <c:v>3.5700000000000003E-2</c:v>
                </c:pt>
                <c:pt idx="13">
                  <c:v>3.3000000000000002E-2</c:v>
                </c:pt>
                <c:pt idx="14">
                  <c:v>3.1800000000000002E-2</c:v>
                </c:pt>
                <c:pt idx="15">
                  <c:v>3.4200000000000001E-2</c:v>
                </c:pt>
                <c:pt idx="16">
                  <c:v>3.3799999999999997E-2</c:v>
                </c:pt>
                <c:pt idx="17">
                  <c:v>3.4599999999999999E-2</c:v>
                </c:pt>
                <c:pt idx="18">
                  <c:v>3.1699999999999999E-2</c:v>
                </c:pt>
                <c:pt idx="19">
                  <c:v>3.5799999999999998E-2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76-455C-9B77-F6CB8DB71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81696"/>
        <c:axId val="79175872"/>
      </c:lineChart>
      <c:catAx>
        <c:axId val="7918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75872"/>
        <c:crosses val="autoZero"/>
        <c:auto val="1"/>
        <c:lblAlgn val="ctr"/>
        <c:lblOffset val="100"/>
        <c:noMultiLvlLbl val="0"/>
      </c:catAx>
      <c:valAx>
        <c:axId val="791758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8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Loss: face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emotion'!$B$21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emotion'!$E$21:$X$21</c:f>
              <c:numCache>
                <c:formatCode>General</c:formatCode>
                <c:ptCount val="20"/>
                <c:pt idx="0">
                  <c:v>1.9462999999999999</c:v>
                </c:pt>
                <c:pt idx="1">
                  <c:v>1.8446</c:v>
                </c:pt>
                <c:pt idx="2">
                  <c:v>1.5489999999999999</c:v>
                </c:pt>
                <c:pt idx="3">
                  <c:v>1.1831</c:v>
                </c:pt>
                <c:pt idx="4">
                  <c:v>0.84860000000000002</c:v>
                </c:pt>
                <c:pt idx="5">
                  <c:v>0.5766</c:v>
                </c:pt>
                <c:pt idx="6">
                  <c:v>0.3836</c:v>
                </c:pt>
                <c:pt idx="7">
                  <c:v>0.27389999999999998</c:v>
                </c:pt>
                <c:pt idx="8">
                  <c:v>0.21410000000000001</c:v>
                </c:pt>
                <c:pt idx="9">
                  <c:v>0.1638</c:v>
                </c:pt>
                <c:pt idx="10">
                  <c:v>0.1285</c:v>
                </c:pt>
                <c:pt idx="11">
                  <c:v>8.9499999999999996E-2</c:v>
                </c:pt>
                <c:pt idx="12">
                  <c:v>7.8100000000000003E-2</c:v>
                </c:pt>
                <c:pt idx="13">
                  <c:v>6.9099999999999995E-2</c:v>
                </c:pt>
                <c:pt idx="14">
                  <c:v>5.9700000000000003E-2</c:v>
                </c:pt>
                <c:pt idx="15">
                  <c:v>6.4899999999999999E-2</c:v>
                </c:pt>
                <c:pt idx="16">
                  <c:v>5.7099999999999998E-2</c:v>
                </c:pt>
                <c:pt idx="17">
                  <c:v>5.2999999999999999E-2</c:v>
                </c:pt>
                <c:pt idx="18">
                  <c:v>5.9400000000000001E-2</c:v>
                </c:pt>
                <c:pt idx="19">
                  <c:v>5.28E-2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4F-4F1A-9951-F5905C948D0D}"/>
            </c:ext>
          </c:extLst>
        </c:ser>
        <c:ser>
          <c:idx val="1"/>
          <c:order val="1"/>
          <c:tx>
            <c:strRef>
              <c:f>'Facial emotion'!$B$23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emotion'!$E$23:$X$23</c:f>
              <c:numCache>
                <c:formatCode>General</c:formatCode>
                <c:ptCount val="20"/>
                <c:pt idx="0">
                  <c:v>1.9296</c:v>
                </c:pt>
                <c:pt idx="1">
                  <c:v>1.8036000000000001</c:v>
                </c:pt>
                <c:pt idx="2">
                  <c:v>1.6086</c:v>
                </c:pt>
                <c:pt idx="3">
                  <c:v>1.3566</c:v>
                </c:pt>
                <c:pt idx="4">
                  <c:v>1.3005</c:v>
                </c:pt>
                <c:pt idx="5">
                  <c:v>1.2917000000000001</c:v>
                </c:pt>
                <c:pt idx="6">
                  <c:v>1.3831</c:v>
                </c:pt>
                <c:pt idx="7">
                  <c:v>1.4813000000000001</c:v>
                </c:pt>
                <c:pt idx="8">
                  <c:v>1.4623999999999999</c:v>
                </c:pt>
                <c:pt idx="9">
                  <c:v>1.5755999999999999</c:v>
                </c:pt>
                <c:pt idx="10">
                  <c:v>1.78</c:v>
                </c:pt>
                <c:pt idx="11">
                  <c:v>1.7396</c:v>
                </c:pt>
                <c:pt idx="12">
                  <c:v>1.8900999999999999</c:v>
                </c:pt>
                <c:pt idx="13">
                  <c:v>1.7849999999999999</c:v>
                </c:pt>
                <c:pt idx="14">
                  <c:v>2.0139</c:v>
                </c:pt>
                <c:pt idx="15">
                  <c:v>1.8806</c:v>
                </c:pt>
                <c:pt idx="16">
                  <c:v>1.9607000000000001</c:v>
                </c:pt>
                <c:pt idx="17">
                  <c:v>2.0514000000000001</c:v>
                </c:pt>
                <c:pt idx="18">
                  <c:v>1.9937</c:v>
                </c:pt>
                <c:pt idx="19">
                  <c:v>2.0815999999999999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4F-4F1A-9951-F5905C948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4971056"/>
        <c:axId val="1994966896"/>
      </c:lineChart>
      <c:catAx>
        <c:axId val="1994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4966896"/>
        <c:crosses val="autoZero"/>
        <c:auto val="1"/>
        <c:lblAlgn val="ctr"/>
        <c:lblOffset val="100"/>
        <c:noMultiLvlLbl val="0"/>
      </c:catAx>
      <c:valAx>
        <c:axId val="19949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497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Accuracy:</a:t>
            </a:r>
            <a:r>
              <a:rPr lang="en-US" altLang="ko-KR" baseline="0"/>
              <a:t> fruit &amp; vegetable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Vegetable'!$B$25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Vegetable'!$E$25:$X$25</c:f>
              <c:numCache>
                <c:formatCode>General</c:formatCode>
                <c:ptCount val="20"/>
                <c:pt idx="0">
                  <c:v>6.7000000000000004E-2</c:v>
                </c:pt>
                <c:pt idx="1">
                  <c:v>0.1482</c:v>
                </c:pt>
                <c:pt idx="2">
                  <c:v>0.2132</c:v>
                </c:pt>
                <c:pt idx="3">
                  <c:v>0.26050000000000001</c:v>
                </c:pt>
                <c:pt idx="4">
                  <c:v>0.313</c:v>
                </c:pt>
                <c:pt idx="5">
                  <c:v>0.34749999999999998</c:v>
                </c:pt>
                <c:pt idx="6">
                  <c:v>0.3876</c:v>
                </c:pt>
                <c:pt idx="7">
                  <c:v>0.42249999999999999</c:v>
                </c:pt>
                <c:pt idx="8">
                  <c:v>0.45529999999999998</c:v>
                </c:pt>
                <c:pt idx="9">
                  <c:v>0.49380000000000002</c:v>
                </c:pt>
                <c:pt idx="10">
                  <c:v>0.53590000000000004</c:v>
                </c:pt>
                <c:pt idx="11">
                  <c:v>0.56850000000000001</c:v>
                </c:pt>
                <c:pt idx="12">
                  <c:v>0.60799999999999998</c:v>
                </c:pt>
                <c:pt idx="13">
                  <c:v>0.64729999999999999</c:v>
                </c:pt>
                <c:pt idx="14">
                  <c:v>0.67549999999999999</c:v>
                </c:pt>
                <c:pt idx="15">
                  <c:v>0.70089999999999997</c:v>
                </c:pt>
                <c:pt idx="16">
                  <c:v>0.72360000000000002</c:v>
                </c:pt>
                <c:pt idx="17">
                  <c:v>0.76759999999999995</c:v>
                </c:pt>
                <c:pt idx="18">
                  <c:v>0.77349999999999997</c:v>
                </c:pt>
                <c:pt idx="19">
                  <c:v>0.80630000000000002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1E-4FFA-A6B3-EFB910672DF0}"/>
            </c:ext>
          </c:extLst>
        </c:ser>
        <c:ser>
          <c:idx val="1"/>
          <c:order val="1"/>
          <c:tx>
            <c:strRef>
              <c:f>'Fruit &amp; Vegetable'!$B$27</c:f>
              <c:strCache>
                <c:ptCount val="1"/>
                <c:pt idx="0">
                  <c:v>Val_accuracy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Vegetable'!$E$27:$X$27</c:f>
              <c:numCache>
                <c:formatCode>General</c:formatCode>
                <c:ptCount val="20"/>
                <c:pt idx="0">
                  <c:v>0.1108</c:v>
                </c:pt>
                <c:pt idx="1">
                  <c:v>0.19739999999999999</c:v>
                </c:pt>
                <c:pt idx="2">
                  <c:v>0.25069999999999998</c:v>
                </c:pt>
                <c:pt idx="3">
                  <c:v>0.2918</c:v>
                </c:pt>
                <c:pt idx="4">
                  <c:v>0.30659999999999998</c:v>
                </c:pt>
                <c:pt idx="5">
                  <c:v>0.35959999999999998</c:v>
                </c:pt>
                <c:pt idx="6">
                  <c:v>0.3609</c:v>
                </c:pt>
                <c:pt idx="7">
                  <c:v>0.37930000000000003</c:v>
                </c:pt>
                <c:pt idx="8">
                  <c:v>0.39839999999999998</c:v>
                </c:pt>
                <c:pt idx="9">
                  <c:v>0.45910000000000001</c:v>
                </c:pt>
                <c:pt idx="10">
                  <c:v>0.46429999999999999</c:v>
                </c:pt>
                <c:pt idx="11">
                  <c:v>0.46489999999999998</c:v>
                </c:pt>
                <c:pt idx="12">
                  <c:v>0.48720000000000002</c:v>
                </c:pt>
                <c:pt idx="13">
                  <c:v>0.50470000000000004</c:v>
                </c:pt>
                <c:pt idx="14">
                  <c:v>0.50600000000000001</c:v>
                </c:pt>
                <c:pt idx="15">
                  <c:v>0.51990000000000003</c:v>
                </c:pt>
                <c:pt idx="16">
                  <c:v>0.57640000000000002</c:v>
                </c:pt>
                <c:pt idx="17">
                  <c:v>0.5635</c:v>
                </c:pt>
                <c:pt idx="18">
                  <c:v>0.55120000000000002</c:v>
                </c:pt>
                <c:pt idx="19">
                  <c:v>0.56379999999999997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E-4FFA-A6B3-EFB910672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76288"/>
        <c:axId val="79180448"/>
      </c:lineChart>
      <c:catAx>
        <c:axId val="7917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80448"/>
        <c:crosses val="autoZero"/>
        <c:auto val="1"/>
        <c:lblAlgn val="ctr"/>
        <c:lblOffset val="100"/>
        <c:noMultiLvlLbl val="0"/>
      </c:catAx>
      <c:valAx>
        <c:axId val="79180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7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Loss:</a:t>
            </a:r>
            <a:r>
              <a:rPr lang="en-US" altLang="ko-KR" baseline="0"/>
              <a:t> fruit &amp; vegetable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Vegetable'!$B$26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Vegetable'!$E$26:$X$26</c:f>
              <c:numCache>
                <c:formatCode>General</c:formatCode>
                <c:ptCount val="20"/>
                <c:pt idx="0">
                  <c:v>3.4735999999999998</c:v>
                </c:pt>
                <c:pt idx="1">
                  <c:v>2.8765999999999998</c:v>
                </c:pt>
                <c:pt idx="2">
                  <c:v>2.6168</c:v>
                </c:pt>
                <c:pt idx="3">
                  <c:v>2.4464000000000001</c:v>
                </c:pt>
                <c:pt idx="4">
                  <c:v>2.2623000000000002</c:v>
                </c:pt>
                <c:pt idx="5">
                  <c:v>2.1621999999999999</c:v>
                </c:pt>
                <c:pt idx="6">
                  <c:v>2.0190000000000001</c:v>
                </c:pt>
                <c:pt idx="7">
                  <c:v>1.8971</c:v>
                </c:pt>
                <c:pt idx="8">
                  <c:v>1.8057000000000001</c:v>
                </c:pt>
                <c:pt idx="9">
                  <c:v>1.6591</c:v>
                </c:pt>
                <c:pt idx="10">
                  <c:v>1.5088999999999999</c:v>
                </c:pt>
                <c:pt idx="11">
                  <c:v>1.4169</c:v>
                </c:pt>
                <c:pt idx="12">
                  <c:v>1.2768999999999999</c:v>
                </c:pt>
                <c:pt idx="13">
                  <c:v>1.1500999999999999</c:v>
                </c:pt>
                <c:pt idx="14">
                  <c:v>1.0691999999999999</c:v>
                </c:pt>
                <c:pt idx="15">
                  <c:v>0.97599999999999998</c:v>
                </c:pt>
                <c:pt idx="16">
                  <c:v>0.91739999999999999</c:v>
                </c:pt>
                <c:pt idx="17">
                  <c:v>0.75880000000000003</c:v>
                </c:pt>
                <c:pt idx="18">
                  <c:v>0.75680000000000003</c:v>
                </c:pt>
                <c:pt idx="19">
                  <c:v>0.62009999999999998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FE-459D-8073-A178A376D6ED}"/>
            </c:ext>
          </c:extLst>
        </c:ser>
        <c:ser>
          <c:idx val="1"/>
          <c:order val="1"/>
          <c:tx>
            <c:strRef>
              <c:f>'Fruit &amp; Vegetable'!$B$28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Vegetable'!$E$28:$X$28</c:f>
              <c:numCache>
                <c:formatCode>General</c:formatCode>
                <c:ptCount val="20"/>
                <c:pt idx="0">
                  <c:v>2.9771999999999998</c:v>
                </c:pt>
                <c:pt idx="1">
                  <c:v>2.6823000000000001</c:v>
                </c:pt>
                <c:pt idx="2">
                  <c:v>2.4462000000000002</c:v>
                </c:pt>
                <c:pt idx="3">
                  <c:v>2.4093</c:v>
                </c:pt>
                <c:pt idx="4">
                  <c:v>2.3340000000000001</c:v>
                </c:pt>
                <c:pt idx="5">
                  <c:v>2.2002999999999999</c:v>
                </c:pt>
                <c:pt idx="6">
                  <c:v>2.1850000000000001</c:v>
                </c:pt>
                <c:pt idx="7">
                  <c:v>2.1284999999999998</c:v>
                </c:pt>
                <c:pt idx="8">
                  <c:v>2.1433</c:v>
                </c:pt>
                <c:pt idx="9">
                  <c:v>1.9661</c:v>
                </c:pt>
                <c:pt idx="10">
                  <c:v>2.0015999999999998</c:v>
                </c:pt>
                <c:pt idx="11">
                  <c:v>2.0667</c:v>
                </c:pt>
                <c:pt idx="12">
                  <c:v>2.089</c:v>
                </c:pt>
                <c:pt idx="13">
                  <c:v>2.1257000000000001</c:v>
                </c:pt>
                <c:pt idx="14">
                  <c:v>2.0548000000000002</c:v>
                </c:pt>
                <c:pt idx="15">
                  <c:v>2.2183999999999999</c:v>
                </c:pt>
                <c:pt idx="16">
                  <c:v>2.0375999999999999</c:v>
                </c:pt>
                <c:pt idx="17">
                  <c:v>2.2290999999999999</c:v>
                </c:pt>
                <c:pt idx="18">
                  <c:v>2.1650999999999998</c:v>
                </c:pt>
                <c:pt idx="19">
                  <c:v>2.6059999999999999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FE-459D-8073-A178A376D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292032"/>
        <c:axId val="117311584"/>
      </c:lineChart>
      <c:catAx>
        <c:axId val="11729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311584"/>
        <c:crosses val="autoZero"/>
        <c:auto val="1"/>
        <c:lblAlgn val="ctr"/>
        <c:lblOffset val="100"/>
        <c:noMultiLvlLbl val="0"/>
      </c:catAx>
      <c:valAx>
        <c:axId val="11731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29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Accuracy:</a:t>
            </a:r>
            <a:r>
              <a:rPr lang="en-US" altLang="ko-KR" baseline="0"/>
              <a:t> face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emotion'!$B$25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emotion'!$E$25:$X$25</c:f>
              <c:numCache>
                <c:formatCode>General</c:formatCode>
                <c:ptCount val="20"/>
                <c:pt idx="0">
                  <c:v>0.15079999999999999</c:v>
                </c:pt>
                <c:pt idx="1">
                  <c:v>0.15390000000000001</c:v>
                </c:pt>
                <c:pt idx="2">
                  <c:v>0.16</c:v>
                </c:pt>
                <c:pt idx="3">
                  <c:v>0.16</c:v>
                </c:pt>
                <c:pt idx="4">
                  <c:v>0.16</c:v>
                </c:pt>
                <c:pt idx="5">
                  <c:v>0.158</c:v>
                </c:pt>
                <c:pt idx="6">
                  <c:v>0.16</c:v>
                </c:pt>
                <c:pt idx="7">
                  <c:v>0.16</c:v>
                </c:pt>
                <c:pt idx="8">
                  <c:v>0.16</c:v>
                </c:pt>
                <c:pt idx="9">
                  <c:v>0.16</c:v>
                </c:pt>
                <c:pt idx="10">
                  <c:v>1.6E-2</c:v>
                </c:pt>
                <c:pt idx="11">
                  <c:v>0.16</c:v>
                </c:pt>
                <c:pt idx="12">
                  <c:v>0.16</c:v>
                </c:pt>
                <c:pt idx="13">
                  <c:v>0.16</c:v>
                </c:pt>
                <c:pt idx="14">
                  <c:v>0.16</c:v>
                </c:pt>
                <c:pt idx="15">
                  <c:v>0.16</c:v>
                </c:pt>
                <c:pt idx="16">
                  <c:v>0.16</c:v>
                </c:pt>
                <c:pt idx="17">
                  <c:v>0.16</c:v>
                </c:pt>
                <c:pt idx="18">
                  <c:v>0.16</c:v>
                </c:pt>
                <c:pt idx="19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70-4832-A2DD-BAB09B8A19E1}"/>
            </c:ext>
          </c:extLst>
        </c:ser>
        <c:ser>
          <c:idx val="1"/>
          <c:order val="1"/>
          <c:tx>
            <c:strRef>
              <c:f>'Facial emotion'!$B$27</c:f>
              <c:strCache>
                <c:ptCount val="1"/>
                <c:pt idx="0">
                  <c:v>Val_accuracy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emotion'!$E$27:$X$27</c:f>
              <c:numCache>
                <c:formatCode>General</c:formatCode>
                <c:ptCount val="20"/>
                <c:pt idx="0">
                  <c:v>0.16209999999999999</c:v>
                </c:pt>
                <c:pt idx="1">
                  <c:v>0.16209999999999999</c:v>
                </c:pt>
                <c:pt idx="2">
                  <c:v>0.16209999999999999</c:v>
                </c:pt>
                <c:pt idx="3">
                  <c:v>0.16209999999999999</c:v>
                </c:pt>
                <c:pt idx="4">
                  <c:v>0.16209999999999999</c:v>
                </c:pt>
                <c:pt idx="5">
                  <c:v>0.16209999999999999</c:v>
                </c:pt>
                <c:pt idx="6">
                  <c:v>0.16209999999999999</c:v>
                </c:pt>
                <c:pt idx="7">
                  <c:v>0.16209999999999999</c:v>
                </c:pt>
                <c:pt idx="8">
                  <c:v>0.16209999999999999</c:v>
                </c:pt>
                <c:pt idx="9">
                  <c:v>0.16209999999999999</c:v>
                </c:pt>
                <c:pt idx="10">
                  <c:v>0.16209999999999999</c:v>
                </c:pt>
                <c:pt idx="11">
                  <c:v>0.16209999999999999</c:v>
                </c:pt>
                <c:pt idx="12">
                  <c:v>0.16209999999999999</c:v>
                </c:pt>
                <c:pt idx="13">
                  <c:v>0.16209999999999999</c:v>
                </c:pt>
                <c:pt idx="14">
                  <c:v>0.16209999999999999</c:v>
                </c:pt>
                <c:pt idx="15">
                  <c:v>0.16209999999999999</c:v>
                </c:pt>
                <c:pt idx="16">
                  <c:v>0.16209999999999999</c:v>
                </c:pt>
                <c:pt idx="17">
                  <c:v>0.16209999999999999</c:v>
                </c:pt>
                <c:pt idx="18">
                  <c:v>0.16209999999999999</c:v>
                </c:pt>
                <c:pt idx="19">
                  <c:v>0.16209999999999999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70-4832-A2DD-BAB09B8A1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6022816"/>
        <c:axId val="1716008256"/>
      </c:lineChart>
      <c:catAx>
        <c:axId val="171602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6008256"/>
        <c:crosses val="autoZero"/>
        <c:auto val="1"/>
        <c:lblAlgn val="ctr"/>
        <c:lblOffset val="100"/>
        <c:noMultiLvlLbl val="0"/>
      </c:catAx>
      <c:valAx>
        <c:axId val="1716008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602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Loss:</a:t>
            </a:r>
            <a:r>
              <a:rPr lang="en-US" altLang="ko-KR" baseline="0"/>
              <a:t> face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emotion'!$B$26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emotion'!$E$26:$X$26</c:f>
              <c:numCache>
                <c:formatCode>General</c:formatCode>
                <c:ptCount val="20"/>
                <c:pt idx="0">
                  <c:v>2.9971999999999999</c:v>
                </c:pt>
                <c:pt idx="1">
                  <c:v>1.9441999999999999</c:v>
                </c:pt>
                <c:pt idx="2">
                  <c:v>1.9439</c:v>
                </c:pt>
                <c:pt idx="3">
                  <c:v>1.9438</c:v>
                </c:pt>
                <c:pt idx="4">
                  <c:v>1.9436</c:v>
                </c:pt>
                <c:pt idx="5">
                  <c:v>1.9436</c:v>
                </c:pt>
                <c:pt idx="6">
                  <c:v>1.9434</c:v>
                </c:pt>
                <c:pt idx="7">
                  <c:v>1.9434</c:v>
                </c:pt>
                <c:pt idx="8">
                  <c:v>1.9436</c:v>
                </c:pt>
                <c:pt idx="9">
                  <c:v>1.9434</c:v>
                </c:pt>
                <c:pt idx="10">
                  <c:v>1.9434</c:v>
                </c:pt>
                <c:pt idx="11">
                  <c:v>1.9434</c:v>
                </c:pt>
                <c:pt idx="12">
                  <c:v>1.9433</c:v>
                </c:pt>
                <c:pt idx="13">
                  <c:v>1.9434</c:v>
                </c:pt>
                <c:pt idx="14">
                  <c:v>1.9435</c:v>
                </c:pt>
                <c:pt idx="15">
                  <c:v>1.9435</c:v>
                </c:pt>
                <c:pt idx="16">
                  <c:v>1.9433</c:v>
                </c:pt>
                <c:pt idx="17">
                  <c:v>1.9433</c:v>
                </c:pt>
                <c:pt idx="18">
                  <c:v>1.9434</c:v>
                </c:pt>
                <c:pt idx="19">
                  <c:v>1.9433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9B-4D38-A0F8-7DCB9FC6EE22}"/>
            </c:ext>
          </c:extLst>
        </c:ser>
        <c:ser>
          <c:idx val="1"/>
          <c:order val="1"/>
          <c:tx>
            <c:strRef>
              <c:f>'Facial emotion'!$B$28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emotion'!$E$28:$X$28</c:f>
              <c:numCache>
                <c:formatCode>General</c:formatCode>
                <c:ptCount val="20"/>
                <c:pt idx="0">
                  <c:v>1.9461999999999999</c:v>
                </c:pt>
                <c:pt idx="1">
                  <c:v>1.9473</c:v>
                </c:pt>
                <c:pt idx="2">
                  <c:v>1.9475</c:v>
                </c:pt>
                <c:pt idx="3">
                  <c:v>1.9458</c:v>
                </c:pt>
                <c:pt idx="4">
                  <c:v>1.9470000000000001</c:v>
                </c:pt>
                <c:pt idx="5">
                  <c:v>1.9466000000000001</c:v>
                </c:pt>
                <c:pt idx="6">
                  <c:v>1.9466000000000001</c:v>
                </c:pt>
                <c:pt idx="7">
                  <c:v>1.9466000000000001</c:v>
                </c:pt>
                <c:pt idx="8">
                  <c:v>1.9466000000000001</c:v>
                </c:pt>
                <c:pt idx="9">
                  <c:v>1.9461999999999999</c:v>
                </c:pt>
                <c:pt idx="10">
                  <c:v>1.9464999999999999</c:v>
                </c:pt>
                <c:pt idx="11">
                  <c:v>1.9471000000000001</c:v>
                </c:pt>
                <c:pt idx="12">
                  <c:v>1.9469000000000001</c:v>
                </c:pt>
                <c:pt idx="13">
                  <c:v>1.9468000000000001</c:v>
                </c:pt>
                <c:pt idx="14">
                  <c:v>1.9469000000000001</c:v>
                </c:pt>
                <c:pt idx="15">
                  <c:v>1.9470000000000001</c:v>
                </c:pt>
                <c:pt idx="16">
                  <c:v>1.9470000000000001</c:v>
                </c:pt>
                <c:pt idx="17">
                  <c:v>1.9468000000000001</c:v>
                </c:pt>
                <c:pt idx="18">
                  <c:v>1.9469000000000001</c:v>
                </c:pt>
                <c:pt idx="19">
                  <c:v>1.9463999999999999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9B-4D38-A0F8-7DCB9FC6E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8401072"/>
        <c:axId val="1728380688"/>
      </c:lineChart>
      <c:catAx>
        <c:axId val="172840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8380688"/>
        <c:crosses val="autoZero"/>
        <c:auto val="1"/>
        <c:lblAlgn val="ctr"/>
        <c:lblOffset val="100"/>
        <c:noMultiLvlLbl val="0"/>
      </c:catAx>
      <c:valAx>
        <c:axId val="172838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840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Accuracy:</a:t>
            </a:r>
            <a:r>
              <a:rPr lang="en-US" altLang="ko-KR" baseline="0"/>
              <a:t> fruit &amp; vegetable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Vegetable'!$B$30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Vegetable'!$E$30:$X$30</c:f>
              <c:numCache>
                <c:formatCode>General</c:formatCode>
                <c:ptCount val="20"/>
                <c:pt idx="0">
                  <c:v>3.5900000000000001E-2</c:v>
                </c:pt>
                <c:pt idx="1">
                  <c:v>3.5400000000000001E-2</c:v>
                </c:pt>
                <c:pt idx="2">
                  <c:v>3.3500000000000002E-2</c:v>
                </c:pt>
                <c:pt idx="3">
                  <c:v>3.4000000000000002E-2</c:v>
                </c:pt>
                <c:pt idx="4">
                  <c:v>3.2899999999999999E-2</c:v>
                </c:pt>
                <c:pt idx="5">
                  <c:v>3.2800000000000003E-2</c:v>
                </c:pt>
                <c:pt idx="6">
                  <c:v>3.32E-2</c:v>
                </c:pt>
                <c:pt idx="7">
                  <c:v>3.4000000000000002E-2</c:v>
                </c:pt>
                <c:pt idx="8">
                  <c:v>3.4200000000000001E-2</c:v>
                </c:pt>
                <c:pt idx="9">
                  <c:v>3.4099999999999998E-2</c:v>
                </c:pt>
                <c:pt idx="10">
                  <c:v>3.3599999999999998E-2</c:v>
                </c:pt>
                <c:pt idx="11">
                  <c:v>3.61E-2</c:v>
                </c:pt>
                <c:pt idx="12">
                  <c:v>3.5700000000000003E-2</c:v>
                </c:pt>
                <c:pt idx="13">
                  <c:v>3.3000000000000002E-2</c:v>
                </c:pt>
                <c:pt idx="14">
                  <c:v>3.1800000000000002E-2</c:v>
                </c:pt>
                <c:pt idx="15">
                  <c:v>3.4200000000000001E-2</c:v>
                </c:pt>
                <c:pt idx="16">
                  <c:v>3.3799999999999997E-2</c:v>
                </c:pt>
                <c:pt idx="17">
                  <c:v>3.4599999999999999E-2</c:v>
                </c:pt>
                <c:pt idx="18">
                  <c:v>3.1699999999999999E-2</c:v>
                </c:pt>
                <c:pt idx="19">
                  <c:v>3.5799999999999998E-2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7-4443-B781-3DD119E30F90}"/>
            </c:ext>
          </c:extLst>
        </c:ser>
        <c:ser>
          <c:idx val="1"/>
          <c:order val="1"/>
          <c:tx>
            <c:strRef>
              <c:f>'Fruit &amp; Vegetable'!$B$32</c:f>
              <c:strCache>
                <c:ptCount val="1"/>
                <c:pt idx="0">
                  <c:v>Val_accuracy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Vegetable'!$E$32:$X$32</c:f>
              <c:numCache>
                <c:formatCode>General</c:formatCode>
                <c:ptCount val="20"/>
                <c:pt idx="0">
                  <c:v>3.5499999999999997E-2</c:v>
                </c:pt>
                <c:pt idx="1">
                  <c:v>3.1E-2</c:v>
                </c:pt>
                <c:pt idx="2">
                  <c:v>3.39E-2</c:v>
                </c:pt>
                <c:pt idx="3">
                  <c:v>3.39E-2</c:v>
                </c:pt>
                <c:pt idx="4">
                  <c:v>3.5200000000000002E-2</c:v>
                </c:pt>
                <c:pt idx="5">
                  <c:v>3.39E-2</c:v>
                </c:pt>
                <c:pt idx="6">
                  <c:v>3.1E-2</c:v>
                </c:pt>
                <c:pt idx="7">
                  <c:v>3.3000000000000002E-2</c:v>
                </c:pt>
                <c:pt idx="8">
                  <c:v>3.3000000000000002E-2</c:v>
                </c:pt>
                <c:pt idx="9">
                  <c:v>3.39E-2</c:v>
                </c:pt>
                <c:pt idx="10">
                  <c:v>3.1E-2</c:v>
                </c:pt>
                <c:pt idx="11">
                  <c:v>3.1E-2</c:v>
                </c:pt>
                <c:pt idx="12">
                  <c:v>3.5200000000000002E-2</c:v>
                </c:pt>
                <c:pt idx="13">
                  <c:v>3.39E-2</c:v>
                </c:pt>
                <c:pt idx="14">
                  <c:v>3.1E-2</c:v>
                </c:pt>
                <c:pt idx="15">
                  <c:v>3.1E-2</c:v>
                </c:pt>
                <c:pt idx="16">
                  <c:v>3.1E-2</c:v>
                </c:pt>
                <c:pt idx="17">
                  <c:v>2.9399999999999999E-2</c:v>
                </c:pt>
                <c:pt idx="18">
                  <c:v>3.1E-2</c:v>
                </c:pt>
                <c:pt idx="19">
                  <c:v>3.1E-2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27-4443-B781-3DD119E30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563488"/>
        <c:axId val="1721557248"/>
      </c:lineChart>
      <c:catAx>
        <c:axId val="172156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557248"/>
        <c:crosses val="autoZero"/>
        <c:auto val="1"/>
        <c:lblAlgn val="ctr"/>
        <c:lblOffset val="100"/>
        <c:noMultiLvlLbl val="0"/>
      </c:catAx>
      <c:valAx>
        <c:axId val="17215572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56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Loss:</a:t>
            </a:r>
            <a:r>
              <a:rPr lang="en-US" altLang="ko-KR" baseline="0"/>
              <a:t> fruit &amp; vegetable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Vegetable'!$B$31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Vegetable'!$E$31:$X$31</c:f>
              <c:numCache>
                <c:formatCode>General</c:formatCode>
                <c:ptCount val="20"/>
                <c:pt idx="0">
                  <c:v>4.9565000000000001</c:v>
                </c:pt>
                <c:pt idx="1">
                  <c:v>4.2329999999999997</c:v>
                </c:pt>
                <c:pt idx="2">
                  <c:v>3.7130000000000001</c:v>
                </c:pt>
                <c:pt idx="3">
                  <c:v>3.7109000000000001</c:v>
                </c:pt>
                <c:pt idx="4">
                  <c:v>3.71</c:v>
                </c:pt>
                <c:pt idx="5">
                  <c:v>3.7094</c:v>
                </c:pt>
                <c:pt idx="6">
                  <c:v>3.7086999999999999</c:v>
                </c:pt>
                <c:pt idx="7">
                  <c:v>3.7082999999999999</c:v>
                </c:pt>
                <c:pt idx="8">
                  <c:v>3.7084999999999999</c:v>
                </c:pt>
                <c:pt idx="9">
                  <c:v>3.7088999999999999</c:v>
                </c:pt>
                <c:pt idx="10">
                  <c:v>3.7082000000000002</c:v>
                </c:pt>
                <c:pt idx="11">
                  <c:v>3.7077</c:v>
                </c:pt>
                <c:pt idx="12">
                  <c:v>3.7086000000000001</c:v>
                </c:pt>
                <c:pt idx="13">
                  <c:v>3.7078000000000002</c:v>
                </c:pt>
                <c:pt idx="14">
                  <c:v>3.7084000000000001</c:v>
                </c:pt>
                <c:pt idx="15">
                  <c:v>3.7079</c:v>
                </c:pt>
                <c:pt idx="16">
                  <c:v>3.7082000000000002</c:v>
                </c:pt>
                <c:pt idx="17">
                  <c:v>3.7082999999999999</c:v>
                </c:pt>
                <c:pt idx="18">
                  <c:v>3.7069999999999999</c:v>
                </c:pt>
                <c:pt idx="19">
                  <c:v>3.7079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68-4B11-B5DD-007BF7DDCAE0}"/>
            </c:ext>
          </c:extLst>
        </c:ser>
        <c:ser>
          <c:idx val="1"/>
          <c:order val="1"/>
          <c:tx>
            <c:strRef>
              <c:f>'Fruit &amp; Vegetable'!$B$33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Vegetable'!$E$33:$X$33</c:f>
              <c:numCache>
                <c:formatCode>General</c:formatCode>
                <c:ptCount val="20"/>
                <c:pt idx="0">
                  <c:v>3.7004999999999999</c:v>
                </c:pt>
                <c:pt idx="1">
                  <c:v>3.7</c:v>
                </c:pt>
                <c:pt idx="2">
                  <c:v>3.6972999999999998</c:v>
                </c:pt>
                <c:pt idx="3">
                  <c:v>3.6976</c:v>
                </c:pt>
                <c:pt idx="4">
                  <c:v>3.6956000000000002</c:v>
                </c:pt>
                <c:pt idx="5">
                  <c:v>3.7004000000000001</c:v>
                </c:pt>
                <c:pt idx="6">
                  <c:v>3.6953</c:v>
                </c:pt>
                <c:pt idx="7">
                  <c:v>3.6978</c:v>
                </c:pt>
                <c:pt idx="8">
                  <c:v>3.6966000000000001</c:v>
                </c:pt>
                <c:pt idx="9">
                  <c:v>3.6962000000000002</c:v>
                </c:pt>
                <c:pt idx="10">
                  <c:v>3.6958000000000002</c:v>
                </c:pt>
                <c:pt idx="11">
                  <c:v>3.6972999999999998</c:v>
                </c:pt>
                <c:pt idx="12">
                  <c:v>3.6993</c:v>
                </c:pt>
                <c:pt idx="13">
                  <c:v>3.6945999999999999</c:v>
                </c:pt>
                <c:pt idx="14">
                  <c:v>3.6987999999999999</c:v>
                </c:pt>
                <c:pt idx="15">
                  <c:v>3.6953999999999998</c:v>
                </c:pt>
                <c:pt idx="16">
                  <c:v>3.6953999999999998</c:v>
                </c:pt>
                <c:pt idx="17">
                  <c:v>3.6960999999999999</c:v>
                </c:pt>
                <c:pt idx="18">
                  <c:v>3.6974999999999998</c:v>
                </c:pt>
                <c:pt idx="19">
                  <c:v>3.6960000000000002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68-4B11-B5DD-007BF7DDC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6537872"/>
        <c:axId val="1746538288"/>
      </c:lineChart>
      <c:catAx>
        <c:axId val="174653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6538288"/>
        <c:crosses val="autoZero"/>
        <c:auto val="1"/>
        <c:lblAlgn val="ctr"/>
        <c:lblOffset val="100"/>
        <c:noMultiLvlLbl val="0"/>
      </c:catAx>
      <c:valAx>
        <c:axId val="174653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653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Accuracy: face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emotion'!$B$30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emotion'!$E$30:$X$30</c:f>
              <c:numCache>
                <c:formatCode>General</c:formatCode>
                <c:ptCount val="20"/>
                <c:pt idx="0">
                  <c:v>0.1452</c:v>
                </c:pt>
                <c:pt idx="1">
                  <c:v>0.15340000000000001</c:v>
                </c:pt>
                <c:pt idx="2">
                  <c:v>0.15590000000000001</c:v>
                </c:pt>
                <c:pt idx="3">
                  <c:v>0.1603</c:v>
                </c:pt>
                <c:pt idx="4">
                  <c:v>0.15409999999999999</c:v>
                </c:pt>
                <c:pt idx="5">
                  <c:v>0.15490000000000001</c:v>
                </c:pt>
                <c:pt idx="6">
                  <c:v>0.15640000000000001</c:v>
                </c:pt>
                <c:pt idx="7">
                  <c:v>0.15970000000000001</c:v>
                </c:pt>
                <c:pt idx="8">
                  <c:v>0.15260000000000001</c:v>
                </c:pt>
                <c:pt idx="9">
                  <c:v>0.1605</c:v>
                </c:pt>
                <c:pt idx="10">
                  <c:v>0.1605</c:v>
                </c:pt>
                <c:pt idx="11">
                  <c:v>0.15670000000000001</c:v>
                </c:pt>
                <c:pt idx="12">
                  <c:v>0.16930000000000001</c:v>
                </c:pt>
                <c:pt idx="13">
                  <c:v>0.15240000000000001</c:v>
                </c:pt>
                <c:pt idx="14">
                  <c:v>0.15049999999999999</c:v>
                </c:pt>
                <c:pt idx="15">
                  <c:v>0.15690000000000001</c:v>
                </c:pt>
                <c:pt idx="16">
                  <c:v>0.1605</c:v>
                </c:pt>
                <c:pt idx="17">
                  <c:v>0.16</c:v>
                </c:pt>
                <c:pt idx="18">
                  <c:v>0.15640000000000001</c:v>
                </c:pt>
                <c:pt idx="19">
                  <c:v>0.1552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41-4E6D-BF54-F43482B85EC4}"/>
            </c:ext>
          </c:extLst>
        </c:ser>
        <c:ser>
          <c:idx val="1"/>
          <c:order val="1"/>
          <c:tx>
            <c:strRef>
              <c:f>'Facial emotion'!$B$32</c:f>
              <c:strCache>
                <c:ptCount val="1"/>
                <c:pt idx="0">
                  <c:v>Val_accuracy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emotion'!$E$32:$X$32</c:f>
              <c:numCache>
                <c:formatCode>General</c:formatCode>
                <c:ptCount val="20"/>
                <c:pt idx="0">
                  <c:v>0.16209999999999999</c:v>
                </c:pt>
                <c:pt idx="1">
                  <c:v>0.15390000000000001</c:v>
                </c:pt>
                <c:pt idx="2">
                  <c:v>0.16209999999999999</c:v>
                </c:pt>
                <c:pt idx="3">
                  <c:v>0.16209999999999999</c:v>
                </c:pt>
                <c:pt idx="4">
                  <c:v>0.16209999999999999</c:v>
                </c:pt>
                <c:pt idx="5">
                  <c:v>0.16209999999999999</c:v>
                </c:pt>
                <c:pt idx="6">
                  <c:v>0.16209999999999999</c:v>
                </c:pt>
                <c:pt idx="7">
                  <c:v>0.16209999999999999</c:v>
                </c:pt>
                <c:pt idx="8">
                  <c:v>0.16209999999999999</c:v>
                </c:pt>
                <c:pt idx="9">
                  <c:v>0.16209999999999999</c:v>
                </c:pt>
                <c:pt idx="10">
                  <c:v>0.16209999999999999</c:v>
                </c:pt>
                <c:pt idx="11">
                  <c:v>0.16209999999999999</c:v>
                </c:pt>
                <c:pt idx="12">
                  <c:v>0.16209999999999999</c:v>
                </c:pt>
                <c:pt idx="13">
                  <c:v>0.16209999999999999</c:v>
                </c:pt>
                <c:pt idx="14">
                  <c:v>0.16209999999999999</c:v>
                </c:pt>
                <c:pt idx="15">
                  <c:v>0.16209999999999999</c:v>
                </c:pt>
                <c:pt idx="16">
                  <c:v>0.16209999999999999</c:v>
                </c:pt>
                <c:pt idx="17">
                  <c:v>0.16209999999999999</c:v>
                </c:pt>
                <c:pt idx="18">
                  <c:v>0.16209999999999999</c:v>
                </c:pt>
                <c:pt idx="19">
                  <c:v>0.16209999999999999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41-4E6D-BF54-F43482B85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1660352"/>
        <c:axId val="1721662848"/>
      </c:lineChart>
      <c:catAx>
        <c:axId val="172166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662848"/>
        <c:crosses val="autoZero"/>
        <c:auto val="1"/>
        <c:lblAlgn val="ctr"/>
        <c:lblOffset val="100"/>
        <c:noMultiLvlLbl val="0"/>
      </c:catAx>
      <c:valAx>
        <c:axId val="1721662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166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Loss:</a:t>
            </a:r>
            <a:r>
              <a:rPr lang="en-US" altLang="ko-KR" baseline="0"/>
              <a:t>  face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emotion'!$B$31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emotion'!$E$31:$X$31</c:f>
              <c:numCache>
                <c:formatCode>General</c:formatCode>
                <c:ptCount val="20"/>
                <c:pt idx="0">
                  <c:v>11.039300000000001</c:v>
                </c:pt>
                <c:pt idx="1">
                  <c:v>1.9443999999999999</c:v>
                </c:pt>
                <c:pt idx="2">
                  <c:v>1.9443999999999999</c:v>
                </c:pt>
                <c:pt idx="3">
                  <c:v>1.9442999999999999</c:v>
                </c:pt>
                <c:pt idx="4">
                  <c:v>1.9446000000000001</c:v>
                </c:pt>
                <c:pt idx="5">
                  <c:v>1.9443999999999999</c:v>
                </c:pt>
                <c:pt idx="6">
                  <c:v>1.9432</c:v>
                </c:pt>
                <c:pt idx="7">
                  <c:v>1.944</c:v>
                </c:pt>
                <c:pt idx="8">
                  <c:v>1.9442999999999999</c:v>
                </c:pt>
                <c:pt idx="9">
                  <c:v>1.9436</c:v>
                </c:pt>
                <c:pt idx="10">
                  <c:v>1.9438</c:v>
                </c:pt>
                <c:pt idx="11">
                  <c:v>1.9434</c:v>
                </c:pt>
                <c:pt idx="12">
                  <c:v>1.9437</c:v>
                </c:pt>
                <c:pt idx="13">
                  <c:v>1.9442999999999999</c:v>
                </c:pt>
                <c:pt idx="14">
                  <c:v>1.9436</c:v>
                </c:pt>
                <c:pt idx="15">
                  <c:v>1.9435</c:v>
                </c:pt>
                <c:pt idx="16">
                  <c:v>1.9431</c:v>
                </c:pt>
                <c:pt idx="17">
                  <c:v>1.9435</c:v>
                </c:pt>
                <c:pt idx="18">
                  <c:v>1.9439</c:v>
                </c:pt>
                <c:pt idx="19">
                  <c:v>1.9437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D0-4A84-922C-78FBD46BC2E0}"/>
            </c:ext>
          </c:extLst>
        </c:ser>
        <c:ser>
          <c:idx val="1"/>
          <c:order val="1"/>
          <c:tx>
            <c:strRef>
              <c:f>'Facial emotion'!$B$33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emotion'!$E$33:$X$33</c:f>
              <c:numCache>
                <c:formatCode>General</c:formatCode>
                <c:ptCount val="20"/>
                <c:pt idx="0">
                  <c:v>1.9481999999999999</c:v>
                </c:pt>
                <c:pt idx="1">
                  <c:v>1.9469000000000001</c:v>
                </c:pt>
                <c:pt idx="2">
                  <c:v>1.9454</c:v>
                </c:pt>
                <c:pt idx="3">
                  <c:v>1.9459</c:v>
                </c:pt>
                <c:pt idx="4">
                  <c:v>1.9467000000000001</c:v>
                </c:pt>
                <c:pt idx="5">
                  <c:v>1.9473</c:v>
                </c:pt>
                <c:pt idx="6">
                  <c:v>1.9471000000000001</c:v>
                </c:pt>
                <c:pt idx="7">
                  <c:v>1.9475</c:v>
                </c:pt>
                <c:pt idx="8">
                  <c:v>1.9464999999999999</c:v>
                </c:pt>
                <c:pt idx="9">
                  <c:v>1.9463999999999999</c:v>
                </c:pt>
                <c:pt idx="10">
                  <c:v>1.9461999999999999</c:v>
                </c:pt>
                <c:pt idx="11">
                  <c:v>1.9472</c:v>
                </c:pt>
                <c:pt idx="12">
                  <c:v>1.9462999999999999</c:v>
                </c:pt>
                <c:pt idx="13">
                  <c:v>1.9468000000000001</c:v>
                </c:pt>
                <c:pt idx="14">
                  <c:v>1.9467000000000001</c:v>
                </c:pt>
                <c:pt idx="15">
                  <c:v>1.9466000000000001</c:v>
                </c:pt>
                <c:pt idx="16">
                  <c:v>1.9467000000000001</c:v>
                </c:pt>
                <c:pt idx="17">
                  <c:v>1.9462999999999999</c:v>
                </c:pt>
                <c:pt idx="18">
                  <c:v>1.9471000000000001</c:v>
                </c:pt>
                <c:pt idx="19">
                  <c:v>1.9464999999999999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D0-4A84-922C-78FBD46BC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8373200"/>
        <c:axId val="1728352816"/>
      </c:lineChart>
      <c:catAx>
        <c:axId val="172837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8352816"/>
        <c:crosses val="autoZero"/>
        <c:auto val="1"/>
        <c:lblAlgn val="ctr"/>
        <c:lblOffset val="100"/>
        <c:noMultiLvlLbl val="0"/>
      </c:catAx>
      <c:valAx>
        <c:axId val="172835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83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dirty="0" err="1"/>
              <a:t>Accuracy_Val</a:t>
            </a:r>
            <a:r>
              <a:rPr lang="en-US" altLang="ko-KR" sz="1600" b="1" baseline="0" dirty="0"/>
              <a:t> </a:t>
            </a:r>
            <a:endParaRPr lang="ko-KR" alt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Vegetable'!$A$22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Vegetable'!$E$22:$X$22</c:f>
              <c:numCache>
                <c:formatCode>General</c:formatCode>
                <c:ptCount val="20"/>
                <c:pt idx="0">
                  <c:v>0.4078</c:v>
                </c:pt>
                <c:pt idx="1">
                  <c:v>0.52149999999999996</c:v>
                </c:pt>
                <c:pt idx="2">
                  <c:v>0.57509999999999994</c:v>
                </c:pt>
                <c:pt idx="3">
                  <c:v>0.62839999999999996</c:v>
                </c:pt>
                <c:pt idx="4">
                  <c:v>0.65620000000000001</c:v>
                </c:pt>
                <c:pt idx="5">
                  <c:v>0.6462</c:v>
                </c:pt>
                <c:pt idx="6">
                  <c:v>0.66620000000000001</c:v>
                </c:pt>
                <c:pt idx="7">
                  <c:v>0.67820000000000003</c:v>
                </c:pt>
                <c:pt idx="8">
                  <c:v>0.67330000000000001</c:v>
                </c:pt>
                <c:pt idx="9">
                  <c:v>0.65880000000000005</c:v>
                </c:pt>
                <c:pt idx="10">
                  <c:v>0.6714</c:v>
                </c:pt>
                <c:pt idx="11">
                  <c:v>0.6714</c:v>
                </c:pt>
                <c:pt idx="12">
                  <c:v>0.67879999999999996</c:v>
                </c:pt>
                <c:pt idx="13">
                  <c:v>0.67400000000000004</c:v>
                </c:pt>
                <c:pt idx="14">
                  <c:v>0.66490000000000005</c:v>
                </c:pt>
                <c:pt idx="15">
                  <c:v>0.66879999999999995</c:v>
                </c:pt>
                <c:pt idx="16">
                  <c:v>0.67530000000000001</c:v>
                </c:pt>
                <c:pt idx="17">
                  <c:v>0.66590000000000005</c:v>
                </c:pt>
                <c:pt idx="18">
                  <c:v>0.66459999999999997</c:v>
                </c:pt>
                <c:pt idx="19">
                  <c:v>0.65229999999999999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DC-4E97-9F92-5C8A77C601B9}"/>
            </c:ext>
          </c:extLst>
        </c:ser>
        <c:ser>
          <c:idx val="1"/>
          <c:order val="1"/>
          <c:tx>
            <c:strRef>
              <c:f>'Fruit &amp; Vegetable'!$A$27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Vegetable'!$E$27:$X$27</c:f>
              <c:numCache>
                <c:formatCode>General</c:formatCode>
                <c:ptCount val="20"/>
                <c:pt idx="0">
                  <c:v>0.1108</c:v>
                </c:pt>
                <c:pt idx="1">
                  <c:v>0.19739999999999999</c:v>
                </c:pt>
                <c:pt idx="2">
                  <c:v>0.25069999999999998</c:v>
                </c:pt>
                <c:pt idx="3">
                  <c:v>0.2918</c:v>
                </c:pt>
                <c:pt idx="4">
                  <c:v>0.30659999999999998</c:v>
                </c:pt>
                <c:pt idx="5">
                  <c:v>0.35959999999999998</c:v>
                </c:pt>
                <c:pt idx="6">
                  <c:v>0.3609</c:v>
                </c:pt>
                <c:pt idx="7">
                  <c:v>0.37930000000000003</c:v>
                </c:pt>
                <c:pt idx="8">
                  <c:v>0.39839999999999998</c:v>
                </c:pt>
                <c:pt idx="9">
                  <c:v>0.45910000000000001</c:v>
                </c:pt>
                <c:pt idx="10">
                  <c:v>0.46429999999999999</c:v>
                </c:pt>
                <c:pt idx="11">
                  <c:v>0.46489999999999998</c:v>
                </c:pt>
                <c:pt idx="12">
                  <c:v>0.48720000000000002</c:v>
                </c:pt>
                <c:pt idx="13">
                  <c:v>0.50470000000000004</c:v>
                </c:pt>
                <c:pt idx="14">
                  <c:v>0.50600000000000001</c:v>
                </c:pt>
                <c:pt idx="15">
                  <c:v>0.51990000000000003</c:v>
                </c:pt>
                <c:pt idx="16">
                  <c:v>0.57640000000000002</c:v>
                </c:pt>
                <c:pt idx="17">
                  <c:v>0.5635</c:v>
                </c:pt>
                <c:pt idx="18">
                  <c:v>0.55120000000000002</c:v>
                </c:pt>
                <c:pt idx="19">
                  <c:v>0.56379999999999997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C-4E97-9F92-5C8A77C601B9}"/>
            </c:ext>
          </c:extLst>
        </c:ser>
        <c:ser>
          <c:idx val="2"/>
          <c:order val="2"/>
          <c:tx>
            <c:strRef>
              <c:f>'Fruit &amp; Vegetable'!$A$32</c:f>
              <c:strCache>
                <c:ptCount val="1"/>
                <c:pt idx="0">
                  <c:v>VGGNet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'Fruit &amp; Vegetable'!$E$32:$X$32</c:f>
              <c:numCache>
                <c:formatCode>General</c:formatCode>
                <c:ptCount val="20"/>
                <c:pt idx="0">
                  <c:v>3.5499999999999997E-2</c:v>
                </c:pt>
                <c:pt idx="1">
                  <c:v>3.1E-2</c:v>
                </c:pt>
                <c:pt idx="2">
                  <c:v>3.39E-2</c:v>
                </c:pt>
                <c:pt idx="3">
                  <c:v>3.39E-2</c:v>
                </c:pt>
                <c:pt idx="4">
                  <c:v>3.5200000000000002E-2</c:v>
                </c:pt>
                <c:pt idx="5">
                  <c:v>3.39E-2</c:v>
                </c:pt>
                <c:pt idx="6">
                  <c:v>3.1E-2</c:v>
                </c:pt>
                <c:pt idx="7">
                  <c:v>3.3000000000000002E-2</c:v>
                </c:pt>
                <c:pt idx="8">
                  <c:v>3.3000000000000002E-2</c:v>
                </c:pt>
                <c:pt idx="9">
                  <c:v>3.39E-2</c:v>
                </c:pt>
                <c:pt idx="10">
                  <c:v>3.1E-2</c:v>
                </c:pt>
                <c:pt idx="11">
                  <c:v>3.1E-2</c:v>
                </c:pt>
                <c:pt idx="12">
                  <c:v>3.5200000000000002E-2</c:v>
                </c:pt>
                <c:pt idx="13">
                  <c:v>3.39E-2</c:v>
                </c:pt>
                <c:pt idx="14">
                  <c:v>3.1E-2</c:v>
                </c:pt>
                <c:pt idx="15">
                  <c:v>3.1E-2</c:v>
                </c:pt>
                <c:pt idx="16">
                  <c:v>3.1E-2</c:v>
                </c:pt>
                <c:pt idx="17">
                  <c:v>2.9399999999999999E-2</c:v>
                </c:pt>
                <c:pt idx="18">
                  <c:v>3.1E-2</c:v>
                </c:pt>
                <c:pt idx="19">
                  <c:v>3.1E-2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C-4E97-9F92-5C8A77C60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84608"/>
        <c:axId val="79180032"/>
      </c:lineChart>
      <c:catAx>
        <c:axId val="7918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80032"/>
        <c:crosses val="autoZero"/>
        <c:auto val="1"/>
        <c:lblAlgn val="ctr"/>
        <c:lblOffset val="100"/>
        <c:noMultiLvlLbl val="0"/>
      </c:catAx>
      <c:valAx>
        <c:axId val="79180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8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'Fruit &amp; Vegetable'!$B$39</c:f>
              <c:strCache>
                <c:ptCount val="1"/>
                <c:pt idx="0">
                  <c:v>total time(s)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'Fruit &amp; Vegetable'!$A$40:$A$42</c:f>
              <c:strCache>
                <c:ptCount val="3"/>
                <c:pt idx="0">
                  <c:v>custom</c:v>
                </c:pt>
                <c:pt idx="1">
                  <c:v>AlexNet</c:v>
                </c:pt>
                <c:pt idx="2">
                  <c:v>VGGNet</c:v>
                </c:pt>
              </c:strCache>
            </c:strRef>
          </c:cat>
          <c:val>
            <c:numRef>
              <c:f>'Fruit &amp; Vegetable'!$B$40:$B$42</c:f>
              <c:numCache>
                <c:formatCode>General</c:formatCode>
                <c:ptCount val="3"/>
                <c:pt idx="0">
                  <c:v>2656</c:v>
                </c:pt>
                <c:pt idx="1">
                  <c:v>5185</c:v>
                </c:pt>
                <c:pt idx="2">
                  <c:v>26991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7-4F85-AFE8-12E652478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783200"/>
        <c:axId val="89773632"/>
      </c:barChart>
      <c:catAx>
        <c:axId val="8978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773632"/>
        <c:crosses val="autoZero"/>
        <c:auto val="1"/>
        <c:lblAlgn val="ctr"/>
        <c:lblOffset val="100"/>
        <c:noMultiLvlLbl val="0"/>
      </c:catAx>
      <c:valAx>
        <c:axId val="897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78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/>
              <a:t>Accuracy_Train</a:t>
            </a:r>
            <a:endParaRPr lang="ko-KR" alt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emotion'!$A$20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emotion'!$E$20:$X$20</c:f>
              <c:numCache>
                <c:formatCode>General</c:formatCode>
                <c:ptCount val="20"/>
                <c:pt idx="0">
                  <c:v>0.1628</c:v>
                </c:pt>
                <c:pt idx="1">
                  <c:v>0.25609999999999999</c:v>
                </c:pt>
                <c:pt idx="2">
                  <c:v>0.41070000000000001</c:v>
                </c:pt>
                <c:pt idx="3">
                  <c:v>0.57099999999999995</c:v>
                </c:pt>
                <c:pt idx="4">
                  <c:v>0.70499999999999996</c:v>
                </c:pt>
                <c:pt idx="5">
                  <c:v>0.79290000000000005</c:v>
                </c:pt>
                <c:pt idx="6">
                  <c:v>0.86880000000000002</c:v>
                </c:pt>
                <c:pt idx="7">
                  <c:v>0.90339999999999998</c:v>
                </c:pt>
                <c:pt idx="8">
                  <c:v>0.92920000000000003</c:v>
                </c:pt>
                <c:pt idx="9">
                  <c:v>0.94730000000000003</c:v>
                </c:pt>
                <c:pt idx="10">
                  <c:v>0.95950000000000002</c:v>
                </c:pt>
                <c:pt idx="11">
                  <c:v>0.9738</c:v>
                </c:pt>
                <c:pt idx="12">
                  <c:v>0.97550000000000003</c:v>
                </c:pt>
                <c:pt idx="13">
                  <c:v>0.98219999999999996</c:v>
                </c:pt>
                <c:pt idx="14">
                  <c:v>0.98009999999999997</c:v>
                </c:pt>
                <c:pt idx="15">
                  <c:v>0.98109999999999997</c:v>
                </c:pt>
                <c:pt idx="16">
                  <c:v>0.9829</c:v>
                </c:pt>
                <c:pt idx="17">
                  <c:v>0.98450000000000004</c:v>
                </c:pt>
                <c:pt idx="18">
                  <c:v>0.98240000000000005</c:v>
                </c:pt>
                <c:pt idx="19">
                  <c:v>0.98319999999999996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8F-4FB8-99E1-18C4586C3B52}"/>
            </c:ext>
          </c:extLst>
        </c:ser>
        <c:ser>
          <c:idx val="1"/>
          <c:order val="1"/>
          <c:tx>
            <c:strRef>
              <c:f>'Facial emotion'!$A$25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emotion'!$E$25:$X$25</c:f>
              <c:numCache>
                <c:formatCode>General</c:formatCode>
                <c:ptCount val="20"/>
                <c:pt idx="0">
                  <c:v>0.15079999999999999</c:v>
                </c:pt>
                <c:pt idx="1">
                  <c:v>0.15390000000000001</c:v>
                </c:pt>
                <c:pt idx="2">
                  <c:v>0.16</c:v>
                </c:pt>
                <c:pt idx="3">
                  <c:v>0.16</c:v>
                </c:pt>
                <c:pt idx="4">
                  <c:v>0.16</c:v>
                </c:pt>
                <c:pt idx="5">
                  <c:v>0.158</c:v>
                </c:pt>
                <c:pt idx="6">
                  <c:v>0.16</c:v>
                </c:pt>
                <c:pt idx="7">
                  <c:v>0.16</c:v>
                </c:pt>
                <c:pt idx="8">
                  <c:v>0.16</c:v>
                </c:pt>
                <c:pt idx="9">
                  <c:v>0.16</c:v>
                </c:pt>
                <c:pt idx="10">
                  <c:v>1.6E-2</c:v>
                </c:pt>
                <c:pt idx="11">
                  <c:v>0.16</c:v>
                </c:pt>
                <c:pt idx="12">
                  <c:v>0.16</c:v>
                </c:pt>
                <c:pt idx="13">
                  <c:v>0.16</c:v>
                </c:pt>
                <c:pt idx="14">
                  <c:v>0.16</c:v>
                </c:pt>
                <c:pt idx="15">
                  <c:v>0.16</c:v>
                </c:pt>
                <c:pt idx="16">
                  <c:v>0.16</c:v>
                </c:pt>
                <c:pt idx="17">
                  <c:v>0.16</c:v>
                </c:pt>
                <c:pt idx="18">
                  <c:v>0.16</c:v>
                </c:pt>
                <c:pt idx="19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8F-4FB8-99E1-18C4586C3B52}"/>
            </c:ext>
          </c:extLst>
        </c:ser>
        <c:ser>
          <c:idx val="2"/>
          <c:order val="2"/>
          <c:tx>
            <c:strRef>
              <c:f>'Facial emotion'!$A$30</c:f>
              <c:strCache>
                <c:ptCount val="1"/>
                <c:pt idx="0">
                  <c:v>VGGNet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'Facial emotion'!$E$30:$X$30</c:f>
              <c:numCache>
                <c:formatCode>General</c:formatCode>
                <c:ptCount val="20"/>
                <c:pt idx="0">
                  <c:v>0.1452</c:v>
                </c:pt>
                <c:pt idx="1">
                  <c:v>0.15340000000000001</c:v>
                </c:pt>
                <c:pt idx="2">
                  <c:v>0.15590000000000001</c:v>
                </c:pt>
                <c:pt idx="3">
                  <c:v>0.1603</c:v>
                </c:pt>
                <c:pt idx="4">
                  <c:v>0.15409999999999999</c:v>
                </c:pt>
                <c:pt idx="5">
                  <c:v>0.15490000000000001</c:v>
                </c:pt>
                <c:pt idx="6">
                  <c:v>0.15640000000000001</c:v>
                </c:pt>
                <c:pt idx="7">
                  <c:v>0.15970000000000001</c:v>
                </c:pt>
                <c:pt idx="8">
                  <c:v>0.15260000000000001</c:v>
                </c:pt>
                <c:pt idx="9">
                  <c:v>0.1605</c:v>
                </c:pt>
                <c:pt idx="10">
                  <c:v>0.1605</c:v>
                </c:pt>
                <c:pt idx="11">
                  <c:v>0.15670000000000001</c:v>
                </c:pt>
                <c:pt idx="12">
                  <c:v>0.16930000000000001</c:v>
                </c:pt>
                <c:pt idx="13">
                  <c:v>0.15240000000000001</c:v>
                </c:pt>
                <c:pt idx="14">
                  <c:v>0.15049999999999999</c:v>
                </c:pt>
                <c:pt idx="15">
                  <c:v>0.15690000000000001</c:v>
                </c:pt>
                <c:pt idx="16">
                  <c:v>0.1605</c:v>
                </c:pt>
                <c:pt idx="17">
                  <c:v>0.16</c:v>
                </c:pt>
                <c:pt idx="18">
                  <c:v>0.15640000000000001</c:v>
                </c:pt>
                <c:pt idx="19">
                  <c:v>0.1552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8F-4FB8-99E1-18C4586C3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844192"/>
        <c:axId val="166840864"/>
      </c:lineChart>
      <c:catAx>
        <c:axId val="16684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40864"/>
        <c:crosses val="autoZero"/>
        <c:auto val="1"/>
        <c:lblAlgn val="ctr"/>
        <c:lblOffset val="100"/>
        <c:noMultiLvlLbl val="0"/>
      </c:catAx>
      <c:valAx>
        <c:axId val="1668408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4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/>
              <a:t>Accuracy_Val</a:t>
            </a:r>
            <a:endParaRPr lang="ko-KR" alt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emotion'!$A$22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emotion'!$E$22:$X$22</c:f>
              <c:numCache>
                <c:formatCode>General</c:formatCode>
                <c:ptCount val="20"/>
                <c:pt idx="0">
                  <c:v>0.1784</c:v>
                </c:pt>
                <c:pt idx="1">
                  <c:v>0.28539999999999999</c:v>
                </c:pt>
                <c:pt idx="2">
                  <c:v>0.39040000000000002</c:v>
                </c:pt>
                <c:pt idx="3">
                  <c:v>0.52190000000000003</c:v>
                </c:pt>
                <c:pt idx="4">
                  <c:v>0.55149999999999999</c:v>
                </c:pt>
                <c:pt idx="5">
                  <c:v>0.59019999999999995</c:v>
                </c:pt>
                <c:pt idx="6">
                  <c:v>0.61880000000000002</c:v>
                </c:pt>
                <c:pt idx="7">
                  <c:v>0.62590000000000001</c:v>
                </c:pt>
                <c:pt idx="8">
                  <c:v>0.6371</c:v>
                </c:pt>
                <c:pt idx="9">
                  <c:v>0.64729999999999999</c:v>
                </c:pt>
                <c:pt idx="10">
                  <c:v>0.65949999999999998</c:v>
                </c:pt>
                <c:pt idx="11">
                  <c:v>0.66259999999999997</c:v>
                </c:pt>
                <c:pt idx="12">
                  <c:v>0.66259999999999997</c:v>
                </c:pt>
                <c:pt idx="13">
                  <c:v>0.67479999999999996</c:v>
                </c:pt>
                <c:pt idx="14">
                  <c:v>0.64529999999999998</c:v>
                </c:pt>
                <c:pt idx="15">
                  <c:v>0.66259999999999997</c:v>
                </c:pt>
                <c:pt idx="16">
                  <c:v>0.67179999999999995</c:v>
                </c:pt>
                <c:pt idx="17">
                  <c:v>0.66559999999999997</c:v>
                </c:pt>
                <c:pt idx="18">
                  <c:v>0.67279999999999995</c:v>
                </c:pt>
                <c:pt idx="19">
                  <c:v>0.67179999999999995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8E-448C-8911-97987D1B4809}"/>
            </c:ext>
          </c:extLst>
        </c:ser>
        <c:ser>
          <c:idx val="1"/>
          <c:order val="1"/>
          <c:tx>
            <c:strRef>
              <c:f>'Facial emotion'!$A$27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emotion'!$E$27:$X$27</c:f>
              <c:numCache>
                <c:formatCode>General</c:formatCode>
                <c:ptCount val="20"/>
                <c:pt idx="0">
                  <c:v>0.16209999999999999</c:v>
                </c:pt>
                <c:pt idx="1">
                  <c:v>0.16209999999999999</c:v>
                </c:pt>
                <c:pt idx="2">
                  <c:v>0.16209999999999999</c:v>
                </c:pt>
                <c:pt idx="3">
                  <c:v>0.16209999999999999</c:v>
                </c:pt>
                <c:pt idx="4">
                  <c:v>0.16209999999999999</c:v>
                </c:pt>
                <c:pt idx="5">
                  <c:v>0.16209999999999999</c:v>
                </c:pt>
                <c:pt idx="6">
                  <c:v>0.16209999999999999</c:v>
                </c:pt>
                <c:pt idx="7">
                  <c:v>0.16209999999999999</c:v>
                </c:pt>
                <c:pt idx="8">
                  <c:v>0.16209999999999999</c:v>
                </c:pt>
                <c:pt idx="9">
                  <c:v>0.16209999999999999</c:v>
                </c:pt>
                <c:pt idx="10">
                  <c:v>0.16209999999999999</c:v>
                </c:pt>
                <c:pt idx="11">
                  <c:v>0.16209999999999999</c:v>
                </c:pt>
                <c:pt idx="12">
                  <c:v>0.16209999999999999</c:v>
                </c:pt>
                <c:pt idx="13">
                  <c:v>0.16209999999999999</c:v>
                </c:pt>
                <c:pt idx="14">
                  <c:v>0.16209999999999999</c:v>
                </c:pt>
                <c:pt idx="15">
                  <c:v>0.16209999999999999</c:v>
                </c:pt>
                <c:pt idx="16">
                  <c:v>0.16209999999999999</c:v>
                </c:pt>
                <c:pt idx="17">
                  <c:v>0.16209999999999999</c:v>
                </c:pt>
                <c:pt idx="18">
                  <c:v>0.16209999999999999</c:v>
                </c:pt>
                <c:pt idx="19">
                  <c:v>0.16209999999999999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8E-448C-8911-97987D1B4809}"/>
            </c:ext>
          </c:extLst>
        </c:ser>
        <c:ser>
          <c:idx val="2"/>
          <c:order val="2"/>
          <c:tx>
            <c:strRef>
              <c:f>'Facial emotion'!$A$32</c:f>
              <c:strCache>
                <c:ptCount val="1"/>
                <c:pt idx="0">
                  <c:v>VGGNet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'Facial emotion'!$E$32:$X$32</c:f>
              <c:numCache>
                <c:formatCode>General</c:formatCode>
                <c:ptCount val="20"/>
                <c:pt idx="0">
                  <c:v>0.16209999999999999</c:v>
                </c:pt>
                <c:pt idx="1">
                  <c:v>0.15390000000000001</c:v>
                </c:pt>
                <c:pt idx="2">
                  <c:v>0.16209999999999999</c:v>
                </c:pt>
                <c:pt idx="3">
                  <c:v>0.16209999999999999</c:v>
                </c:pt>
                <c:pt idx="4">
                  <c:v>0.16209999999999999</c:v>
                </c:pt>
                <c:pt idx="5">
                  <c:v>0.16209999999999999</c:v>
                </c:pt>
                <c:pt idx="6">
                  <c:v>0.16209999999999999</c:v>
                </c:pt>
                <c:pt idx="7">
                  <c:v>0.16209999999999999</c:v>
                </c:pt>
                <c:pt idx="8">
                  <c:v>0.16209999999999999</c:v>
                </c:pt>
                <c:pt idx="9">
                  <c:v>0.16209999999999999</c:v>
                </c:pt>
                <c:pt idx="10">
                  <c:v>0.16209999999999999</c:v>
                </c:pt>
                <c:pt idx="11">
                  <c:v>0.16209999999999999</c:v>
                </c:pt>
                <c:pt idx="12">
                  <c:v>0.16209999999999999</c:v>
                </c:pt>
                <c:pt idx="13">
                  <c:v>0.16209999999999999</c:v>
                </c:pt>
                <c:pt idx="14">
                  <c:v>0.16209999999999999</c:v>
                </c:pt>
                <c:pt idx="15">
                  <c:v>0.16209999999999999</c:v>
                </c:pt>
                <c:pt idx="16">
                  <c:v>0.16209999999999999</c:v>
                </c:pt>
                <c:pt idx="17">
                  <c:v>0.16209999999999999</c:v>
                </c:pt>
                <c:pt idx="18">
                  <c:v>0.16209999999999999</c:v>
                </c:pt>
                <c:pt idx="19">
                  <c:v>0.16209999999999999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8E-448C-8911-97987D1B4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95232"/>
        <c:axId val="75406048"/>
      </c:lineChart>
      <c:catAx>
        <c:axId val="75395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406048"/>
        <c:crosses val="autoZero"/>
        <c:auto val="1"/>
        <c:lblAlgn val="ctr"/>
        <c:lblOffset val="100"/>
        <c:noMultiLvlLbl val="0"/>
      </c:catAx>
      <c:valAx>
        <c:axId val="75406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9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'Facial emotion'!$B$39</c:f>
              <c:strCache>
                <c:ptCount val="1"/>
                <c:pt idx="0">
                  <c:v>total time(s)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'Facial emotion'!$A$40:$A$42</c:f>
              <c:strCache>
                <c:ptCount val="3"/>
                <c:pt idx="0">
                  <c:v>custom</c:v>
                </c:pt>
                <c:pt idx="1">
                  <c:v>AlexNet</c:v>
                </c:pt>
                <c:pt idx="2">
                  <c:v>VGGNet</c:v>
                </c:pt>
              </c:strCache>
            </c:strRef>
          </c:cat>
          <c:val>
            <c:numRef>
              <c:f>'Facial emotion'!$B$40:$B$42</c:f>
              <c:numCache>
                <c:formatCode>General</c:formatCode>
                <c:ptCount val="3"/>
                <c:pt idx="0">
                  <c:v>777</c:v>
                </c:pt>
                <c:pt idx="1">
                  <c:v>1617</c:v>
                </c:pt>
                <c:pt idx="2">
                  <c:v>8581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E-47F3-85C9-6DF7BAE59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34624"/>
        <c:axId val="166835872"/>
      </c:barChart>
      <c:catAx>
        <c:axId val="16683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35872"/>
        <c:crosses val="autoZero"/>
        <c:auto val="1"/>
        <c:lblAlgn val="ctr"/>
        <c:lblOffset val="100"/>
        <c:noMultiLvlLbl val="0"/>
      </c:catAx>
      <c:valAx>
        <c:axId val="16683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3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Accuracy:</a:t>
            </a:r>
            <a:r>
              <a:rPr lang="en-US" altLang="ko-KR" baseline="0"/>
              <a:t> fruit &amp; vegegable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Vegetable'!$B$20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Vegetable'!$E$20:$X$20</c:f>
              <c:numCache>
                <c:formatCode>General</c:formatCode>
                <c:ptCount val="20"/>
                <c:pt idx="0">
                  <c:v>0.27360000000000001</c:v>
                </c:pt>
                <c:pt idx="1">
                  <c:v>0.50319999999999998</c:v>
                </c:pt>
                <c:pt idx="2">
                  <c:v>0.66500000000000004</c:v>
                </c:pt>
                <c:pt idx="3">
                  <c:v>0.81289999999999996</c:v>
                </c:pt>
                <c:pt idx="4">
                  <c:v>0.91439999999999999</c:v>
                </c:pt>
                <c:pt idx="5">
                  <c:v>0.95220000000000005</c:v>
                </c:pt>
                <c:pt idx="6">
                  <c:v>0.96130000000000004</c:v>
                </c:pt>
                <c:pt idx="7">
                  <c:v>0.97470000000000001</c:v>
                </c:pt>
                <c:pt idx="8">
                  <c:v>0.97360000000000002</c:v>
                </c:pt>
                <c:pt idx="9">
                  <c:v>0.97270000000000001</c:v>
                </c:pt>
                <c:pt idx="10">
                  <c:v>0.97619999999999996</c:v>
                </c:pt>
                <c:pt idx="11">
                  <c:v>0.98019999999999996</c:v>
                </c:pt>
                <c:pt idx="12">
                  <c:v>0.97870000000000001</c:v>
                </c:pt>
                <c:pt idx="13">
                  <c:v>0.98360000000000003</c:v>
                </c:pt>
                <c:pt idx="14">
                  <c:v>0.98160000000000003</c:v>
                </c:pt>
                <c:pt idx="15">
                  <c:v>0.98070000000000002</c:v>
                </c:pt>
                <c:pt idx="16">
                  <c:v>0.98529999999999995</c:v>
                </c:pt>
                <c:pt idx="17">
                  <c:v>0.99219999999999997</c:v>
                </c:pt>
                <c:pt idx="18">
                  <c:v>0.98429999999999995</c:v>
                </c:pt>
                <c:pt idx="19">
                  <c:v>0.98699999999999999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5-4ECB-8207-896099947374}"/>
            </c:ext>
          </c:extLst>
        </c:ser>
        <c:ser>
          <c:idx val="1"/>
          <c:order val="1"/>
          <c:tx>
            <c:strRef>
              <c:f>'Fruit &amp; Vegetable'!$B$22</c:f>
              <c:strCache>
                <c:ptCount val="1"/>
                <c:pt idx="0">
                  <c:v>Val_accuracy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Vegetable'!$E$22:$X$22</c:f>
              <c:numCache>
                <c:formatCode>General</c:formatCode>
                <c:ptCount val="20"/>
                <c:pt idx="0">
                  <c:v>0.4078</c:v>
                </c:pt>
                <c:pt idx="1">
                  <c:v>0.52149999999999996</c:v>
                </c:pt>
                <c:pt idx="2">
                  <c:v>0.57509999999999994</c:v>
                </c:pt>
                <c:pt idx="3">
                  <c:v>0.62839999999999996</c:v>
                </c:pt>
                <c:pt idx="4">
                  <c:v>0.65620000000000001</c:v>
                </c:pt>
                <c:pt idx="5">
                  <c:v>0.6462</c:v>
                </c:pt>
                <c:pt idx="6">
                  <c:v>0.66620000000000001</c:v>
                </c:pt>
                <c:pt idx="7">
                  <c:v>0.67820000000000003</c:v>
                </c:pt>
                <c:pt idx="8">
                  <c:v>0.67330000000000001</c:v>
                </c:pt>
                <c:pt idx="9">
                  <c:v>0.65880000000000005</c:v>
                </c:pt>
                <c:pt idx="10">
                  <c:v>0.6714</c:v>
                </c:pt>
                <c:pt idx="11">
                  <c:v>0.6714</c:v>
                </c:pt>
                <c:pt idx="12">
                  <c:v>0.67879999999999996</c:v>
                </c:pt>
                <c:pt idx="13">
                  <c:v>0.67400000000000004</c:v>
                </c:pt>
                <c:pt idx="14">
                  <c:v>0.66490000000000005</c:v>
                </c:pt>
                <c:pt idx="15">
                  <c:v>0.66879999999999995</c:v>
                </c:pt>
                <c:pt idx="16">
                  <c:v>0.67530000000000001</c:v>
                </c:pt>
                <c:pt idx="17">
                  <c:v>0.66590000000000005</c:v>
                </c:pt>
                <c:pt idx="18">
                  <c:v>0.66459999999999997</c:v>
                </c:pt>
                <c:pt idx="19">
                  <c:v>0.65229999999999999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5-4ECB-8207-896099947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840032"/>
        <c:axId val="166839200"/>
      </c:lineChart>
      <c:catAx>
        <c:axId val="1668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39200"/>
        <c:crosses val="autoZero"/>
        <c:auto val="1"/>
        <c:lblAlgn val="ctr"/>
        <c:lblOffset val="100"/>
        <c:noMultiLvlLbl val="0"/>
      </c:catAx>
      <c:valAx>
        <c:axId val="166839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Loss: fruit &amp; vegetable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'Fruit &amp; Vegetable'!$B$21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'Fruit &amp; Vegetable'!$E$21:$X$21</c:f>
              <c:numCache>
                <c:formatCode>General</c:formatCode>
                <c:ptCount val="20"/>
                <c:pt idx="0">
                  <c:v>2.6385999999999998</c:v>
                </c:pt>
                <c:pt idx="1">
                  <c:v>1.7693000000000001</c:v>
                </c:pt>
                <c:pt idx="2">
                  <c:v>1.1773</c:v>
                </c:pt>
                <c:pt idx="3">
                  <c:v>0.65700000000000003</c:v>
                </c:pt>
                <c:pt idx="4">
                  <c:v>0.30280000000000001</c:v>
                </c:pt>
                <c:pt idx="5">
                  <c:v>0.17249999999999999</c:v>
                </c:pt>
                <c:pt idx="6">
                  <c:v>0.13519999999999999</c:v>
                </c:pt>
                <c:pt idx="7">
                  <c:v>9.0399999999999994E-2</c:v>
                </c:pt>
                <c:pt idx="8">
                  <c:v>8.5800000000000001E-2</c:v>
                </c:pt>
                <c:pt idx="9">
                  <c:v>9.4200000000000006E-2</c:v>
                </c:pt>
                <c:pt idx="10">
                  <c:v>8.0299999999999996E-2</c:v>
                </c:pt>
                <c:pt idx="11">
                  <c:v>6.6199999999999995E-2</c:v>
                </c:pt>
                <c:pt idx="12">
                  <c:v>7.6300000000000007E-2</c:v>
                </c:pt>
                <c:pt idx="13">
                  <c:v>5.3800000000000001E-2</c:v>
                </c:pt>
                <c:pt idx="14">
                  <c:v>6.0199999999999997E-2</c:v>
                </c:pt>
                <c:pt idx="15">
                  <c:v>7.0499999999999993E-2</c:v>
                </c:pt>
                <c:pt idx="16">
                  <c:v>5.3699999999999998E-2</c:v>
                </c:pt>
                <c:pt idx="17">
                  <c:v>3.2399999999999998E-2</c:v>
                </c:pt>
                <c:pt idx="18">
                  <c:v>5.1900000000000002E-2</c:v>
                </c:pt>
                <c:pt idx="19">
                  <c:v>4.3400000000000001E-2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0E-452D-B420-066FE6C2CF81}"/>
            </c:ext>
          </c:extLst>
        </c:ser>
        <c:ser>
          <c:idx val="1"/>
          <c:order val="1"/>
          <c:tx>
            <c:strRef>
              <c:f>'Fruit &amp; Vegetable'!$B$23</c:f>
              <c:strCache>
                <c:ptCount val="1"/>
                <c:pt idx="0">
                  <c:v>Val_loss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'Fruit &amp; Vegetable'!$E$23:$X$23</c:f>
              <c:numCache>
                <c:formatCode>General</c:formatCode>
                <c:ptCount val="20"/>
                <c:pt idx="0">
                  <c:v>2.1278000000000001</c:v>
                </c:pt>
                <c:pt idx="1">
                  <c:v>1.7730999999999999</c:v>
                </c:pt>
                <c:pt idx="2">
                  <c:v>1.6255999999999999</c:v>
                </c:pt>
                <c:pt idx="3">
                  <c:v>1.5668</c:v>
                </c:pt>
                <c:pt idx="4">
                  <c:v>1.7896000000000001</c:v>
                </c:pt>
                <c:pt idx="5">
                  <c:v>1.9231</c:v>
                </c:pt>
                <c:pt idx="6">
                  <c:v>2.1362999999999999</c:v>
                </c:pt>
                <c:pt idx="7">
                  <c:v>2.4018000000000002</c:v>
                </c:pt>
                <c:pt idx="8">
                  <c:v>2.3363999999999998</c:v>
                </c:pt>
                <c:pt idx="9">
                  <c:v>2.4626000000000001</c:v>
                </c:pt>
                <c:pt idx="10">
                  <c:v>2.5065</c:v>
                </c:pt>
                <c:pt idx="11">
                  <c:v>2.7696000000000001</c:v>
                </c:pt>
                <c:pt idx="12">
                  <c:v>2.6747000000000001</c:v>
                </c:pt>
                <c:pt idx="13">
                  <c:v>2.6347</c:v>
                </c:pt>
                <c:pt idx="14">
                  <c:v>2.8302999999999998</c:v>
                </c:pt>
                <c:pt idx="15">
                  <c:v>2.7490000000000001</c:v>
                </c:pt>
                <c:pt idx="16">
                  <c:v>2.8534999999999999</c:v>
                </c:pt>
                <c:pt idx="17">
                  <c:v>2.8216999999999999</c:v>
                </c:pt>
                <c:pt idx="18">
                  <c:v>3.0649999999999999</c:v>
                </c:pt>
                <c:pt idx="19">
                  <c:v>3.1659999999999999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0E-452D-B420-066FE6C2C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4968560"/>
        <c:axId val="1994970640"/>
      </c:lineChart>
      <c:catAx>
        <c:axId val="199496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4970640"/>
        <c:crosses val="autoZero"/>
        <c:auto val="1"/>
        <c:lblAlgn val="ctr"/>
        <c:lblOffset val="100"/>
        <c:noMultiLvlLbl val="0"/>
      </c:catAx>
      <c:valAx>
        <c:axId val="199497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496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Accuracy:</a:t>
            </a:r>
            <a:r>
              <a:rPr lang="en-US" altLang="ko-KR" baseline="0"/>
              <a:t> face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'Facial emotion'!$B$20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'Facial emotion'!$E$20:$X$20</c:f>
              <c:numCache>
                <c:formatCode>General</c:formatCode>
                <c:ptCount val="20"/>
                <c:pt idx="0">
                  <c:v>0.1628</c:v>
                </c:pt>
                <c:pt idx="1">
                  <c:v>0.25609999999999999</c:v>
                </c:pt>
                <c:pt idx="2">
                  <c:v>0.41070000000000001</c:v>
                </c:pt>
                <c:pt idx="3">
                  <c:v>0.57099999999999995</c:v>
                </c:pt>
                <c:pt idx="4">
                  <c:v>0.70499999999999996</c:v>
                </c:pt>
                <c:pt idx="5">
                  <c:v>0.79290000000000005</c:v>
                </c:pt>
                <c:pt idx="6">
                  <c:v>0.86880000000000002</c:v>
                </c:pt>
                <c:pt idx="7">
                  <c:v>0.90339999999999998</c:v>
                </c:pt>
                <c:pt idx="8">
                  <c:v>0.92920000000000003</c:v>
                </c:pt>
                <c:pt idx="9">
                  <c:v>0.94730000000000003</c:v>
                </c:pt>
                <c:pt idx="10">
                  <c:v>0.95950000000000002</c:v>
                </c:pt>
                <c:pt idx="11">
                  <c:v>0.9738</c:v>
                </c:pt>
                <c:pt idx="12">
                  <c:v>0.97550000000000003</c:v>
                </c:pt>
                <c:pt idx="13">
                  <c:v>0.98219999999999996</c:v>
                </c:pt>
                <c:pt idx="14">
                  <c:v>0.98009999999999997</c:v>
                </c:pt>
                <c:pt idx="15">
                  <c:v>0.98109999999999997</c:v>
                </c:pt>
                <c:pt idx="16">
                  <c:v>0.9829</c:v>
                </c:pt>
                <c:pt idx="17">
                  <c:v>0.98450000000000004</c:v>
                </c:pt>
                <c:pt idx="18">
                  <c:v>0.98240000000000005</c:v>
                </c:pt>
                <c:pt idx="19">
                  <c:v>0.98319999999999996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3F-4E0A-B75A-CA7C28623D36}"/>
            </c:ext>
          </c:extLst>
        </c:ser>
        <c:ser>
          <c:idx val="1"/>
          <c:order val="1"/>
          <c:tx>
            <c:strRef>
              <c:f>'Facial emotion'!$B$22</c:f>
              <c:strCache>
                <c:ptCount val="1"/>
                <c:pt idx="0">
                  <c:v>Val_accuracy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'Facial emotion'!$E$22:$X$22</c:f>
              <c:numCache>
                <c:formatCode>General</c:formatCode>
                <c:ptCount val="20"/>
                <c:pt idx="0">
                  <c:v>0.1784</c:v>
                </c:pt>
                <c:pt idx="1">
                  <c:v>0.28539999999999999</c:v>
                </c:pt>
                <c:pt idx="2">
                  <c:v>0.39040000000000002</c:v>
                </c:pt>
                <c:pt idx="3">
                  <c:v>0.52190000000000003</c:v>
                </c:pt>
                <c:pt idx="4">
                  <c:v>0.55149999999999999</c:v>
                </c:pt>
                <c:pt idx="5">
                  <c:v>0.59019999999999995</c:v>
                </c:pt>
                <c:pt idx="6">
                  <c:v>0.61880000000000002</c:v>
                </c:pt>
                <c:pt idx="7">
                  <c:v>0.62590000000000001</c:v>
                </c:pt>
                <c:pt idx="8">
                  <c:v>0.6371</c:v>
                </c:pt>
                <c:pt idx="9">
                  <c:v>0.64729999999999999</c:v>
                </c:pt>
                <c:pt idx="10">
                  <c:v>0.65949999999999998</c:v>
                </c:pt>
                <c:pt idx="11">
                  <c:v>0.66259999999999997</c:v>
                </c:pt>
                <c:pt idx="12">
                  <c:v>0.66259999999999997</c:v>
                </c:pt>
                <c:pt idx="13">
                  <c:v>0.67479999999999996</c:v>
                </c:pt>
                <c:pt idx="14">
                  <c:v>0.64529999999999998</c:v>
                </c:pt>
                <c:pt idx="15">
                  <c:v>0.66259999999999997</c:v>
                </c:pt>
                <c:pt idx="16">
                  <c:v>0.67179999999999995</c:v>
                </c:pt>
                <c:pt idx="17">
                  <c:v>0.66559999999999997</c:v>
                </c:pt>
                <c:pt idx="18">
                  <c:v>0.67279999999999995</c:v>
                </c:pt>
                <c:pt idx="19">
                  <c:v>0.67179999999999995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3F-4E0A-B75A-CA7C28623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837536"/>
        <c:axId val="166817984"/>
      </c:lineChart>
      <c:catAx>
        <c:axId val="166837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17984"/>
        <c:crosses val="autoZero"/>
        <c:auto val="1"/>
        <c:lblAlgn val="ctr"/>
        <c:lblOffset val="100"/>
        <c:noMultiLvlLbl val="0"/>
      </c:catAx>
      <c:valAx>
        <c:axId val="1668179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3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0330D-1768-80F9-4D00-BFEC6713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BA0E0-8C8A-63F1-67C2-8588C64E3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8B894-F11E-96C2-9F2D-D3843523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D0095-AF9F-5E64-88B3-76E309C1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2F000-C0F3-C0D1-99C7-1839D592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8F6E-2094-3C32-4168-F636E41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24DC8-C3AC-6EAF-E901-E46AE1809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2CFD4-DF31-5B36-B434-102281CD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2E1F2-9F47-A5E7-52FF-D19C266C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300F1-F2CB-5642-3274-DF0AE1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5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3FEA05-2DC2-D939-259B-F3885A6B2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0FB95-7DAA-FC71-57C9-FE65FD3E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2733E-01FA-8782-4F6B-F093F786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B87F5-3413-B51C-E3E1-8E05CD0D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C4D2-3A20-EA68-6DCC-A3EED22F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8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13FD-2883-FA83-E399-97CB75DE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21EB-3044-24F0-F7B0-E857C091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F3D8A-60FE-CBDF-7C6E-D3D1E9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954C9-FE64-9DD1-F75E-CF8A134E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A5A12-8511-ED40-CC78-6BA7B109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6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F343E-4EC5-9B65-98AE-0AF05DAF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8FF5E-C053-120C-F5BC-73FE06AE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0DA6F-5B4B-67FE-919E-D3BD6D72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C53B7-08D8-E61F-EB43-4A3CD6DC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1E408-62B4-6E33-118A-FE2EC18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F4E30-24C6-C0EE-7423-C58D8AA6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F2C7C-769C-7709-D8EF-6F3EC39E9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84414-96F3-6444-F51B-F7FC89DE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04AB5-90EB-6CDE-1DE2-E3054C00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2C493-D402-AB64-680A-D03E136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8E378-B00B-CC10-F89E-867CD0C0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EE588-DF7A-6863-81EE-3113327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166C5-AF8C-AECB-E3FA-CA79C7E4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39A17-5C4C-0BA3-556D-C3633522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A15DC6-77AB-4312-6A7A-1F0F1055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33C7B6-50C0-4500-DCA8-F189CE316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8D6E06-2165-C323-4DAC-7212281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3202D-8C9E-37F5-1916-9B04E5E0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4E179-3204-ED77-CA0A-9C767BA7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5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8C643-D941-1099-E772-C22710E2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2F97E8-577A-F97A-0F30-86F6B2FB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09A074-F317-DE75-D9C5-9A52F617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6ACAF-720A-9C80-72F0-3C4D660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2B397-9C2B-508A-7424-0C154A9F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D9AFD-63DE-E84F-E99F-BB73D11C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FCC72-6A2E-C595-F0B5-26A38B86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4D5F1-2700-8EDE-C4EA-10851F80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089E-E651-8001-6C22-978447C8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44DA4-EED7-3BEE-2661-9A35EB71F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FD4B9-8049-3C6D-8037-1B6C9020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7F70C-F1EC-03E7-919E-503FE336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8FFF0-3F26-3D45-405E-BA3B40FF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C4C4-492B-C0EF-7F9F-8C8838F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50495-BF9B-C4EA-61B4-19559394F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0BE6F-D66B-386A-A421-F7B3A67A3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60DD1-73AD-A56D-A5FD-BE0ECA3B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32C2E-3E71-FAF2-C7D5-5FA51DC6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19BE6-0A77-0CCA-149E-783C4737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5DF87-FFFF-74DA-2424-AF6F9E6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91A56-960B-DF94-D231-6A212CE1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569FA-73A1-F677-8C26-B54BA6FE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35B5-0C38-43C3-A3E6-454BDF95143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61E2-4D41-EF77-6037-FF3FDDD27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E7C3D-0438-8621-E0DB-FEE5028DA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D356-74F6-486E-97D2-D035A713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6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7BDDE-4896-EFFB-3632-7C1F3AD614FE}"/>
              </a:ext>
            </a:extLst>
          </p:cNvPr>
          <p:cNvSpPr txBox="1"/>
          <p:nvPr/>
        </p:nvSpPr>
        <p:spPr>
          <a:xfrm>
            <a:off x="253218" y="182880"/>
            <a:ext cx="8549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Custom vs </a:t>
            </a:r>
            <a:r>
              <a:rPr lang="en-US" altLang="ko-KR" sz="2800" b="1" dirty="0" err="1"/>
              <a:t>Alexnet</a:t>
            </a:r>
            <a:r>
              <a:rPr lang="en-US" altLang="ko-KR" sz="2800" b="1" dirty="0"/>
              <a:t> vs </a:t>
            </a:r>
            <a:r>
              <a:rPr lang="en-US" altLang="ko-KR" sz="2800" b="1" dirty="0" err="1"/>
              <a:t>VGGNet</a:t>
            </a:r>
            <a:r>
              <a:rPr lang="en-US" altLang="ko-KR" sz="2800" b="1" dirty="0"/>
              <a:t>, fruit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&amp;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vegetable</a:t>
            </a:r>
            <a:endParaRPr lang="ko-KR" altLang="en-US" sz="2800" b="1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C6734D0-4843-7E76-FC45-1B6FB28BF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531726"/>
              </p:ext>
            </p:extLst>
          </p:nvPr>
        </p:nvGraphicFramePr>
        <p:xfrm>
          <a:off x="488981" y="981780"/>
          <a:ext cx="5435538" cy="313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FDB32CC-13CD-1B01-9985-AAFB2A3BC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018375"/>
              </p:ext>
            </p:extLst>
          </p:nvPr>
        </p:nvGraphicFramePr>
        <p:xfrm>
          <a:off x="6237006" y="981780"/>
          <a:ext cx="5168858" cy="313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D8AF8C6-FC2E-472E-1C80-F42D0FDE2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201428"/>
              </p:ext>
            </p:extLst>
          </p:nvPr>
        </p:nvGraphicFramePr>
        <p:xfrm>
          <a:off x="6842883" y="4120211"/>
          <a:ext cx="4562981" cy="273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3D5348-10B0-4525-85BE-7219DB6FEF60}"/>
              </a:ext>
            </a:extLst>
          </p:cNvPr>
          <p:cNvSpPr txBox="1"/>
          <p:nvPr/>
        </p:nvSpPr>
        <p:spPr>
          <a:xfrm>
            <a:off x="253218" y="4464791"/>
            <a:ext cx="6168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비교적 은닉층이 단순한 </a:t>
            </a:r>
            <a:r>
              <a:rPr lang="en-US" altLang="ko-KR" dirty="0"/>
              <a:t>custom</a:t>
            </a:r>
            <a:r>
              <a:rPr lang="ko-KR" altLang="en-US" dirty="0"/>
              <a:t>의 </a:t>
            </a:r>
            <a:r>
              <a:rPr lang="en-US" altLang="ko-KR" dirty="0"/>
              <a:t>Acc</a:t>
            </a:r>
            <a:r>
              <a:rPr lang="ko-KR" altLang="en-US" dirty="0"/>
              <a:t>가 높다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acc</a:t>
            </a:r>
            <a:r>
              <a:rPr lang="ko-KR" altLang="en-US" dirty="0"/>
              <a:t>는 최대 </a:t>
            </a:r>
            <a:r>
              <a:rPr lang="en-US" altLang="ko-KR" dirty="0"/>
              <a:t>0.6788 </a:t>
            </a:r>
            <a:r>
              <a:rPr lang="ko-KR" altLang="en-US" dirty="0"/>
              <a:t>수준으로 수렴한다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VGGNet</a:t>
            </a:r>
            <a:r>
              <a:rPr lang="ko-KR" altLang="en-US" dirty="0"/>
              <a:t>은 은닉층이 깊어서 훈련이 제대로 이뤄지지 않는다</a:t>
            </a:r>
            <a:r>
              <a:rPr lang="en-US" altLang="ko-KR" dirty="0"/>
              <a:t>. Acc &lt; 0.035 </a:t>
            </a:r>
            <a:r>
              <a:rPr lang="ko-KR" altLang="en-US" dirty="0"/>
              <a:t>미만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VGGNet</a:t>
            </a:r>
            <a:r>
              <a:rPr lang="ko-KR" altLang="en-US" dirty="0"/>
              <a:t>의 훈련시간이 압도적으로 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2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7BDDE-4896-EFFB-3632-7C1F3AD614FE}"/>
              </a:ext>
            </a:extLst>
          </p:cNvPr>
          <p:cNvSpPr txBox="1"/>
          <p:nvPr/>
        </p:nvSpPr>
        <p:spPr>
          <a:xfrm>
            <a:off x="253218" y="182880"/>
            <a:ext cx="630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Custom vs </a:t>
            </a:r>
            <a:r>
              <a:rPr lang="en-US" altLang="ko-KR" sz="2800" b="1" dirty="0" err="1"/>
              <a:t>Alexnet</a:t>
            </a:r>
            <a:r>
              <a:rPr lang="en-US" altLang="ko-KR" sz="2800" b="1" dirty="0"/>
              <a:t> vs </a:t>
            </a:r>
            <a:r>
              <a:rPr lang="en-US" altLang="ko-KR" sz="2800" b="1" dirty="0" err="1"/>
              <a:t>VGGNet</a:t>
            </a:r>
            <a:r>
              <a:rPr lang="en-US" altLang="ko-KR" sz="2800" b="1" dirty="0"/>
              <a:t>, face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D5348-10B0-4525-85BE-7219DB6FEF60}"/>
              </a:ext>
            </a:extLst>
          </p:cNvPr>
          <p:cNvSpPr txBox="1"/>
          <p:nvPr/>
        </p:nvSpPr>
        <p:spPr>
          <a:xfrm>
            <a:off x="253218" y="4535130"/>
            <a:ext cx="6168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비교적 은닉층이 단순한 </a:t>
            </a:r>
            <a:r>
              <a:rPr lang="en-US" altLang="ko-KR" dirty="0"/>
              <a:t>custom</a:t>
            </a:r>
            <a:r>
              <a:rPr lang="ko-KR" altLang="en-US" dirty="0"/>
              <a:t>의 </a:t>
            </a:r>
            <a:r>
              <a:rPr lang="en-US" altLang="ko-KR" dirty="0"/>
              <a:t>Acc</a:t>
            </a:r>
            <a:r>
              <a:rPr lang="ko-KR" altLang="en-US" dirty="0"/>
              <a:t>가 높다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Custom</a:t>
            </a:r>
            <a:r>
              <a:rPr lang="ko-KR" altLang="en-US" dirty="0"/>
              <a:t>의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acc</a:t>
            </a:r>
            <a:r>
              <a:rPr lang="ko-KR" altLang="en-US" dirty="0"/>
              <a:t>는 최대 </a:t>
            </a:r>
            <a:r>
              <a:rPr lang="en-US" altLang="ko-KR" dirty="0"/>
              <a:t>0.6748 </a:t>
            </a:r>
            <a:r>
              <a:rPr lang="ko-KR" altLang="en-US" dirty="0"/>
              <a:t>수준으로 수렴한다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en-US" altLang="ko-KR" dirty="0" err="1"/>
              <a:t>VGGNet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0.16</a:t>
            </a:r>
            <a:r>
              <a:rPr lang="ko-KR" altLang="en-US" dirty="0"/>
              <a:t>으로 동일하게 수렴한다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VGGNet</a:t>
            </a:r>
            <a:r>
              <a:rPr lang="ko-KR" altLang="en-US" dirty="0"/>
              <a:t>의 훈련시간이 압도적으로 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C2143B8-46E8-6E13-B3FC-3330E1E50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138962"/>
              </p:ext>
            </p:extLst>
          </p:nvPr>
        </p:nvGraphicFramePr>
        <p:xfrm>
          <a:off x="786136" y="1155273"/>
          <a:ext cx="5309864" cy="279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6EEC56E-3841-2D54-6391-FB7BE8C87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821440"/>
              </p:ext>
            </p:extLst>
          </p:nvPr>
        </p:nvGraphicFramePr>
        <p:xfrm>
          <a:off x="6421596" y="1117974"/>
          <a:ext cx="53098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5E49E2C-3249-5141-2088-4099B5B66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647535"/>
              </p:ext>
            </p:extLst>
          </p:nvPr>
        </p:nvGraphicFramePr>
        <p:xfrm>
          <a:off x="6947095" y="38611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90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7BDDE-4896-EFFB-3632-7C1F3AD614FE}"/>
              </a:ext>
            </a:extLst>
          </p:cNvPr>
          <p:cNvSpPr txBox="1"/>
          <p:nvPr/>
        </p:nvSpPr>
        <p:spPr>
          <a:xfrm>
            <a:off x="253218" y="18288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Custom</a:t>
            </a:r>
            <a:endParaRPr lang="ko-KR" altLang="en-US" sz="2800" b="1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F9B4AAF4-4852-30BE-0F2D-DE5BB4174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67586"/>
              </p:ext>
            </p:extLst>
          </p:nvPr>
        </p:nvGraphicFramePr>
        <p:xfrm>
          <a:off x="708074" y="594356"/>
          <a:ext cx="5017477" cy="301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4FEDDF6-8A2A-54BA-5F0E-704FD9CC4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349584"/>
              </p:ext>
            </p:extLst>
          </p:nvPr>
        </p:nvGraphicFramePr>
        <p:xfrm>
          <a:off x="6152271" y="594355"/>
          <a:ext cx="5017477" cy="301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59DCA62-71A2-449C-506C-01194436A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249998"/>
              </p:ext>
            </p:extLst>
          </p:nvPr>
        </p:nvGraphicFramePr>
        <p:xfrm>
          <a:off x="708074" y="3604841"/>
          <a:ext cx="5017476" cy="287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25AA9E3-4485-0249-8C43-AD8E89A21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746451"/>
              </p:ext>
            </p:extLst>
          </p:nvPr>
        </p:nvGraphicFramePr>
        <p:xfrm>
          <a:off x="6096000" y="3604841"/>
          <a:ext cx="4703297" cy="2791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68A7CE-EB8E-BF16-1838-71E42B4920A8}"/>
              </a:ext>
            </a:extLst>
          </p:cNvPr>
          <p:cNvSpPr txBox="1"/>
          <p:nvPr/>
        </p:nvSpPr>
        <p:spPr>
          <a:xfrm>
            <a:off x="886264" y="6351954"/>
            <a:ext cx="933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Validation accuracy</a:t>
            </a:r>
            <a:r>
              <a:rPr lang="ko-KR" altLang="en-US" dirty="0"/>
              <a:t>가 </a:t>
            </a:r>
            <a:r>
              <a:rPr lang="en-US" altLang="ko-KR" dirty="0"/>
              <a:t>Train accuracy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따라가지 못하고 </a:t>
            </a:r>
            <a:r>
              <a:rPr lang="en-US" altLang="ko-KR" dirty="0"/>
              <a:t>0.6, epochs=5 </a:t>
            </a:r>
            <a:r>
              <a:rPr lang="ko-KR" altLang="en-US" dirty="0"/>
              <a:t>에서 정체된다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비슷한 구간에서 </a:t>
            </a:r>
            <a:r>
              <a:rPr lang="en-US" altLang="ko-KR" dirty="0"/>
              <a:t>validation loss</a:t>
            </a:r>
            <a:r>
              <a:rPr lang="ko-KR" altLang="en-US" dirty="0"/>
              <a:t>가 증가하는 경향을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5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7BDDE-4896-EFFB-3632-7C1F3AD614FE}"/>
              </a:ext>
            </a:extLst>
          </p:cNvPr>
          <p:cNvSpPr txBox="1"/>
          <p:nvPr/>
        </p:nvSpPr>
        <p:spPr>
          <a:xfrm>
            <a:off x="253218" y="18288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Alexnet</a:t>
            </a:r>
            <a:endParaRPr lang="ko-KR" altLang="en-US" sz="2800" b="1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C931D6A-CD00-8369-2E16-111E22250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028134"/>
              </p:ext>
            </p:extLst>
          </p:nvPr>
        </p:nvGraphicFramePr>
        <p:xfrm>
          <a:off x="1179341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80C7E1D-089F-E3AE-3AD4-3D2C70B4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003232"/>
              </p:ext>
            </p:extLst>
          </p:nvPr>
        </p:nvGraphicFramePr>
        <p:xfrm>
          <a:off x="6440661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90C74E2-E2C2-AB6A-2277-1CC45AC63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764632"/>
              </p:ext>
            </p:extLst>
          </p:nvPr>
        </p:nvGraphicFramePr>
        <p:xfrm>
          <a:off x="1179341" y="338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019CC84-963D-DBCF-B0F6-683E90AEB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428003"/>
              </p:ext>
            </p:extLst>
          </p:nvPr>
        </p:nvGraphicFramePr>
        <p:xfrm>
          <a:off x="6440659" y="338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926D94-2BD6-1F02-3F6B-2CA5D9372CA5}"/>
              </a:ext>
            </a:extLst>
          </p:cNvPr>
          <p:cNvSpPr txBox="1"/>
          <p:nvPr/>
        </p:nvSpPr>
        <p:spPr>
          <a:xfrm>
            <a:off x="993164" y="6172200"/>
            <a:ext cx="9546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Validation accuracy</a:t>
            </a:r>
            <a:r>
              <a:rPr lang="ko-KR" altLang="en-US" dirty="0"/>
              <a:t>가 </a:t>
            </a:r>
            <a:r>
              <a:rPr lang="en-US" altLang="ko-KR" dirty="0"/>
              <a:t>Train accuracy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따라가지 못하고 </a:t>
            </a:r>
            <a:r>
              <a:rPr lang="en-US" altLang="ko-KR" dirty="0"/>
              <a:t>0.6, epochs=17 </a:t>
            </a:r>
            <a:r>
              <a:rPr lang="ko-KR" altLang="en-US" dirty="0"/>
              <a:t>에서 정체된다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비슷한 구간에서 </a:t>
            </a:r>
            <a:r>
              <a:rPr lang="en-US" altLang="ko-KR" dirty="0"/>
              <a:t>validation loss</a:t>
            </a:r>
            <a:r>
              <a:rPr lang="ko-KR" altLang="en-US" dirty="0"/>
              <a:t>가 증가하는 경향을 보인다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Face</a:t>
            </a:r>
            <a:r>
              <a:rPr lang="ko-KR" altLang="en-US" dirty="0"/>
              <a:t>는 </a:t>
            </a:r>
            <a:r>
              <a:rPr lang="en-US" altLang="ko-KR" dirty="0"/>
              <a:t>0.16</a:t>
            </a:r>
            <a:r>
              <a:rPr lang="ko-KR" altLang="en-US" dirty="0"/>
              <a:t>수준 이상으로 성능을 보이지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58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7BDDE-4896-EFFB-3632-7C1F3AD614FE}"/>
              </a:ext>
            </a:extLst>
          </p:cNvPr>
          <p:cNvSpPr txBox="1"/>
          <p:nvPr/>
        </p:nvSpPr>
        <p:spPr>
          <a:xfrm>
            <a:off x="253218" y="182880"/>
            <a:ext cx="155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VGGNet</a:t>
            </a:r>
            <a:endParaRPr lang="ko-KR" altLang="en-US" sz="2800" b="1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C98097B8-BA57-72E0-BBF2-92E99B5B5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04362"/>
              </p:ext>
            </p:extLst>
          </p:nvPr>
        </p:nvGraphicFramePr>
        <p:xfrm>
          <a:off x="1362222" y="8335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307769D-1B80-692F-1E43-A846647C9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9422"/>
              </p:ext>
            </p:extLst>
          </p:nvPr>
        </p:nvGraphicFramePr>
        <p:xfrm>
          <a:off x="6053797" y="8335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351C599-3495-6946-D50F-71C6928D4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961472"/>
              </p:ext>
            </p:extLst>
          </p:nvPr>
        </p:nvGraphicFramePr>
        <p:xfrm>
          <a:off x="1362222" y="35767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409F8C1-1CA3-AA88-2A4A-2E816E096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269704"/>
              </p:ext>
            </p:extLst>
          </p:nvPr>
        </p:nvGraphicFramePr>
        <p:xfrm>
          <a:off x="6096000" y="3694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71B54C-073E-F198-7717-26B3C125EFC7}"/>
              </a:ext>
            </a:extLst>
          </p:cNvPr>
          <p:cNvSpPr txBox="1"/>
          <p:nvPr/>
        </p:nvSpPr>
        <p:spPr>
          <a:xfrm>
            <a:off x="658839" y="6371775"/>
            <a:ext cx="10771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Fruit &amp; vegetable, face</a:t>
            </a:r>
            <a:r>
              <a:rPr lang="ko-KR" altLang="en-US" dirty="0"/>
              <a:t> 모두 </a:t>
            </a:r>
            <a:r>
              <a:rPr lang="en-US" altLang="ko-KR" dirty="0"/>
              <a:t>acc 0.16 </a:t>
            </a:r>
            <a:r>
              <a:rPr lang="ko-KR" altLang="en-US" dirty="0"/>
              <a:t>수준 이상으로 성능을 보이지 못한다</a:t>
            </a:r>
            <a:r>
              <a:rPr lang="en-US" altLang="ko-KR" dirty="0"/>
              <a:t>.-&gt; </a:t>
            </a:r>
            <a:r>
              <a:rPr lang="ko-KR" altLang="en-US" dirty="0"/>
              <a:t>계산 시간이 오래 걸려서 의도적으로 </a:t>
            </a:r>
            <a:r>
              <a:rPr lang="ko-KR" altLang="en-US" dirty="0" err="1"/>
              <a:t>은닉층</a:t>
            </a:r>
            <a:r>
              <a:rPr lang="ko-KR" altLang="en-US" dirty="0"/>
              <a:t> 수를 줄인 것이 주요 원인으로 판단된다</a:t>
            </a:r>
            <a:r>
              <a:rPr lang="en-US" altLang="ko-KR" dirty="0"/>
              <a:t>. </a:t>
            </a:r>
            <a:r>
              <a:rPr lang="ko-KR" altLang="en-US" dirty="0"/>
              <a:t>본래 </a:t>
            </a:r>
            <a:r>
              <a:rPr lang="en-US" altLang="ko-KR" dirty="0" err="1"/>
              <a:t>VGGNet</a:t>
            </a:r>
            <a:r>
              <a:rPr lang="ko-KR" altLang="en-US" dirty="0"/>
              <a:t>으로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1 epoch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 걸림</a:t>
            </a:r>
            <a:r>
              <a:rPr lang="en-US" altLang="ko-KR" dirty="0"/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또는 다수의 은닉층으로 인한 </a:t>
            </a:r>
            <a:r>
              <a:rPr lang="en-US" altLang="ko-KR" dirty="0"/>
              <a:t>gradient vanishing </a:t>
            </a:r>
            <a:r>
              <a:rPr lang="ko-KR" altLang="en-US" dirty="0"/>
              <a:t>현상이 원인일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303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9017</dc:creator>
  <cp:lastModifiedBy>9017</cp:lastModifiedBy>
  <cp:revision>20</cp:revision>
  <dcterms:created xsi:type="dcterms:W3CDTF">2022-06-03T13:16:20Z</dcterms:created>
  <dcterms:modified xsi:type="dcterms:W3CDTF">2022-06-03T14:08:42Z</dcterms:modified>
</cp:coreProperties>
</file>