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744" r:id="rId3"/>
    <p:sldId id="751" r:id="rId4"/>
    <p:sldId id="764" r:id="rId5"/>
    <p:sldId id="766" r:id="rId6"/>
    <p:sldId id="767" r:id="rId7"/>
    <p:sldId id="753" r:id="rId8"/>
    <p:sldId id="776" r:id="rId9"/>
    <p:sldId id="779" r:id="rId10"/>
    <p:sldId id="782" r:id="rId11"/>
    <p:sldId id="769" r:id="rId12"/>
    <p:sldId id="768" r:id="rId13"/>
    <p:sldId id="786" r:id="rId14"/>
    <p:sldId id="787" r:id="rId15"/>
    <p:sldId id="788" r:id="rId16"/>
    <p:sldId id="789" r:id="rId17"/>
    <p:sldId id="790" r:id="rId18"/>
    <p:sldId id="791" r:id="rId19"/>
    <p:sldId id="780" r:id="rId20"/>
  </p:sldIdLst>
  <p:sldSz cx="12192000" cy="6858000"/>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25DE4F1-7FD2-4394-8241-A7B6EDFC6ED5}">
          <p14:sldIdLst>
            <p14:sldId id="256"/>
            <p14:sldId id="744"/>
            <p14:sldId id="751"/>
            <p14:sldId id="764"/>
            <p14:sldId id="766"/>
            <p14:sldId id="767"/>
            <p14:sldId id="753"/>
            <p14:sldId id="776"/>
            <p14:sldId id="779"/>
            <p14:sldId id="782"/>
            <p14:sldId id="769"/>
            <p14:sldId id="768"/>
            <p14:sldId id="786"/>
            <p14:sldId id="787"/>
            <p14:sldId id="788"/>
            <p14:sldId id="789"/>
            <p14:sldId id="790"/>
            <p14:sldId id="791"/>
            <p14:sldId id="780"/>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ica Stevanovic" initials="SUI" lastIdx="1" clrIdx="0">
    <p:extLst>
      <p:ext uri="{19B8F6BF-5375-455C-9EA6-DF929625EA0E}">
        <p15:presenceInfo xmlns:p15="http://schemas.microsoft.com/office/powerpoint/2012/main" userId="Ivica Stevanovic" providerId="None"/>
      </p:ext>
    </p:extLst>
  </p:cmAuthor>
  <p:cmAuthor id="2" name="ECO" initials="SUI" lastIdx="1" clrIdx="1">
    <p:extLst>
      <p:ext uri="{19B8F6BF-5375-455C-9EA6-DF929625EA0E}">
        <p15:presenceInfo xmlns:p15="http://schemas.microsoft.com/office/powerpoint/2012/main" userId="E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BFF4B"/>
    <a:srgbClr val="FFEBAB"/>
    <a:srgbClr val="F7EE76"/>
    <a:srgbClr val="FF4B4B"/>
    <a:srgbClr val="3C8E91"/>
    <a:srgbClr val="16A0DB"/>
    <a:srgbClr val="09385A"/>
    <a:srgbClr val="16A1DC"/>
    <a:srgbClr val="07345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73" autoAdjust="0"/>
    <p:restoredTop sz="83770" autoAdjust="0"/>
  </p:normalViewPr>
  <p:slideViewPr>
    <p:cSldViewPr snapToGrid="0" showGuides="1">
      <p:cViewPr varScale="1">
        <p:scale>
          <a:sx n="54" d="100"/>
          <a:sy n="54" d="100"/>
        </p:scale>
        <p:origin x="116" y="60"/>
      </p:cViewPr>
      <p:guideLst>
        <p:guide orient="horz" pos="2160"/>
        <p:guide pos="3863"/>
      </p:guideLst>
    </p:cSldViewPr>
  </p:slideViewPr>
  <p:outlineViewPr>
    <p:cViewPr>
      <p:scale>
        <a:sx n="33" d="100"/>
        <a:sy n="33" d="100"/>
      </p:scale>
      <p:origin x="0" y="-3504"/>
    </p:cViewPr>
  </p:outlineViewPr>
  <p:notesTextViewPr>
    <p:cViewPr>
      <p:scale>
        <a:sx n="125" d="100"/>
        <a:sy n="125" d="100"/>
      </p:scale>
      <p:origin x="0" y="0"/>
    </p:cViewPr>
  </p:notesTextViewPr>
  <p:notesViewPr>
    <p:cSldViewPr snapToGrid="0" showGuides="1">
      <p:cViewPr varScale="1">
        <p:scale>
          <a:sx n="75" d="100"/>
          <a:sy n="75" d="100"/>
        </p:scale>
        <p:origin x="213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2000" baseline="0" dirty="0"/>
              <a:t>P.1812 and PDR P.1812 for 1.5 m Terminal Heights</a:t>
            </a:r>
          </a:p>
        </c:rich>
      </c:tx>
      <c:layout>
        <c:manualLayout>
          <c:xMode val="edge"/>
          <c:yMode val="edge"/>
          <c:x val="0.2385811111111111"/>
          <c:y val="3.8517210951040756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3"/>
          <c:order val="0"/>
          <c:tx>
            <c:v>Free Space</c:v>
          </c:tx>
          <c:spPr>
            <a:ln w="19050" cap="rnd">
              <a:solidFill>
                <a:schemeClr val="bg1">
                  <a:lumMod val="50000"/>
                </a:schemeClr>
              </a:solidFill>
              <a:round/>
            </a:ln>
            <a:effectLst/>
          </c:spPr>
          <c:marker>
            <c:symbol val="none"/>
          </c:marker>
          <c:xVal>
            <c:numRef>
              <c:f>h1p5!$A$3:$A$188</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h1p5!$B$3:$B$188</c:f>
              <c:numCache>
                <c:formatCode>General</c:formatCode>
                <c:ptCount val="186"/>
                <c:pt idx="0">
                  <c:v>121.94240000000001</c:v>
                </c:pt>
                <c:pt idx="1">
                  <c:v>123.5261</c:v>
                </c:pt>
                <c:pt idx="2">
                  <c:v>124.86499999999999</c:v>
                </c:pt>
                <c:pt idx="3">
                  <c:v>126.0248</c:v>
                </c:pt>
                <c:pt idx="4">
                  <c:v>127.0479</c:v>
                </c:pt>
                <c:pt idx="5">
                  <c:v>127.96299999999999</c:v>
                </c:pt>
                <c:pt idx="6">
                  <c:v>128.79089999999999</c:v>
                </c:pt>
                <c:pt idx="7">
                  <c:v>129.54660000000001</c:v>
                </c:pt>
                <c:pt idx="8">
                  <c:v>130.24189999999999</c:v>
                </c:pt>
                <c:pt idx="9">
                  <c:v>130.88560000000001</c:v>
                </c:pt>
                <c:pt idx="10">
                  <c:v>131.48490000000001</c:v>
                </c:pt>
                <c:pt idx="11">
                  <c:v>132.0454</c:v>
                </c:pt>
                <c:pt idx="12">
                  <c:v>132.572</c:v>
                </c:pt>
                <c:pt idx="13">
                  <c:v>133.0685</c:v>
                </c:pt>
                <c:pt idx="14">
                  <c:v>133.53809999999999</c:v>
                </c:pt>
                <c:pt idx="15">
                  <c:v>133.9836</c:v>
                </c:pt>
                <c:pt idx="16">
                  <c:v>134.4074</c:v>
                </c:pt>
                <c:pt idx="17">
                  <c:v>134.8115</c:v>
                </c:pt>
                <c:pt idx="18">
                  <c:v>135.19759999999999</c:v>
                </c:pt>
                <c:pt idx="19">
                  <c:v>135.56720000000001</c:v>
                </c:pt>
                <c:pt idx="20">
                  <c:v>135.92179999999999</c:v>
                </c:pt>
                <c:pt idx="21">
                  <c:v>136.26249999999999</c:v>
                </c:pt>
                <c:pt idx="22">
                  <c:v>136.59030000000001</c:v>
                </c:pt>
                <c:pt idx="23">
                  <c:v>136.90620000000001</c:v>
                </c:pt>
                <c:pt idx="24">
                  <c:v>137.21100000000001</c:v>
                </c:pt>
                <c:pt idx="25">
                  <c:v>137.50550000000001</c:v>
                </c:pt>
                <c:pt idx="26">
                  <c:v>137.7903</c:v>
                </c:pt>
                <c:pt idx="27">
                  <c:v>138.066</c:v>
                </c:pt>
                <c:pt idx="28">
                  <c:v>138.33330000000001</c:v>
                </c:pt>
                <c:pt idx="29">
                  <c:v>138.5926</c:v>
                </c:pt>
                <c:pt idx="30">
                  <c:v>138.84440000000001</c:v>
                </c:pt>
                <c:pt idx="31">
                  <c:v>139.0891</c:v>
                </c:pt>
                <c:pt idx="32">
                  <c:v>139.3271</c:v>
                </c:pt>
                <c:pt idx="33">
                  <c:v>139.55869999999999</c:v>
                </c:pt>
                <c:pt idx="34">
                  <c:v>139.7843</c:v>
                </c:pt>
                <c:pt idx="35">
                  <c:v>140.0042</c:v>
                </c:pt>
                <c:pt idx="36">
                  <c:v>140.21870000000001</c:v>
                </c:pt>
                <c:pt idx="37">
                  <c:v>140.428</c:v>
                </c:pt>
                <c:pt idx="38">
                  <c:v>140.63239999999999</c:v>
                </c:pt>
                <c:pt idx="39">
                  <c:v>140.8321</c:v>
                </c:pt>
                <c:pt idx="40">
                  <c:v>141.0273</c:v>
                </c:pt>
                <c:pt idx="41">
                  <c:v>141.2182</c:v>
                </c:pt>
                <c:pt idx="42">
                  <c:v>141.405</c:v>
                </c:pt>
                <c:pt idx="43">
                  <c:v>141.58779999999999</c:v>
                </c:pt>
                <c:pt idx="44">
                  <c:v>141.76689999999999</c:v>
                </c:pt>
                <c:pt idx="45">
                  <c:v>141.94239999999999</c:v>
                </c:pt>
                <c:pt idx="46">
                  <c:v>142.11439999999999</c:v>
                </c:pt>
                <c:pt idx="47">
                  <c:v>142.28309999999999</c:v>
                </c:pt>
                <c:pt idx="48">
                  <c:v>142.4485</c:v>
                </c:pt>
                <c:pt idx="49">
                  <c:v>142.61089999999999</c:v>
                </c:pt>
                <c:pt idx="50">
                  <c:v>142.77029999999999</c:v>
                </c:pt>
                <c:pt idx="51">
                  <c:v>142.92679999999999</c:v>
                </c:pt>
                <c:pt idx="52">
                  <c:v>143.0805</c:v>
                </c:pt>
                <c:pt idx="53">
                  <c:v>143.23159999999999</c:v>
                </c:pt>
                <c:pt idx="54">
                  <c:v>143.3801</c:v>
                </c:pt>
                <c:pt idx="55">
                  <c:v>143.52610000000001</c:v>
                </c:pt>
                <c:pt idx="56">
                  <c:v>143.6696</c:v>
                </c:pt>
                <c:pt idx="57">
                  <c:v>143.8109</c:v>
                </c:pt>
                <c:pt idx="58">
                  <c:v>143.94980000000001</c:v>
                </c:pt>
                <c:pt idx="59">
                  <c:v>144.0866</c:v>
                </c:pt>
                <c:pt idx="60">
                  <c:v>144.22130000000001</c:v>
                </c:pt>
                <c:pt idx="61">
                  <c:v>144.35390000000001</c:v>
                </c:pt>
                <c:pt idx="62">
                  <c:v>144.4845</c:v>
                </c:pt>
                <c:pt idx="63">
                  <c:v>144.61320000000001</c:v>
                </c:pt>
                <c:pt idx="64">
                  <c:v>144.74</c:v>
                </c:pt>
                <c:pt idx="65">
                  <c:v>144.86500000000001</c:v>
                </c:pt>
                <c:pt idx="66">
                  <c:v>144.98820000000001</c:v>
                </c:pt>
                <c:pt idx="67">
                  <c:v>145.1097</c:v>
                </c:pt>
                <c:pt idx="68">
                  <c:v>145.2295</c:v>
                </c:pt>
                <c:pt idx="69">
                  <c:v>145.3477</c:v>
                </c:pt>
                <c:pt idx="70">
                  <c:v>145.46430000000001</c:v>
                </c:pt>
                <c:pt idx="71">
                  <c:v>145.57929999999999</c:v>
                </c:pt>
                <c:pt idx="72">
                  <c:v>145.69280000000001</c:v>
                </c:pt>
                <c:pt idx="73">
                  <c:v>145.8049</c:v>
                </c:pt>
                <c:pt idx="74">
                  <c:v>145.91560000000001</c:v>
                </c:pt>
                <c:pt idx="75">
                  <c:v>146.0248</c:v>
                </c:pt>
                <c:pt idx="76">
                  <c:v>146.1327</c:v>
                </c:pt>
                <c:pt idx="77">
                  <c:v>146.23929999999999</c:v>
                </c:pt>
                <c:pt idx="78">
                  <c:v>146.34460000000001</c:v>
                </c:pt>
                <c:pt idx="79">
                  <c:v>146.4486</c:v>
                </c:pt>
                <c:pt idx="80">
                  <c:v>146.5514</c:v>
                </c:pt>
                <c:pt idx="81">
                  <c:v>146.65299999999999</c:v>
                </c:pt>
                <c:pt idx="82">
                  <c:v>146.7534</c:v>
                </c:pt>
                <c:pt idx="83">
                  <c:v>146.8527</c:v>
                </c:pt>
                <c:pt idx="84">
                  <c:v>146.95079999999999</c:v>
                </c:pt>
                <c:pt idx="85">
                  <c:v>147.0479</c:v>
                </c:pt>
                <c:pt idx="86">
                  <c:v>147.1439</c:v>
                </c:pt>
                <c:pt idx="87">
                  <c:v>147.2388</c:v>
                </c:pt>
                <c:pt idx="88">
                  <c:v>147.33269999999999</c:v>
                </c:pt>
                <c:pt idx="89">
                  <c:v>147.4256</c:v>
                </c:pt>
                <c:pt idx="90">
                  <c:v>147.51750000000001</c:v>
                </c:pt>
                <c:pt idx="91">
                  <c:v>147.60839999999999</c:v>
                </c:pt>
                <c:pt idx="92">
                  <c:v>147.6985</c:v>
                </c:pt>
                <c:pt idx="93">
                  <c:v>147.78749999999999</c:v>
                </c:pt>
                <c:pt idx="94">
                  <c:v>147.87569999999999</c:v>
                </c:pt>
                <c:pt idx="95">
                  <c:v>147.96299999999999</c:v>
                </c:pt>
                <c:pt idx="96">
                  <c:v>148.79089999999999</c:v>
                </c:pt>
                <c:pt idx="97">
                  <c:v>149.54660000000001</c:v>
                </c:pt>
                <c:pt idx="98">
                  <c:v>150.24189999999999</c:v>
                </c:pt>
                <c:pt idx="99">
                  <c:v>150.88560000000001</c:v>
                </c:pt>
                <c:pt idx="100">
                  <c:v>151.48490000000001</c:v>
                </c:pt>
                <c:pt idx="101">
                  <c:v>152.0454</c:v>
                </c:pt>
                <c:pt idx="102">
                  <c:v>152.572</c:v>
                </c:pt>
                <c:pt idx="103">
                  <c:v>153.0685</c:v>
                </c:pt>
                <c:pt idx="104">
                  <c:v>153.53809999999999</c:v>
                </c:pt>
                <c:pt idx="105">
                  <c:v>153.9836</c:v>
                </c:pt>
                <c:pt idx="106">
                  <c:v>154.4074</c:v>
                </c:pt>
                <c:pt idx="107">
                  <c:v>154.8115</c:v>
                </c:pt>
                <c:pt idx="108">
                  <c:v>155.19759999999999</c:v>
                </c:pt>
                <c:pt idx="109">
                  <c:v>155.56720000000001</c:v>
                </c:pt>
                <c:pt idx="110">
                  <c:v>155.92179999999999</c:v>
                </c:pt>
                <c:pt idx="111">
                  <c:v>156.26249999999999</c:v>
                </c:pt>
                <c:pt idx="112">
                  <c:v>156.59030000000001</c:v>
                </c:pt>
                <c:pt idx="113">
                  <c:v>156.90620000000001</c:v>
                </c:pt>
                <c:pt idx="114">
                  <c:v>157.21100000000001</c:v>
                </c:pt>
                <c:pt idx="115">
                  <c:v>157.50550000000001</c:v>
                </c:pt>
                <c:pt idx="116">
                  <c:v>157.7903</c:v>
                </c:pt>
                <c:pt idx="117">
                  <c:v>158.066</c:v>
                </c:pt>
                <c:pt idx="118">
                  <c:v>158.33330000000001</c:v>
                </c:pt>
                <c:pt idx="119">
                  <c:v>158.5926</c:v>
                </c:pt>
                <c:pt idx="120">
                  <c:v>158.84440000000001</c:v>
                </c:pt>
                <c:pt idx="121">
                  <c:v>159.0891</c:v>
                </c:pt>
                <c:pt idx="122">
                  <c:v>159.3271</c:v>
                </c:pt>
                <c:pt idx="123">
                  <c:v>159.55869999999999</c:v>
                </c:pt>
                <c:pt idx="124">
                  <c:v>159.7843</c:v>
                </c:pt>
                <c:pt idx="125">
                  <c:v>160.0042</c:v>
                </c:pt>
                <c:pt idx="126">
                  <c:v>160.21870000000001</c:v>
                </c:pt>
                <c:pt idx="127">
                  <c:v>160.428</c:v>
                </c:pt>
                <c:pt idx="128">
                  <c:v>160.63239999999999</c:v>
                </c:pt>
                <c:pt idx="129">
                  <c:v>160.8321</c:v>
                </c:pt>
                <c:pt idx="130">
                  <c:v>161.0273</c:v>
                </c:pt>
                <c:pt idx="131">
                  <c:v>161.2182</c:v>
                </c:pt>
                <c:pt idx="132">
                  <c:v>161.405</c:v>
                </c:pt>
                <c:pt idx="133">
                  <c:v>161.58779999999999</c:v>
                </c:pt>
                <c:pt idx="134">
                  <c:v>161.76689999999999</c:v>
                </c:pt>
                <c:pt idx="135">
                  <c:v>161.94239999999999</c:v>
                </c:pt>
                <c:pt idx="136">
                  <c:v>162.11439999999999</c:v>
                </c:pt>
                <c:pt idx="137">
                  <c:v>162.28309999999999</c:v>
                </c:pt>
                <c:pt idx="138">
                  <c:v>162.4485</c:v>
                </c:pt>
                <c:pt idx="139">
                  <c:v>162.61089999999999</c:v>
                </c:pt>
                <c:pt idx="140">
                  <c:v>162.77029999999999</c:v>
                </c:pt>
                <c:pt idx="141">
                  <c:v>162.92679999999999</c:v>
                </c:pt>
                <c:pt idx="142">
                  <c:v>163.0805</c:v>
                </c:pt>
                <c:pt idx="143">
                  <c:v>163.23159999999999</c:v>
                </c:pt>
                <c:pt idx="144">
                  <c:v>163.3801</c:v>
                </c:pt>
                <c:pt idx="145">
                  <c:v>163.52610000000001</c:v>
                </c:pt>
                <c:pt idx="146">
                  <c:v>163.6696</c:v>
                </c:pt>
                <c:pt idx="147">
                  <c:v>163.8109</c:v>
                </c:pt>
                <c:pt idx="148">
                  <c:v>163.94980000000001</c:v>
                </c:pt>
                <c:pt idx="149">
                  <c:v>164.0866</c:v>
                </c:pt>
                <c:pt idx="150">
                  <c:v>164.22130000000001</c:v>
                </c:pt>
                <c:pt idx="151">
                  <c:v>164.35390000000001</c:v>
                </c:pt>
                <c:pt idx="152">
                  <c:v>164.4845</c:v>
                </c:pt>
                <c:pt idx="153">
                  <c:v>164.61320000000001</c:v>
                </c:pt>
                <c:pt idx="154">
                  <c:v>164.74</c:v>
                </c:pt>
                <c:pt idx="155">
                  <c:v>164.86500000000001</c:v>
                </c:pt>
                <c:pt idx="156">
                  <c:v>164.98820000000001</c:v>
                </c:pt>
                <c:pt idx="157">
                  <c:v>165.1097</c:v>
                </c:pt>
                <c:pt idx="158">
                  <c:v>165.2295</c:v>
                </c:pt>
                <c:pt idx="159">
                  <c:v>165.3477</c:v>
                </c:pt>
                <c:pt idx="160">
                  <c:v>165.46430000000001</c:v>
                </c:pt>
                <c:pt idx="161">
                  <c:v>165.57929999999999</c:v>
                </c:pt>
                <c:pt idx="162">
                  <c:v>165.69280000000001</c:v>
                </c:pt>
                <c:pt idx="163">
                  <c:v>165.8049</c:v>
                </c:pt>
                <c:pt idx="164">
                  <c:v>165.91560000000001</c:v>
                </c:pt>
                <c:pt idx="165">
                  <c:v>166.0248</c:v>
                </c:pt>
                <c:pt idx="166">
                  <c:v>166.1327</c:v>
                </c:pt>
                <c:pt idx="167">
                  <c:v>166.23929999999999</c:v>
                </c:pt>
                <c:pt idx="168">
                  <c:v>166.34460000000001</c:v>
                </c:pt>
                <c:pt idx="169">
                  <c:v>166.4486</c:v>
                </c:pt>
                <c:pt idx="170">
                  <c:v>166.5514</c:v>
                </c:pt>
                <c:pt idx="171">
                  <c:v>166.65299999999999</c:v>
                </c:pt>
                <c:pt idx="172">
                  <c:v>166.7534</c:v>
                </c:pt>
                <c:pt idx="173">
                  <c:v>166.8527</c:v>
                </c:pt>
                <c:pt idx="174">
                  <c:v>166.95079999999999</c:v>
                </c:pt>
                <c:pt idx="175">
                  <c:v>167.0479</c:v>
                </c:pt>
                <c:pt idx="176">
                  <c:v>167.1439</c:v>
                </c:pt>
                <c:pt idx="177">
                  <c:v>167.2388</c:v>
                </c:pt>
                <c:pt idx="178">
                  <c:v>167.33269999999999</c:v>
                </c:pt>
                <c:pt idx="179">
                  <c:v>167.4256</c:v>
                </c:pt>
                <c:pt idx="180">
                  <c:v>167.51750000000001</c:v>
                </c:pt>
                <c:pt idx="181">
                  <c:v>167.60839999999999</c:v>
                </c:pt>
                <c:pt idx="182">
                  <c:v>167.6985</c:v>
                </c:pt>
                <c:pt idx="183">
                  <c:v>167.78749999999999</c:v>
                </c:pt>
                <c:pt idx="184">
                  <c:v>167.87569999999999</c:v>
                </c:pt>
                <c:pt idx="185">
                  <c:v>167.96299999999999</c:v>
                </c:pt>
              </c:numCache>
            </c:numRef>
          </c:yVal>
          <c:smooth val="1"/>
          <c:extLst>
            <c:ext xmlns:c16="http://schemas.microsoft.com/office/drawing/2014/chart" uri="{C3380CC4-5D6E-409C-BE32-E72D297353CC}">
              <c16:uniqueId val="{00000000-174A-42CA-82E8-D4597872E74E}"/>
            </c:ext>
          </c:extLst>
        </c:ser>
        <c:ser>
          <c:idx val="0"/>
          <c:order val="1"/>
          <c:tx>
            <c:v>Lb</c:v>
          </c:tx>
          <c:spPr>
            <a:ln w="19050" cap="rnd">
              <a:solidFill>
                <a:schemeClr val="accent1"/>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[0]!Lb__dB</c:f>
              <c:numCache>
                <c:formatCode>General</c:formatCode>
                <c:ptCount val="186"/>
                <c:pt idx="0">
                  <c:v>141.4365</c:v>
                </c:pt>
                <c:pt idx="1">
                  <c:v>145.34639999999999</c:v>
                </c:pt>
                <c:pt idx="2">
                  <c:v>148.90219999999999</c:v>
                </c:pt>
                <c:pt idx="3">
                  <c:v>152.2209</c:v>
                </c:pt>
                <c:pt idx="4">
                  <c:v>155.37739999999999</c:v>
                </c:pt>
                <c:pt idx="5">
                  <c:v>158.35390000000001</c:v>
                </c:pt>
                <c:pt idx="6">
                  <c:v>160.81540000000001</c:v>
                </c:pt>
                <c:pt idx="7">
                  <c:v>163.1644</c:v>
                </c:pt>
                <c:pt idx="8">
                  <c:v>165.42259999999999</c:v>
                </c:pt>
                <c:pt idx="9">
                  <c:v>167.60650000000001</c:v>
                </c:pt>
                <c:pt idx="10">
                  <c:v>169.72900000000001</c:v>
                </c:pt>
                <c:pt idx="11">
                  <c:v>171.8005</c:v>
                </c:pt>
                <c:pt idx="12">
                  <c:v>173.8075</c:v>
                </c:pt>
                <c:pt idx="13">
                  <c:v>175.78980000000001</c:v>
                </c:pt>
                <c:pt idx="14">
                  <c:v>177.75700000000001</c:v>
                </c:pt>
                <c:pt idx="15">
                  <c:v>179.70859999999999</c:v>
                </c:pt>
                <c:pt idx="16">
                  <c:v>181.64269999999999</c:v>
                </c:pt>
                <c:pt idx="17">
                  <c:v>183.55369999999999</c:v>
                </c:pt>
                <c:pt idx="18">
                  <c:v>185.43049999999999</c:v>
                </c:pt>
                <c:pt idx="19">
                  <c:v>187.25110000000001</c:v>
                </c:pt>
                <c:pt idx="20">
                  <c:v>188.9778</c:v>
                </c:pt>
                <c:pt idx="21">
                  <c:v>190.55340000000001</c:v>
                </c:pt>
                <c:pt idx="22">
                  <c:v>191.91249999999999</c:v>
                </c:pt>
                <c:pt idx="23">
                  <c:v>193.01079999999999</c:v>
                </c:pt>
                <c:pt idx="24">
                  <c:v>193.8553</c:v>
                </c:pt>
                <c:pt idx="25">
                  <c:v>194.499</c:v>
                </c:pt>
                <c:pt idx="26">
                  <c:v>195.00800000000001</c:v>
                </c:pt>
                <c:pt idx="27">
                  <c:v>195.435</c:v>
                </c:pt>
                <c:pt idx="28">
                  <c:v>195.8141</c:v>
                </c:pt>
                <c:pt idx="29">
                  <c:v>196.16480000000001</c:v>
                </c:pt>
                <c:pt idx="30">
                  <c:v>196.49770000000001</c:v>
                </c:pt>
                <c:pt idx="31">
                  <c:v>196.81829999999999</c:v>
                </c:pt>
                <c:pt idx="32">
                  <c:v>197.12960000000001</c:v>
                </c:pt>
                <c:pt idx="33">
                  <c:v>197.4333</c:v>
                </c:pt>
                <c:pt idx="34">
                  <c:v>197.7304</c:v>
                </c:pt>
                <c:pt idx="35">
                  <c:v>198.0214</c:v>
                </c:pt>
                <c:pt idx="36">
                  <c:v>198.30690000000001</c:v>
                </c:pt>
                <c:pt idx="37">
                  <c:v>198.58709999999999</c:v>
                </c:pt>
                <c:pt idx="38">
                  <c:v>198.86240000000001</c:v>
                </c:pt>
                <c:pt idx="39">
                  <c:v>199.13290000000001</c:v>
                </c:pt>
                <c:pt idx="40">
                  <c:v>199.399</c:v>
                </c:pt>
                <c:pt idx="41">
                  <c:v>199.66069999999999</c:v>
                </c:pt>
                <c:pt idx="42">
                  <c:v>199.91839999999999</c:v>
                </c:pt>
                <c:pt idx="43">
                  <c:v>200.1721</c:v>
                </c:pt>
                <c:pt idx="44">
                  <c:v>200.4221</c:v>
                </c:pt>
                <c:pt idx="45">
                  <c:v>200.66839999999999</c:v>
                </c:pt>
                <c:pt idx="46">
                  <c:v>200.91120000000001</c:v>
                </c:pt>
                <c:pt idx="47">
                  <c:v>201.1507</c:v>
                </c:pt>
                <c:pt idx="48">
                  <c:v>201.387</c:v>
                </c:pt>
                <c:pt idx="49">
                  <c:v>201.62020000000001</c:v>
                </c:pt>
                <c:pt idx="50">
                  <c:v>201.85050000000001</c:v>
                </c:pt>
                <c:pt idx="51">
                  <c:v>202.0778</c:v>
                </c:pt>
                <c:pt idx="52">
                  <c:v>202.30240000000001</c:v>
                </c:pt>
                <c:pt idx="53">
                  <c:v>202.52430000000001</c:v>
                </c:pt>
                <c:pt idx="54">
                  <c:v>202.74359999999999</c:v>
                </c:pt>
                <c:pt idx="55">
                  <c:v>202.9605</c:v>
                </c:pt>
                <c:pt idx="56">
                  <c:v>203.17490000000001</c:v>
                </c:pt>
                <c:pt idx="57">
                  <c:v>203.387</c:v>
                </c:pt>
                <c:pt idx="58">
                  <c:v>203.5968</c:v>
                </c:pt>
                <c:pt idx="59">
                  <c:v>203.80439999999999</c:v>
                </c:pt>
                <c:pt idx="60">
                  <c:v>204.01</c:v>
                </c:pt>
                <c:pt idx="61">
                  <c:v>204.21340000000001</c:v>
                </c:pt>
                <c:pt idx="62">
                  <c:v>204.41489999999999</c:v>
                </c:pt>
                <c:pt idx="63">
                  <c:v>204.61439999999999</c:v>
                </c:pt>
                <c:pt idx="64">
                  <c:v>204.81209999999999</c:v>
                </c:pt>
                <c:pt idx="65">
                  <c:v>205.00790000000001</c:v>
                </c:pt>
                <c:pt idx="66">
                  <c:v>205.202</c:v>
                </c:pt>
                <c:pt idx="67">
                  <c:v>205.39429999999999</c:v>
                </c:pt>
                <c:pt idx="68">
                  <c:v>205.58500000000001</c:v>
                </c:pt>
                <c:pt idx="69">
                  <c:v>205.774</c:v>
                </c:pt>
                <c:pt idx="70">
                  <c:v>205.9614</c:v>
                </c:pt>
                <c:pt idx="71">
                  <c:v>206.1473</c:v>
                </c:pt>
                <c:pt idx="72">
                  <c:v>206.33170000000001</c:v>
                </c:pt>
                <c:pt idx="73">
                  <c:v>206.5147</c:v>
                </c:pt>
                <c:pt idx="74">
                  <c:v>206.6962</c:v>
                </c:pt>
                <c:pt idx="75">
                  <c:v>206.87629999999999</c:v>
                </c:pt>
                <c:pt idx="76">
                  <c:v>207.05500000000001</c:v>
                </c:pt>
                <c:pt idx="77">
                  <c:v>207.23249999999999</c:v>
                </c:pt>
                <c:pt idx="78">
                  <c:v>207.40860000000001</c:v>
                </c:pt>
                <c:pt idx="79">
                  <c:v>207.58349999999999</c:v>
                </c:pt>
                <c:pt idx="80">
                  <c:v>207.75710000000001</c:v>
                </c:pt>
                <c:pt idx="81">
                  <c:v>207.92959999999999</c:v>
                </c:pt>
                <c:pt idx="82">
                  <c:v>208.10079999999999</c:v>
                </c:pt>
                <c:pt idx="83">
                  <c:v>208.27099999999999</c:v>
                </c:pt>
                <c:pt idx="84">
                  <c:v>208.44</c:v>
                </c:pt>
                <c:pt idx="85">
                  <c:v>208.6079</c:v>
                </c:pt>
                <c:pt idx="86">
                  <c:v>208.7747</c:v>
                </c:pt>
                <c:pt idx="87">
                  <c:v>208.94049999999999</c:v>
                </c:pt>
                <c:pt idx="88">
                  <c:v>209.1052</c:v>
                </c:pt>
                <c:pt idx="89">
                  <c:v>209.26900000000001</c:v>
                </c:pt>
                <c:pt idx="90">
                  <c:v>209.43180000000001</c:v>
                </c:pt>
                <c:pt idx="91">
                  <c:v>209.59360000000001</c:v>
                </c:pt>
                <c:pt idx="92">
                  <c:v>209.7544</c:v>
                </c:pt>
                <c:pt idx="93">
                  <c:v>209.9144</c:v>
                </c:pt>
                <c:pt idx="94">
                  <c:v>210.07339999999999</c:v>
                </c:pt>
                <c:pt idx="95">
                  <c:v>210.23159999999999</c:v>
                </c:pt>
                <c:pt idx="96">
                  <c:v>211.67689999999999</c:v>
                </c:pt>
                <c:pt idx="97">
                  <c:v>213.1413</c:v>
                </c:pt>
                <c:pt idx="98">
                  <c:v>214.54519999999999</c:v>
                </c:pt>
                <c:pt idx="99">
                  <c:v>215.89750000000001</c:v>
                </c:pt>
                <c:pt idx="100">
                  <c:v>217.2055</c:v>
                </c:pt>
                <c:pt idx="101">
                  <c:v>218.47470000000001</c:v>
                </c:pt>
                <c:pt idx="102">
                  <c:v>219.7099</c:v>
                </c:pt>
                <c:pt idx="103">
                  <c:v>220.91460000000001</c:v>
                </c:pt>
                <c:pt idx="104">
                  <c:v>222.0925</c:v>
                </c:pt>
                <c:pt idx="105">
                  <c:v>223.24639999999999</c:v>
                </c:pt>
                <c:pt idx="106">
                  <c:v>224.3784</c:v>
                </c:pt>
                <c:pt idx="107">
                  <c:v>225.49080000000001</c:v>
                </c:pt>
                <c:pt idx="108">
                  <c:v>226.58519999999999</c:v>
                </c:pt>
                <c:pt idx="109">
                  <c:v>227.66319999999999</c:v>
                </c:pt>
                <c:pt idx="110">
                  <c:v>228.7261</c:v>
                </c:pt>
                <c:pt idx="111">
                  <c:v>229.77510000000001</c:v>
                </c:pt>
                <c:pt idx="112">
                  <c:v>230.81120000000001</c:v>
                </c:pt>
                <c:pt idx="113">
                  <c:v>231.83539999999999</c:v>
                </c:pt>
                <c:pt idx="114">
                  <c:v>232.8485</c:v>
                </c:pt>
                <c:pt idx="115">
                  <c:v>233.85130000000001</c:v>
                </c:pt>
                <c:pt idx="116">
                  <c:v>234.84450000000001</c:v>
                </c:pt>
                <c:pt idx="117">
                  <c:v>235.82859999999999</c:v>
                </c:pt>
                <c:pt idx="118">
                  <c:v>236.80420000000001</c:v>
                </c:pt>
                <c:pt idx="119">
                  <c:v>237.7715</c:v>
                </c:pt>
                <c:pt idx="120">
                  <c:v>238.73099999999999</c:v>
                </c:pt>
                <c:pt idx="121">
                  <c:v>239.68340000000001</c:v>
                </c:pt>
                <c:pt idx="122">
                  <c:v>240.62909999999999</c:v>
                </c:pt>
                <c:pt idx="123">
                  <c:v>241.5684</c:v>
                </c:pt>
                <c:pt idx="124">
                  <c:v>242.5017</c:v>
                </c:pt>
                <c:pt idx="125">
                  <c:v>243.42920000000001</c:v>
                </c:pt>
                <c:pt idx="126">
                  <c:v>244.35140000000001</c:v>
                </c:pt>
                <c:pt idx="127">
                  <c:v>245.26830000000001</c:v>
                </c:pt>
                <c:pt idx="128">
                  <c:v>246.18029999999999</c:v>
                </c:pt>
                <c:pt idx="129">
                  <c:v>247.08760000000001</c:v>
                </c:pt>
                <c:pt idx="130">
                  <c:v>247.99029999999999</c:v>
                </c:pt>
                <c:pt idx="131">
                  <c:v>248.8888</c:v>
                </c:pt>
                <c:pt idx="132">
                  <c:v>249.78319999999999</c:v>
                </c:pt>
                <c:pt idx="133">
                  <c:v>250.67359999999999</c:v>
                </c:pt>
                <c:pt idx="134">
                  <c:v>251.56020000000001</c:v>
                </c:pt>
                <c:pt idx="135">
                  <c:v>252.44309999999999</c:v>
                </c:pt>
                <c:pt idx="136">
                  <c:v>253.3219</c:v>
                </c:pt>
                <c:pt idx="137">
                  <c:v>254.19720000000001</c:v>
                </c:pt>
                <c:pt idx="138">
                  <c:v>255.0693</c:v>
                </c:pt>
                <c:pt idx="139">
                  <c:v>255.9383</c:v>
                </c:pt>
                <c:pt idx="140">
                  <c:v>256.80430000000001</c:v>
                </c:pt>
                <c:pt idx="141">
                  <c:v>257.66730000000001</c:v>
                </c:pt>
                <c:pt idx="142">
                  <c:v>258.52760000000001</c:v>
                </c:pt>
                <c:pt idx="143">
                  <c:v>259.38510000000002</c:v>
                </c:pt>
                <c:pt idx="144">
                  <c:v>260.24009999999998</c:v>
                </c:pt>
                <c:pt idx="145">
                  <c:v>261.09249999999997</c:v>
                </c:pt>
                <c:pt idx="146">
                  <c:v>261.94240000000002</c:v>
                </c:pt>
                <c:pt idx="147">
                  <c:v>262.79000000000002</c:v>
                </c:pt>
                <c:pt idx="148">
                  <c:v>263.63529999999997</c:v>
                </c:pt>
                <c:pt idx="149">
                  <c:v>264.47829999999999</c:v>
                </c:pt>
                <c:pt idx="150">
                  <c:v>265.31920000000002</c:v>
                </c:pt>
                <c:pt idx="151">
                  <c:v>266.15800000000002</c:v>
                </c:pt>
                <c:pt idx="152">
                  <c:v>266.99459999999999</c:v>
                </c:pt>
                <c:pt idx="153">
                  <c:v>267.82859999999999</c:v>
                </c:pt>
                <c:pt idx="154">
                  <c:v>268.66079999999999</c:v>
                </c:pt>
                <c:pt idx="155">
                  <c:v>269.49099999999999</c:v>
                </c:pt>
                <c:pt idx="156">
                  <c:v>270.31939999999997</c:v>
                </c:pt>
                <c:pt idx="157">
                  <c:v>271.14600000000002</c:v>
                </c:pt>
                <c:pt idx="158">
                  <c:v>271.971</c:v>
                </c:pt>
                <c:pt idx="159">
                  <c:v>272.79419999999999</c:v>
                </c:pt>
                <c:pt idx="160">
                  <c:v>273.61579999999998</c:v>
                </c:pt>
                <c:pt idx="161">
                  <c:v>274.43579999999997</c:v>
                </c:pt>
                <c:pt idx="162">
                  <c:v>275.25420000000003</c:v>
                </c:pt>
                <c:pt idx="163">
                  <c:v>276.0711</c:v>
                </c:pt>
                <c:pt idx="164">
                  <c:v>276.88659999999999</c:v>
                </c:pt>
                <c:pt idx="165">
                  <c:v>277.70060000000001</c:v>
                </c:pt>
                <c:pt idx="166">
                  <c:v>278.51319999999998</c:v>
                </c:pt>
                <c:pt idx="167">
                  <c:v>279.32440000000003</c:v>
                </c:pt>
                <c:pt idx="168">
                  <c:v>280.13420000000002</c:v>
                </c:pt>
                <c:pt idx="169">
                  <c:v>280.94240000000002</c:v>
                </c:pt>
                <c:pt idx="170">
                  <c:v>281.74889999999999</c:v>
                </c:pt>
                <c:pt idx="171">
                  <c:v>282.55419999999998</c:v>
                </c:pt>
                <c:pt idx="172">
                  <c:v>283.35820000000001</c:v>
                </c:pt>
                <c:pt idx="173">
                  <c:v>284.16090000000003</c:v>
                </c:pt>
                <c:pt idx="174">
                  <c:v>284.96249999999998</c:v>
                </c:pt>
                <c:pt idx="175">
                  <c:v>285.76299999999998</c:v>
                </c:pt>
                <c:pt idx="176">
                  <c:v>286.56229999999999</c:v>
                </c:pt>
                <c:pt idx="177">
                  <c:v>287.36040000000003</c:v>
                </c:pt>
                <c:pt idx="178">
                  <c:v>288.15750000000003</c:v>
                </c:pt>
                <c:pt idx="179">
                  <c:v>288.95350000000002</c:v>
                </c:pt>
                <c:pt idx="180">
                  <c:v>289.74849999999998</c:v>
                </c:pt>
                <c:pt idx="181">
                  <c:v>290.54239999999999</c:v>
                </c:pt>
                <c:pt idx="182">
                  <c:v>291.33530000000002</c:v>
                </c:pt>
                <c:pt idx="183">
                  <c:v>292.12729999999999</c:v>
                </c:pt>
                <c:pt idx="184">
                  <c:v>292.91820000000001</c:v>
                </c:pt>
                <c:pt idx="185">
                  <c:v>293.70819999999998</c:v>
                </c:pt>
              </c:numCache>
            </c:numRef>
          </c:yVal>
          <c:smooth val="1"/>
          <c:extLst>
            <c:ext xmlns:c16="http://schemas.microsoft.com/office/drawing/2014/chart" uri="{C3380CC4-5D6E-409C-BE32-E72D297353CC}">
              <c16:uniqueId val="{00000002-174A-42CA-82E8-D4597872E74E}"/>
            </c:ext>
          </c:extLst>
        </c:ser>
        <c:ser>
          <c:idx val="2"/>
          <c:order val="2"/>
          <c:tx>
            <c:v>Lb PDR</c:v>
          </c:tx>
          <c:spPr>
            <a:ln w="19050" cap="rnd">
              <a:solidFill>
                <a:schemeClr val="accent6"/>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[0]!Lb_pdr__dB</c:f>
              <c:numCache>
                <c:formatCode>General</c:formatCode>
                <c:ptCount val="186"/>
                <c:pt idx="0">
                  <c:v>141.4205</c:v>
                </c:pt>
                <c:pt idx="1">
                  <c:v>145.29470000000001</c:v>
                </c:pt>
                <c:pt idx="2">
                  <c:v>148.7484</c:v>
                </c:pt>
                <c:pt idx="3">
                  <c:v>151.79830000000001</c:v>
                </c:pt>
                <c:pt idx="4">
                  <c:v>154.33539999999999</c:v>
                </c:pt>
                <c:pt idx="5">
                  <c:v>156.20140000000001</c:v>
                </c:pt>
                <c:pt idx="6">
                  <c:v>157.43530000000001</c:v>
                </c:pt>
                <c:pt idx="7">
                  <c:v>158.4263</c:v>
                </c:pt>
                <c:pt idx="8">
                  <c:v>159.29339999999999</c:v>
                </c:pt>
                <c:pt idx="9">
                  <c:v>160.10489999999999</c:v>
                </c:pt>
                <c:pt idx="10">
                  <c:v>160.89529999999999</c:v>
                </c:pt>
                <c:pt idx="11">
                  <c:v>161.68039999999999</c:v>
                </c:pt>
                <c:pt idx="12">
                  <c:v>162.4666</c:v>
                </c:pt>
                <c:pt idx="13">
                  <c:v>163.2559</c:v>
                </c:pt>
                <c:pt idx="14">
                  <c:v>164.048</c:v>
                </c:pt>
                <c:pt idx="15">
                  <c:v>164.84100000000001</c:v>
                </c:pt>
                <c:pt idx="16">
                  <c:v>165.63319999999999</c:v>
                </c:pt>
                <c:pt idx="17">
                  <c:v>166.4222</c:v>
                </c:pt>
                <c:pt idx="18">
                  <c:v>167.2062</c:v>
                </c:pt>
                <c:pt idx="19">
                  <c:v>167.98330000000001</c:v>
                </c:pt>
                <c:pt idx="20">
                  <c:v>168.75190000000001</c:v>
                </c:pt>
                <c:pt idx="21">
                  <c:v>169.51079999999999</c:v>
                </c:pt>
                <c:pt idx="22">
                  <c:v>170.25880000000001</c:v>
                </c:pt>
                <c:pt idx="23">
                  <c:v>170.99510000000001</c:v>
                </c:pt>
                <c:pt idx="24">
                  <c:v>171.71899999999999</c:v>
                </c:pt>
                <c:pt idx="25">
                  <c:v>172.43020000000001</c:v>
                </c:pt>
                <c:pt idx="26">
                  <c:v>173.1283</c:v>
                </c:pt>
                <c:pt idx="27">
                  <c:v>173.81309999999999</c:v>
                </c:pt>
                <c:pt idx="28">
                  <c:v>174.4846</c:v>
                </c:pt>
                <c:pt idx="29">
                  <c:v>175.14269999999999</c:v>
                </c:pt>
                <c:pt idx="30">
                  <c:v>175.7877</c:v>
                </c:pt>
                <c:pt idx="31">
                  <c:v>176.4196</c:v>
                </c:pt>
                <c:pt idx="32">
                  <c:v>177.0386</c:v>
                </c:pt>
                <c:pt idx="33">
                  <c:v>177.64500000000001</c:v>
                </c:pt>
                <c:pt idx="34">
                  <c:v>178.23910000000001</c:v>
                </c:pt>
                <c:pt idx="35">
                  <c:v>178.821</c:v>
                </c:pt>
                <c:pt idx="36">
                  <c:v>179.3912</c:v>
                </c:pt>
                <c:pt idx="37">
                  <c:v>179.94990000000001</c:v>
                </c:pt>
                <c:pt idx="38">
                  <c:v>180.4974</c:v>
                </c:pt>
                <c:pt idx="39">
                  <c:v>181.0341</c:v>
                </c:pt>
                <c:pt idx="40">
                  <c:v>181.56020000000001</c:v>
                </c:pt>
                <c:pt idx="41">
                  <c:v>182.07599999999999</c:v>
                </c:pt>
                <c:pt idx="42">
                  <c:v>182.58199999999999</c:v>
                </c:pt>
                <c:pt idx="43">
                  <c:v>183.07820000000001</c:v>
                </c:pt>
                <c:pt idx="44">
                  <c:v>183.5651</c:v>
                </c:pt>
                <c:pt idx="45">
                  <c:v>184.04300000000001</c:v>
                </c:pt>
                <c:pt idx="46">
                  <c:v>184.512</c:v>
                </c:pt>
                <c:pt idx="47">
                  <c:v>184.9725</c:v>
                </c:pt>
                <c:pt idx="48">
                  <c:v>185.4248</c:v>
                </c:pt>
                <c:pt idx="49">
                  <c:v>185.869</c:v>
                </c:pt>
                <c:pt idx="50">
                  <c:v>186.30539999999999</c:v>
                </c:pt>
                <c:pt idx="51">
                  <c:v>186.73429999999999</c:v>
                </c:pt>
                <c:pt idx="52">
                  <c:v>187.1559</c:v>
                </c:pt>
                <c:pt idx="53">
                  <c:v>187.57040000000001</c:v>
                </c:pt>
                <c:pt idx="54">
                  <c:v>187.97800000000001</c:v>
                </c:pt>
                <c:pt idx="55">
                  <c:v>188.37889999999999</c:v>
                </c:pt>
                <c:pt idx="56">
                  <c:v>188.77330000000001</c:v>
                </c:pt>
                <c:pt idx="57">
                  <c:v>189.16139999999999</c:v>
                </c:pt>
                <c:pt idx="58">
                  <c:v>189.54339999999999</c:v>
                </c:pt>
                <c:pt idx="59">
                  <c:v>189.9194</c:v>
                </c:pt>
                <c:pt idx="60">
                  <c:v>190.28960000000001</c:v>
                </c:pt>
                <c:pt idx="61">
                  <c:v>190.65430000000001</c:v>
                </c:pt>
                <c:pt idx="62">
                  <c:v>191.01339999999999</c:v>
                </c:pt>
                <c:pt idx="63">
                  <c:v>191.3673</c:v>
                </c:pt>
                <c:pt idx="64">
                  <c:v>191.71600000000001</c:v>
                </c:pt>
                <c:pt idx="65">
                  <c:v>192.05959999999999</c:v>
                </c:pt>
                <c:pt idx="66">
                  <c:v>192.39830000000001</c:v>
                </c:pt>
                <c:pt idx="67">
                  <c:v>192.73230000000001</c:v>
                </c:pt>
                <c:pt idx="68">
                  <c:v>193.0617</c:v>
                </c:pt>
                <c:pt idx="69">
                  <c:v>193.38650000000001</c:v>
                </c:pt>
                <c:pt idx="70">
                  <c:v>193.70689999999999</c:v>
                </c:pt>
                <c:pt idx="71">
                  <c:v>194.023</c:v>
                </c:pt>
                <c:pt idx="72">
                  <c:v>194.33500000000001</c:v>
                </c:pt>
                <c:pt idx="73">
                  <c:v>194.64279999999999</c:v>
                </c:pt>
                <c:pt idx="74">
                  <c:v>194.94669999999999</c:v>
                </c:pt>
                <c:pt idx="75">
                  <c:v>195.2467</c:v>
                </c:pt>
                <c:pt idx="76">
                  <c:v>195.5429</c:v>
                </c:pt>
                <c:pt idx="77">
                  <c:v>195.83539999999999</c:v>
                </c:pt>
                <c:pt idx="78">
                  <c:v>196.12430000000001</c:v>
                </c:pt>
                <c:pt idx="79">
                  <c:v>196.40960000000001</c:v>
                </c:pt>
                <c:pt idx="80">
                  <c:v>196.69149999999999</c:v>
                </c:pt>
                <c:pt idx="81">
                  <c:v>196.9701</c:v>
                </c:pt>
                <c:pt idx="82">
                  <c:v>197.24529999999999</c:v>
                </c:pt>
                <c:pt idx="83">
                  <c:v>197.51740000000001</c:v>
                </c:pt>
                <c:pt idx="84">
                  <c:v>197.78630000000001</c:v>
                </c:pt>
                <c:pt idx="85">
                  <c:v>198.0521</c:v>
                </c:pt>
                <c:pt idx="86">
                  <c:v>198.31489999999999</c:v>
                </c:pt>
                <c:pt idx="87">
                  <c:v>198.57480000000001</c:v>
                </c:pt>
                <c:pt idx="88">
                  <c:v>198.83170000000001</c:v>
                </c:pt>
                <c:pt idx="89">
                  <c:v>199.08590000000001</c:v>
                </c:pt>
                <c:pt idx="90">
                  <c:v>199.3373</c:v>
                </c:pt>
                <c:pt idx="91">
                  <c:v>199.58609999999999</c:v>
                </c:pt>
                <c:pt idx="92">
                  <c:v>199.8321</c:v>
                </c:pt>
                <c:pt idx="93">
                  <c:v>200.07560000000001</c:v>
                </c:pt>
                <c:pt idx="94">
                  <c:v>200.31649999999999</c:v>
                </c:pt>
                <c:pt idx="95">
                  <c:v>200.55500000000001</c:v>
                </c:pt>
                <c:pt idx="96">
                  <c:v>202.6216</c:v>
                </c:pt>
                <c:pt idx="97">
                  <c:v>204.6943</c:v>
                </c:pt>
                <c:pt idx="98">
                  <c:v>206.595</c:v>
                </c:pt>
                <c:pt idx="99">
                  <c:v>208.34979999999999</c:v>
                </c:pt>
                <c:pt idx="100">
                  <c:v>209.97929999999999</c:v>
                </c:pt>
                <c:pt idx="101">
                  <c:v>211.5</c:v>
                </c:pt>
                <c:pt idx="102">
                  <c:v>212.9255</c:v>
                </c:pt>
                <c:pt idx="103">
                  <c:v>214.26679999999999</c:v>
                </c:pt>
                <c:pt idx="104">
                  <c:v>215.5333</c:v>
                </c:pt>
                <c:pt idx="105">
                  <c:v>216.7329</c:v>
                </c:pt>
                <c:pt idx="106">
                  <c:v>217.87219999999999</c:v>
                </c:pt>
                <c:pt idx="107">
                  <c:v>218.9571</c:v>
                </c:pt>
                <c:pt idx="108">
                  <c:v>219.99250000000001</c:v>
                </c:pt>
                <c:pt idx="109">
                  <c:v>220.98269999999999</c:v>
                </c:pt>
                <c:pt idx="110">
                  <c:v>221.9314</c:v>
                </c:pt>
                <c:pt idx="111">
                  <c:v>222.84190000000001</c:v>
                </c:pt>
                <c:pt idx="112">
                  <c:v>223.71729999999999</c:v>
                </c:pt>
                <c:pt idx="113">
                  <c:v>224.56020000000001</c:v>
                </c:pt>
                <c:pt idx="114">
                  <c:v>225.37280000000001</c:v>
                </c:pt>
                <c:pt idx="115">
                  <c:v>226.15719999999999</c:v>
                </c:pt>
                <c:pt idx="116">
                  <c:v>226.91540000000001</c:v>
                </c:pt>
                <c:pt idx="117">
                  <c:v>227.6491</c:v>
                </c:pt>
                <c:pt idx="118">
                  <c:v>228.3597</c:v>
                </c:pt>
                <c:pt idx="119">
                  <c:v>229.04859999999999</c:v>
                </c:pt>
                <c:pt idx="120">
                  <c:v>229.71709999999999</c:v>
                </c:pt>
                <c:pt idx="121">
                  <c:v>230.3664</c:v>
                </c:pt>
                <c:pt idx="122">
                  <c:v>230.99760000000001</c:v>
                </c:pt>
                <c:pt idx="123">
                  <c:v>231.61170000000001</c:v>
                </c:pt>
                <c:pt idx="124">
                  <c:v>232.20959999999999</c:v>
                </c:pt>
                <c:pt idx="125">
                  <c:v>232.7921</c:v>
                </c:pt>
                <c:pt idx="126">
                  <c:v>233.35990000000001</c:v>
                </c:pt>
                <c:pt idx="127">
                  <c:v>233.91390000000001</c:v>
                </c:pt>
                <c:pt idx="128">
                  <c:v>234.4546</c:v>
                </c:pt>
                <c:pt idx="129">
                  <c:v>234.98269999999999</c:v>
                </c:pt>
                <c:pt idx="130">
                  <c:v>235.49879999999999</c:v>
                </c:pt>
                <c:pt idx="131">
                  <c:v>236.0034</c:v>
                </c:pt>
                <c:pt idx="132">
                  <c:v>236.49690000000001</c:v>
                </c:pt>
                <c:pt idx="133">
                  <c:v>236.97989999999999</c:v>
                </c:pt>
                <c:pt idx="134">
                  <c:v>237.4529</c:v>
                </c:pt>
                <c:pt idx="135">
                  <c:v>237.9161</c:v>
                </c:pt>
                <c:pt idx="136">
                  <c:v>238.37</c:v>
                </c:pt>
                <c:pt idx="137">
                  <c:v>238.81489999999999</c:v>
                </c:pt>
                <c:pt idx="138">
                  <c:v>239.25120000000001</c:v>
                </c:pt>
                <c:pt idx="139">
                  <c:v>239.67930000000001</c:v>
                </c:pt>
                <c:pt idx="140">
                  <c:v>240.09950000000001</c:v>
                </c:pt>
                <c:pt idx="141">
                  <c:v>240.512</c:v>
                </c:pt>
                <c:pt idx="142">
                  <c:v>240.9171</c:v>
                </c:pt>
                <c:pt idx="143">
                  <c:v>241.3151</c:v>
                </c:pt>
                <c:pt idx="144">
                  <c:v>241.7062</c:v>
                </c:pt>
                <c:pt idx="145">
                  <c:v>242.09059999999999</c:v>
                </c:pt>
                <c:pt idx="146">
                  <c:v>242.46870000000001</c:v>
                </c:pt>
                <c:pt idx="147">
                  <c:v>242.84049999999999</c:v>
                </c:pt>
                <c:pt idx="148">
                  <c:v>243.2063</c:v>
                </c:pt>
                <c:pt idx="149">
                  <c:v>243.56630000000001</c:v>
                </c:pt>
                <c:pt idx="150">
                  <c:v>243.92060000000001</c:v>
                </c:pt>
                <c:pt idx="151">
                  <c:v>244.26949999999999</c:v>
                </c:pt>
                <c:pt idx="152">
                  <c:v>244.6131</c:v>
                </c:pt>
                <c:pt idx="153">
                  <c:v>244.95150000000001</c:v>
                </c:pt>
                <c:pt idx="154">
                  <c:v>245.28479999999999</c:v>
                </c:pt>
                <c:pt idx="155">
                  <c:v>245.61340000000001</c:v>
                </c:pt>
                <c:pt idx="156">
                  <c:v>245.93719999999999</c:v>
                </c:pt>
                <c:pt idx="157">
                  <c:v>246.25649999999999</c:v>
                </c:pt>
                <c:pt idx="158">
                  <c:v>246.57130000000001</c:v>
                </c:pt>
                <c:pt idx="159">
                  <c:v>246.8818</c:v>
                </c:pt>
                <c:pt idx="160">
                  <c:v>247.18809999999999</c:v>
                </c:pt>
                <c:pt idx="161">
                  <c:v>247.49029999999999</c:v>
                </c:pt>
                <c:pt idx="162">
                  <c:v>247.7885</c:v>
                </c:pt>
                <c:pt idx="163">
                  <c:v>248.08279999999999</c:v>
                </c:pt>
                <c:pt idx="164">
                  <c:v>248.3734</c:v>
                </c:pt>
                <c:pt idx="165">
                  <c:v>248.66030000000001</c:v>
                </c:pt>
                <c:pt idx="166">
                  <c:v>248.9436</c:v>
                </c:pt>
                <c:pt idx="167">
                  <c:v>249.2234</c:v>
                </c:pt>
                <c:pt idx="168">
                  <c:v>249.49979999999999</c:v>
                </c:pt>
                <c:pt idx="169">
                  <c:v>249.77279999999999</c:v>
                </c:pt>
                <c:pt idx="170">
                  <c:v>250.04249999999999</c:v>
                </c:pt>
                <c:pt idx="171">
                  <c:v>250.3091</c:v>
                </c:pt>
                <c:pt idx="172">
                  <c:v>250.57259999999999</c:v>
                </c:pt>
                <c:pt idx="173">
                  <c:v>250.833</c:v>
                </c:pt>
                <c:pt idx="174">
                  <c:v>251.09049999999999</c:v>
                </c:pt>
                <c:pt idx="175">
                  <c:v>251.345</c:v>
                </c:pt>
                <c:pt idx="176">
                  <c:v>251.5968</c:v>
                </c:pt>
                <c:pt idx="177">
                  <c:v>251.84569999999999</c:v>
                </c:pt>
                <c:pt idx="178">
                  <c:v>252.09200000000001</c:v>
                </c:pt>
                <c:pt idx="179">
                  <c:v>252.3356</c:v>
                </c:pt>
                <c:pt idx="180">
                  <c:v>252.57669999999999</c:v>
                </c:pt>
                <c:pt idx="181">
                  <c:v>252.8151</c:v>
                </c:pt>
                <c:pt idx="182">
                  <c:v>253.05109999999999</c:v>
                </c:pt>
                <c:pt idx="183">
                  <c:v>253.28469999999999</c:v>
                </c:pt>
                <c:pt idx="184">
                  <c:v>253.51589999999999</c:v>
                </c:pt>
                <c:pt idx="185">
                  <c:v>253.74469999999999</c:v>
                </c:pt>
              </c:numCache>
            </c:numRef>
          </c:yVal>
          <c:smooth val="1"/>
          <c:extLst>
            <c:ext xmlns:c16="http://schemas.microsoft.com/office/drawing/2014/chart" uri="{C3380CC4-5D6E-409C-BE32-E72D297353CC}">
              <c16:uniqueId val="{00000003-174A-42CA-82E8-D4597872E74E}"/>
            </c:ext>
          </c:extLst>
        </c:ser>
        <c:ser>
          <c:idx val="4"/>
          <c:order val="3"/>
          <c:tx>
            <c:v>Lbs</c:v>
          </c:tx>
          <c:spPr>
            <a:ln w="19050" cap="rnd">
              <a:solidFill>
                <a:schemeClr val="tx1"/>
              </a:solidFill>
              <a:prstDash val="dash"/>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[0]!Lbs__dB</c:f>
              <c:numCache>
                <c:formatCode>General</c:formatCode>
                <c:ptCount val="186"/>
                <c:pt idx="0">
                  <c:v>177.82429999999999</c:v>
                </c:pt>
                <c:pt idx="1">
                  <c:v>179.40799999999999</c:v>
                </c:pt>
                <c:pt idx="2">
                  <c:v>180.74700000000001</c:v>
                </c:pt>
                <c:pt idx="3">
                  <c:v>181.9068</c:v>
                </c:pt>
                <c:pt idx="4">
                  <c:v>182.9299</c:v>
                </c:pt>
                <c:pt idx="5">
                  <c:v>183.8553</c:v>
                </c:pt>
                <c:pt idx="6">
                  <c:v>184.75399999999999</c:v>
                </c:pt>
                <c:pt idx="7">
                  <c:v>185.5806</c:v>
                </c:pt>
                <c:pt idx="8">
                  <c:v>186.3467</c:v>
                </c:pt>
                <c:pt idx="9">
                  <c:v>187.06120000000001</c:v>
                </c:pt>
                <c:pt idx="10">
                  <c:v>187.7313</c:v>
                </c:pt>
                <c:pt idx="11">
                  <c:v>188.36269999999999</c:v>
                </c:pt>
                <c:pt idx="12">
                  <c:v>188.96010000000001</c:v>
                </c:pt>
                <c:pt idx="13">
                  <c:v>189.5275</c:v>
                </c:pt>
                <c:pt idx="14">
                  <c:v>190.06790000000001</c:v>
                </c:pt>
                <c:pt idx="15">
                  <c:v>190.58430000000001</c:v>
                </c:pt>
                <c:pt idx="16">
                  <c:v>191.0789</c:v>
                </c:pt>
                <c:pt idx="17">
                  <c:v>191.5538</c:v>
                </c:pt>
                <c:pt idx="18">
                  <c:v>192.01079999999999</c:v>
                </c:pt>
                <c:pt idx="19">
                  <c:v>192.4513</c:v>
                </c:pt>
                <c:pt idx="20">
                  <c:v>192.8767</c:v>
                </c:pt>
                <c:pt idx="21">
                  <c:v>193.28819999999999</c:v>
                </c:pt>
                <c:pt idx="22">
                  <c:v>193.68680000000001</c:v>
                </c:pt>
                <c:pt idx="23">
                  <c:v>194.0736</c:v>
                </c:pt>
                <c:pt idx="24">
                  <c:v>194.44919999999999</c:v>
                </c:pt>
                <c:pt idx="25">
                  <c:v>194.81450000000001</c:v>
                </c:pt>
                <c:pt idx="26">
                  <c:v>195.17019999999999</c:v>
                </c:pt>
                <c:pt idx="27">
                  <c:v>195.51679999999999</c:v>
                </c:pt>
                <c:pt idx="28">
                  <c:v>195.85489999999999</c:v>
                </c:pt>
                <c:pt idx="29">
                  <c:v>196.185</c:v>
                </c:pt>
                <c:pt idx="30">
                  <c:v>196.5077</c:v>
                </c:pt>
                <c:pt idx="31">
                  <c:v>196.82320000000001</c:v>
                </c:pt>
                <c:pt idx="32">
                  <c:v>197.13200000000001</c:v>
                </c:pt>
                <c:pt idx="33">
                  <c:v>197.43450000000001</c:v>
                </c:pt>
                <c:pt idx="34">
                  <c:v>197.73099999999999</c:v>
                </c:pt>
                <c:pt idx="35">
                  <c:v>198.02170000000001</c:v>
                </c:pt>
                <c:pt idx="36">
                  <c:v>198.30699999999999</c:v>
                </c:pt>
                <c:pt idx="37">
                  <c:v>198.5872</c:v>
                </c:pt>
                <c:pt idx="38">
                  <c:v>198.86240000000001</c:v>
                </c:pt>
                <c:pt idx="39">
                  <c:v>199.13300000000001</c:v>
                </c:pt>
                <c:pt idx="40">
                  <c:v>199.399</c:v>
                </c:pt>
                <c:pt idx="41">
                  <c:v>199.66069999999999</c:v>
                </c:pt>
                <c:pt idx="42">
                  <c:v>199.91839999999999</c:v>
                </c:pt>
                <c:pt idx="43">
                  <c:v>200.1721</c:v>
                </c:pt>
                <c:pt idx="44">
                  <c:v>200.4221</c:v>
                </c:pt>
                <c:pt idx="45">
                  <c:v>200.66839999999999</c:v>
                </c:pt>
                <c:pt idx="46">
                  <c:v>200.91120000000001</c:v>
                </c:pt>
                <c:pt idx="47">
                  <c:v>201.1507</c:v>
                </c:pt>
                <c:pt idx="48">
                  <c:v>201.387</c:v>
                </c:pt>
                <c:pt idx="49">
                  <c:v>201.62020000000001</c:v>
                </c:pt>
                <c:pt idx="50">
                  <c:v>201.85050000000001</c:v>
                </c:pt>
                <c:pt idx="51">
                  <c:v>202.0778</c:v>
                </c:pt>
                <c:pt idx="52">
                  <c:v>202.30240000000001</c:v>
                </c:pt>
                <c:pt idx="53">
                  <c:v>202.52430000000001</c:v>
                </c:pt>
                <c:pt idx="54">
                  <c:v>202.74359999999999</c:v>
                </c:pt>
                <c:pt idx="55">
                  <c:v>202.9605</c:v>
                </c:pt>
                <c:pt idx="56">
                  <c:v>203.17490000000001</c:v>
                </c:pt>
                <c:pt idx="57">
                  <c:v>203.387</c:v>
                </c:pt>
                <c:pt idx="58">
                  <c:v>203.5968</c:v>
                </c:pt>
                <c:pt idx="59">
                  <c:v>203.80439999999999</c:v>
                </c:pt>
                <c:pt idx="60">
                  <c:v>204.01</c:v>
                </c:pt>
                <c:pt idx="61">
                  <c:v>204.21340000000001</c:v>
                </c:pt>
                <c:pt idx="62">
                  <c:v>204.41489999999999</c:v>
                </c:pt>
                <c:pt idx="63">
                  <c:v>204.61439999999999</c:v>
                </c:pt>
                <c:pt idx="64">
                  <c:v>204.81209999999999</c:v>
                </c:pt>
                <c:pt idx="65">
                  <c:v>205.00790000000001</c:v>
                </c:pt>
                <c:pt idx="66">
                  <c:v>205.202</c:v>
                </c:pt>
                <c:pt idx="67">
                  <c:v>205.39429999999999</c:v>
                </c:pt>
                <c:pt idx="68">
                  <c:v>205.58500000000001</c:v>
                </c:pt>
                <c:pt idx="69">
                  <c:v>205.774</c:v>
                </c:pt>
                <c:pt idx="70">
                  <c:v>205.9614</c:v>
                </c:pt>
                <c:pt idx="71">
                  <c:v>206.1473</c:v>
                </c:pt>
                <c:pt idx="72">
                  <c:v>206.33170000000001</c:v>
                </c:pt>
                <c:pt idx="73">
                  <c:v>206.5147</c:v>
                </c:pt>
                <c:pt idx="74">
                  <c:v>206.6962</c:v>
                </c:pt>
                <c:pt idx="75">
                  <c:v>206.87629999999999</c:v>
                </c:pt>
                <c:pt idx="76">
                  <c:v>207.05500000000001</c:v>
                </c:pt>
                <c:pt idx="77">
                  <c:v>207.23249999999999</c:v>
                </c:pt>
                <c:pt idx="78">
                  <c:v>207.40860000000001</c:v>
                </c:pt>
                <c:pt idx="79">
                  <c:v>207.58349999999999</c:v>
                </c:pt>
                <c:pt idx="80">
                  <c:v>207.75710000000001</c:v>
                </c:pt>
                <c:pt idx="81">
                  <c:v>207.92959999999999</c:v>
                </c:pt>
                <c:pt idx="82">
                  <c:v>208.10079999999999</c:v>
                </c:pt>
                <c:pt idx="83">
                  <c:v>208.27099999999999</c:v>
                </c:pt>
                <c:pt idx="84">
                  <c:v>208.44</c:v>
                </c:pt>
                <c:pt idx="85">
                  <c:v>208.6079</c:v>
                </c:pt>
                <c:pt idx="86">
                  <c:v>208.7747</c:v>
                </c:pt>
                <c:pt idx="87">
                  <c:v>208.94049999999999</c:v>
                </c:pt>
                <c:pt idx="88">
                  <c:v>209.1052</c:v>
                </c:pt>
                <c:pt idx="89">
                  <c:v>209.26900000000001</c:v>
                </c:pt>
                <c:pt idx="90">
                  <c:v>209.43180000000001</c:v>
                </c:pt>
                <c:pt idx="91">
                  <c:v>209.59360000000001</c:v>
                </c:pt>
                <c:pt idx="92">
                  <c:v>209.7544</c:v>
                </c:pt>
                <c:pt idx="93">
                  <c:v>209.9144</c:v>
                </c:pt>
                <c:pt idx="94">
                  <c:v>210.07339999999999</c:v>
                </c:pt>
                <c:pt idx="95">
                  <c:v>210.23159999999999</c:v>
                </c:pt>
                <c:pt idx="96">
                  <c:v>211.67689999999999</c:v>
                </c:pt>
                <c:pt idx="97">
                  <c:v>213.1413</c:v>
                </c:pt>
                <c:pt idx="98">
                  <c:v>214.54519999999999</c:v>
                </c:pt>
                <c:pt idx="99">
                  <c:v>215.89750000000001</c:v>
                </c:pt>
                <c:pt idx="100">
                  <c:v>217.2055</c:v>
                </c:pt>
                <c:pt idx="101">
                  <c:v>218.47470000000001</c:v>
                </c:pt>
                <c:pt idx="102">
                  <c:v>219.7099</c:v>
                </c:pt>
                <c:pt idx="103">
                  <c:v>220.91460000000001</c:v>
                </c:pt>
                <c:pt idx="104">
                  <c:v>222.0925</c:v>
                </c:pt>
                <c:pt idx="105">
                  <c:v>223.24639999999999</c:v>
                </c:pt>
                <c:pt idx="106">
                  <c:v>224.3784</c:v>
                </c:pt>
                <c:pt idx="107">
                  <c:v>225.49080000000001</c:v>
                </c:pt>
                <c:pt idx="108">
                  <c:v>226.58519999999999</c:v>
                </c:pt>
                <c:pt idx="109">
                  <c:v>227.66319999999999</c:v>
                </c:pt>
                <c:pt idx="110">
                  <c:v>228.7261</c:v>
                </c:pt>
                <c:pt idx="111">
                  <c:v>229.77510000000001</c:v>
                </c:pt>
                <c:pt idx="112">
                  <c:v>230.81120000000001</c:v>
                </c:pt>
                <c:pt idx="113">
                  <c:v>231.83539999999999</c:v>
                </c:pt>
                <c:pt idx="114">
                  <c:v>232.8485</c:v>
                </c:pt>
                <c:pt idx="115">
                  <c:v>233.85130000000001</c:v>
                </c:pt>
                <c:pt idx="116">
                  <c:v>234.84450000000001</c:v>
                </c:pt>
                <c:pt idx="117">
                  <c:v>235.82859999999999</c:v>
                </c:pt>
                <c:pt idx="118">
                  <c:v>236.80420000000001</c:v>
                </c:pt>
                <c:pt idx="119">
                  <c:v>237.7715</c:v>
                </c:pt>
                <c:pt idx="120">
                  <c:v>238.73099999999999</c:v>
                </c:pt>
                <c:pt idx="121">
                  <c:v>239.68340000000001</c:v>
                </c:pt>
                <c:pt idx="122">
                  <c:v>240.62909999999999</c:v>
                </c:pt>
                <c:pt idx="123">
                  <c:v>241.5684</c:v>
                </c:pt>
                <c:pt idx="124">
                  <c:v>242.5017</c:v>
                </c:pt>
                <c:pt idx="125">
                  <c:v>243.42920000000001</c:v>
                </c:pt>
                <c:pt idx="126">
                  <c:v>244.35140000000001</c:v>
                </c:pt>
                <c:pt idx="127">
                  <c:v>245.26830000000001</c:v>
                </c:pt>
                <c:pt idx="128">
                  <c:v>246.18029999999999</c:v>
                </c:pt>
                <c:pt idx="129">
                  <c:v>247.08760000000001</c:v>
                </c:pt>
                <c:pt idx="130">
                  <c:v>247.99029999999999</c:v>
                </c:pt>
                <c:pt idx="131">
                  <c:v>248.8888</c:v>
                </c:pt>
                <c:pt idx="132">
                  <c:v>249.78319999999999</c:v>
                </c:pt>
                <c:pt idx="133">
                  <c:v>250.67359999999999</c:v>
                </c:pt>
                <c:pt idx="134">
                  <c:v>251.56020000000001</c:v>
                </c:pt>
                <c:pt idx="135">
                  <c:v>252.44309999999999</c:v>
                </c:pt>
                <c:pt idx="136">
                  <c:v>253.3219</c:v>
                </c:pt>
                <c:pt idx="137">
                  <c:v>254.19720000000001</c:v>
                </c:pt>
                <c:pt idx="138">
                  <c:v>255.0693</c:v>
                </c:pt>
                <c:pt idx="139">
                  <c:v>255.9383</c:v>
                </c:pt>
                <c:pt idx="140">
                  <c:v>256.80430000000001</c:v>
                </c:pt>
                <c:pt idx="141">
                  <c:v>257.66730000000001</c:v>
                </c:pt>
                <c:pt idx="142">
                  <c:v>258.52760000000001</c:v>
                </c:pt>
                <c:pt idx="143">
                  <c:v>259.38510000000002</c:v>
                </c:pt>
                <c:pt idx="144">
                  <c:v>260.24009999999998</c:v>
                </c:pt>
                <c:pt idx="145">
                  <c:v>261.09249999999997</c:v>
                </c:pt>
                <c:pt idx="146">
                  <c:v>261.94240000000002</c:v>
                </c:pt>
                <c:pt idx="147">
                  <c:v>262.79000000000002</c:v>
                </c:pt>
                <c:pt idx="148">
                  <c:v>263.63529999999997</c:v>
                </c:pt>
                <c:pt idx="149">
                  <c:v>264.47829999999999</c:v>
                </c:pt>
                <c:pt idx="150">
                  <c:v>265.31920000000002</c:v>
                </c:pt>
                <c:pt idx="151">
                  <c:v>266.15800000000002</c:v>
                </c:pt>
                <c:pt idx="152">
                  <c:v>266.99459999999999</c:v>
                </c:pt>
                <c:pt idx="153">
                  <c:v>267.82859999999999</c:v>
                </c:pt>
                <c:pt idx="154">
                  <c:v>268.66079999999999</c:v>
                </c:pt>
                <c:pt idx="155">
                  <c:v>269.49099999999999</c:v>
                </c:pt>
                <c:pt idx="156">
                  <c:v>270.31939999999997</c:v>
                </c:pt>
                <c:pt idx="157">
                  <c:v>271.14600000000002</c:v>
                </c:pt>
                <c:pt idx="158">
                  <c:v>271.971</c:v>
                </c:pt>
                <c:pt idx="159">
                  <c:v>272.79419999999999</c:v>
                </c:pt>
                <c:pt idx="160">
                  <c:v>273.61579999999998</c:v>
                </c:pt>
                <c:pt idx="161">
                  <c:v>274.43579999999997</c:v>
                </c:pt>
                <c:pt idx="162">
                  <c:v>275.25420000000003</c:v>
                </c:pt>
                <c:pt idx="163">
                  <c:v>276.0711</c:v>
                </c:pt>
                <c:pt idx="164">
                  <c:v>276.88659999999999</c:v>
                </c:pt>
                <c:pt idx="165">
                  <c:v>277.70060000000001</c:v>
                </c:pt>
                <c:pt idx="166">
                  <c:v>278.51319999999998</c:v>
                </c:pt>
                <c:pt idx="167">
                  <c:v>279.32440000000003</c:v>
                </c:pt>
                <c:pt idx="168">
                  <c:v>280.13420000000002</c:v>
                </c:pt>
                <c:pt idx="169">
                  <c:v>280.94240000000002</c:v>
                </c:pt>
                <c:pt idx="170">
                  <c:v>281.74889999999999</c:v>
                </c:pt>
                <c:pt idx="171">
                  <c:v>282.55419999999998</c:v>
                </c:pt>
                <c:pt idx="172">
                  <c:v>283.35820000000001</c:v>
                </c:pt>
                <c:pt idx="173">
                  <c:v>284.16090000000003</c:v>
                </c:pt>
                <c:pt idx="174">
                  <c:v>284.96249999999998</c:v>
                </c:pt>
                <c:pt idx="175">
                  <c:v>285.76299999999998</c:v>
                </c:pt>
                <c:pt idx="176">
                  <c:v>286.56229999999999</c:v>
                </c:pt>
                <c:pt idx="177">
                  <c:v>287.36040000000003</c:v>
                </c:pt>
                <c:pt idx="178">
                  <c:v>288.15750000000003</c:v>
                </c:pt>
                <c:pt idx="179">
                  <c:v>288.95350000000002</c:v>
                </c:pt>
                <c:pt idx="180">
                  <c:v>289.74849999999998</c:v>
                </c:pt>
                <c:pt idx="181">
                  <c:v>290.54239999999999</c:v>
                </c:pt>
                <c:pt idx="182">
                  <c:v>291.33530000000002</c:v>
                </c:pt>
                <c:pt idx="183">
                  <c:v>292.12729999999999</c:v>
                </c:pt>
                <c:pt idx="184">
                  <c:v>292.91820000000001</c:v>
                </c:pt>
                <c:pt idx="185">
                  <c:v>293.70819999999998</c:v>
                </c:pt>
              </c:numCache>
            </c:numRef>
          </c:yVal>
          <c:smooth val="1"/>
          <c:extLst>
            <c:ext xmlns:c16="http://schemas.microsoft.com/office/drawing/2014/chart" uri="{C3380CC4-5D6E-409C-BE32-E72D297353CC}">
              <c16:uniqueId val="{00000004-174A-42CA-82E8-D4597872E74E}"/>
            </c:ext>
          </c:extLst>
        </c:ser>
        <c:ser>
          <c:idx val="5"/>
          <c:order val="4"/>
          <c:tx>
            <c:v>Lbs PDR</c:v>
          </c:tx>
          <c:spPr>
            <a:ln w="19050" cap="rnd">
              <a:solidFill>
                <a:schemeClr val="tx1"/>
              </a:solidFill>
              <a:prstDash val="sysDot"/>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[0]!Lbs_pdr__dB</c:f>
              <c:numCache>
                <c:formatCode>General</c:formatCode>
                <c:ptCount val="186"/>
                <c:pt idx="0">
                  <c:v>152.09039999999999</c:v>
                </c:pt>
                <c:pt idx="1">
                  <c:v>153.4365</c:v>
                </c:pt>
                <c:pt idx="2">
                  <c:v>154.5746</c:v>
                </c:pt>
                <c:pt idx="3">
                  <c:v>155.56049999999999</c:v>
                </c:pt>
                <c:pt idx="4">
                  <c:v>156.43010000000001</c:v>
                </c:pt>
                <c:pt idx="5">
                  <c:v>157.20859999999999</c:v>
                </c:pt>
                <c:pt idx="6">
                  <c:v>157.9495</c:v>
                </c:pt>
                <c:pt idx="7">
                  <c:v>158.68620000000001</c:v>
                </c:pt>
                <c:pt idx="8">
                  <c:v>159.4265</c:v>
                </c:pt>
                <c:pt idx="9">
                  <c:v>160.1747</c:v>
                </c:pt>
                <c:pt idx="10">
                  <c:v>160.93279999999999</c:v>
                </c:pt>
                <c:pt idx="11">
                  <c:v>161.70099999999999</c:v>
                </c:pt>
                <c:pt idx="12">
                  <c:v>162.47829999999999</c:v>
                </c:pt>
                <c:pt idx="13">
                  <c:v>163.2627</c:v>
                </c:pt>
                <c:pt idx="14">
                  <c:v>164.05189999999999</c:v>
                </c:pt>
                <c:pt idx="15">
                  <c:v>164.8433</c:v>
                </c:pt>
                <c:pt idx="16">
                  <c:v>165.6345</c:v>
                </c:pt>
                <c:pt idx="17">
                  <c:v>166.423</c:v>
                </c:pt>
                <c:pt idx="18">
                  <c:v>167.20670000000001</c:v>
                </c:pt>
                <c:pt idx="19">
                  <c:v>167.9836</c:v>
                </c:pt>
                <c:pt idx="20">
                  <c:v>168.75210000000001</c:v>
                </c:pt>
                <c:pt idx="21">
                  <c:v>169.51089999999999</c:v>
                </c:pt>
                <c:pt idx="22">
                  <c:v>170.25880000000001</c:v>
                </c:pt>
                <c:pt idx="23">
                  <c:v>170.99510000000001</c:v>
                </c:pt>
                <c:pt idx="24">
                  <c:v>171.71899999999999</c:v>
                </c:pt>
                <c:pt idx="25">
                  <c:v>172.43020000000001</c:v>
                </c:pt>
                <c:pt idx="26">
                  <c:v>173.1283</c:v>
                </c:pt>
                <c:pt idx="27">
                  <c:v>173.81309999999999</c:v>
                </c:pt>
                <c:pt idx="28">
                  <c:v>174.4846</c:v>
                </c:pt>
                <c:pt idx="29">
                  <c:v>175.14269999999999</c:v>
                </c:pt>
                <c:pt idx="30">
                  <c:v>175.7877</c:v>
                </c:pt>
                <c:pt idx="31">
                  <c:v>176.4196</c:v>
                </c:pt>
                <c:pt idx="32">
                  <c:v>177.0386</c:v>
                </c:pt>
                <c:pt idx="33">
                  <c:v>177.64500000000001</c:v>
                </c:pt>
                <c:pt idx="34">
                  <c:v>178.23910000000001</c:v>
                </c:pt>
                <c:pt idx="35">
                  <c:v>178.821</c:v>
                </c:pt>
                <c:pt idx="36">
                  <c:v>179.3912</c:v>
                </c:pt>
                <c:pt idx="37">
                  <c:v>179.94990000000001</c:v>
                </c:pt>
                <c:pt idx="38">
                  <c:v>180.4974</c:v>
                </c:pt>
                <c:pt idx="39">
                  <c:v>181.0341</c:v>
                </c:pt>
                <c:pt idx="40">
                  <c:v>181.56020000000001</c:v>
                </c:pt>
                <c:pt idx="41">
                  <c:v>182.07599999999999</c:v>
                </c:pt>
                <c:pt idx="42">
                  <c:v>182.58199999999999</c:v>
                </c:pt>
                <c:pt idx="43">
                  <c:v>183.07820000000001</c:v>
                </c:pt>
                <c:pt idx="44">
                  <c:v>183.5651</c:v>
                </c:pt>
                <c:pt idx="45">
                  <c:v>184.04300000000001</c:v>
                </c:pt>
                <c:pt idx="46">
                  <c:v>184.512</c:v>
                </c:pt>
                <c:pt idx="47">
                  <c:v>184.9725</c:v>
                </c:pt>
                <c:pt idx="48">
                  <c:v>185.4248</c:v>
                </c:pt>
                <c:pt idx="49">
                  <c:v>185.869</c:v>
                </c:pt>
                <c:pt idx="50">
                  <c:v>186.30539999999999</c:v>
                </c:pt>
                <c:pt idx="51">
                  <c:v>186.73429999999999</c:v>
                </c:pt>
                <c:pt idx="52">
                  <c:v>187.1559</c:v>
                </c:pt>
                <c:pt idx="53">
                  <c:v>187.57040000000001</c:v>
                </c:pt>
                <c:pt idx="54">
                  <c:v>187.97800000000001</c:v>
                </c:pt>
                <c:pt idx="55">
                  <c:v>188.37889999999999</c:v>
                </c:pt>
                <c:pt idx="56">
                  <c:v>188.77330000000001</c:v>
                </c:pt>
                <c:pt idx="57">
                  <c:v>189.16139999999999</c:v>
                </c:pt>
                <c:pt idx="58">
                  <c:v>189.54339999999999</c:v>
                </c:pt>
                <c:pt idx="59">
                  <c:v>189.9194</c:v>
                </c:pt>
                <c:pt idx="60">
                  <c:v>190.28960000000001</c:v>
                </c:pt>
                <c:pt idx="61">
                  <c:v>190.65430000000001</c:v>
                </c:pt>
                <c:pt idx="62">
                  <c:v>191.01339999999999</c:v>
                </c:pt>
                <c:pt idx="63">
                  <c:v>191.3673</c:v>
                </c:pt>
                <c:pt idx="64">
                  <c:v>191.71600000000001</c:v>
                </c:pt>
                <c:pt idx="65">
                  <c:v>192.05959999999999</c:v>
                </c:pt>
                <c:pt idx="66">
                  <c:v>192.39830000000001</c:v>
                </c:pt>
                <c:pt idx="67">
                  <c:v>192.73230000000001</c:v>
                </c:pt>
                <c:pt idx="68">
                  <c:v>193.0617</c:v>
                </c:pt>
                <c:pt idx="69">
                  <c:v>193.38650000000001</c:v>
                </c:pt>
                <c:pt idx="70">
                  <c:v>193.70689999999999</c:v>
                </c:pt>
                <c:pt idx="71">
                  <c:v>194.023</c:v>
                </c:pt>
                <c:pt idx="72">
                  <c:v>194.33500000000001</c:v>
                </c:pt>
                <c:pt idx="73">
                  <c:v>194.64279999999999</c:v>
                </c:pt>
                <c:pt idx="74">
                  <c:v>194.94669999999999</c:v>
                </c:pt>
                <c:pt idx="75">
                  <c:v>195.2467</c:v>
                </c:pt>
                <c:pt idx="76">
                  <c:v>195.5429</c:v>
                </c:pt>
                <c:pt idx="77">
                  <c:v>195.83539999999999</c:v>
                </c:pt>
                <c:pt idx="78">
                  <c:v>196.12430000000001</c:v>
                </c:pt>
                <c:pt idx="79">
                  <c:v>196.40960000000001</c:v>
                </c:pt>
                <c:pt idx="80">
                  <c:v>196.69149999999999</c:v>
                </c:pt>
                <c:pt idx="81">
                  <c:v>196.9701</c:v>
                </c:pt>
                <c:pt idx="82">
                  <c:v>197.24529999999999</c:v>
                </c:pt>
                <c:pt idx="83">
                  <c:v>197.51740000000001</c:v>
                </c:pt>
                <c:pt idx="84">
                  <c:v>197.78630000000001</c:v>
                </c:pt>
                <c:pt idx="85">
                  <c:v>198.0521</c:v>
                </c:pt>
                <c:pt idx="86">
                  <c:v>198.31489999999999</c:v>
                </c:pt>
                <c:pt idx="87">
                  <c:v>198.57480000000001</c:v>
                </c:pt>
                <c:pt idx="88">
                  <c:v>198.83170000000001</c:v>
                </c:pt>
                <c:pt idx="89">
                  <c:v>199.08590000000001</c:v>
                </c:pt>
                <c:pt idx="90">
                  <c:v>199.3373</c:v>
                </c:pt>
                <c:pt idx="91">
                  <c:v>199.58609999999999</c:v>
                </c:pt>
                <c:pt idx="92">
                  <c:v>199.8321</c:v>
                </c:pt>
                <c:pt idx="93">
                  <c:v>200.07560000000001</c:v>
                </c:pt>
                <c:pt idx="94">
                  <c:v>200.31649999999999</c:v>
                </c:pt>
                <c:pt idx="95">
                  <c:v>200.55500000000001</c:v>
                </c:pt>
                <c:pt idx="96">
                  <c:v>202.6216</c:v>
                </c:pt>
                <c:pt idx="97">
                  <c:v>204.6943</c:v>
                </c:pt>
                <c:pt idx="98">
                  <c:v>206.595</c:v>
                </c:pt>
                <c:pt idx="99">
                  <c:v>208.34979999999999</c:v>
                </c:pt>
                <c:pt idx="100">
                  <c:v>209.97929999999999</c:v>
                </c:pt>
                <c:pt idx="101">
                  <c:v>211.5</c:v>
                </c:pt>
                <c:pt idx="102">
                  <c:v>212.9255</c:v>
                </c:pt>
                <c:pt idx="103">
                  <c:v>214.26679999999999</c:v>
                </c:pt>
                <c:pt idx="104">
                  <c:v>215.5333</c:v>
                </c:pt>
                <c:pt idx="105">
                  <c:v>216.7329</c:v>
                </c:pt>
                <c:pt idx="106">
                  <c:v>217.87219999999999</c:v>
                </c:pt>
                <c:pt idx="107">
                  <c:v>218.9571</c:v>
                </c:pt>
                <c:pt idx="108">
                  <c:v>219.99250000000001</c:v>
                </c:pt>
                <c:pt idx="109">
                  <c:v>220.98269999999999</c:v>
                </c:pt>
                <c:pt idx="110">
                  <c:v>221.9314</c:v>
                </c:pt>
                <c:pt idx="111">
                  <c:v>222.84190000000001</c:v>
                </c:pt>
                <c:pt idx="112">
                  <c:v>223.71729999999999</c:v>
                </c:pt>
                <c:pt idx="113">
                  <c:v>224.56020000000001</c:v>
                </c:pt>
                <c:pt idx="114">
                  <c:v>225.37280000000001</c:v>
                </c:pt>
                <c:pt idx="115">
                  <c:v>226.15719999999999</c:v>
                </c:pt>
                <c:pt idx="116">
                  <c:v>226.91540000000001</c:v>
                </c:pt>
                <c:pt idx="117">
                  <c:v>227.6491</c:v>
                </c:pt>
                <c:pt idx="118">
                  <c:v>228.3597</c:v>
                </c:pt>
                <c:pt idx="119">
                  <c:v>229.04859999999999</c:v>
                </c:pt>
                <c:pt idx="120">
                  <c:v>229.71709999999999</c:v>
                </c:pt>
                <c:pt idx="121">
                  <c:v>230.3664</c:v>
                </c:pt>
                <c:pt idx="122">
                  <c:v>230.99760000000001</c:v>
                </c:pt>
                <c:pt idx="123">
                  <c:v>231.61170000000001</c:v>
                </c:pt>
                <c:pt idx="124">
                  <c:v>232.20959999999999</c:v>
                </c:pt>
                <c:pt idx="125">
                  <c:v>232.7921</c:v>
                </c:pt>
                <c:pt idx="126">
                  <c:v>233.35990000000001</c:v>
                </c:pt>
                <c:pt idx="127">
                  <c:v>233.91390000000001</c:v>
                </c:pt>
                <c:pt idx="128">
                  <c:v>234.4546</c:v>
                </c:pt>
                <c:pt idx="129">
                  <c:v>234.98269999999999</c:v>
                </c:pt>
                <c:pt idx="130">
                  <c:v>235.49879999999999</c:v>
                </c:pt>
                <c:pt idx="131">
                  <c:v>236.0034</c:v>
                </c:pt>
                <c:pt idx="132">
                  <c:v>236.49690000000001</c:v>
                </c:pt>
                <c:pt idx="133">
                  <c:v>236.97989999999999</c:v>
                </c:pt>
                <c:pt idx="134">
                  <c:v>237.4529</c:v>
                </c:pt>
                <c:pt idx="135">
                  <c:v>237.9161</c:v>
                </c:pt>
                <c:pt idx="136">
                  <c:v>238.37</c:v>
                </c:pt>
                <c:pt idx="137">
                  <c:v>238.81489999999999</c:v>
                </c:pt>
                <c:pt idx="138">
                  <c:v>239.25120000000001</c:v>
                </c:pt>
                <c:pt idx="139">
                  <c:v>239.67930000000001</c:v>
                </c:pt>
                <c:pt idx="140">
                  <c:v>240.09950000000001</c:v>
                </c:pt>
                <c:pt idx="141">
                  <c:v>240.512</c:v>
                </c:pt>
                <c:pt idx="142">
                  <c:v>240.9171</c:v>
                </c:pt>
                <c:pt idx="143">
                  <c:v>241.3151</c:v>
                </c:pt>
                <c:pt idx="144">
                  <c:v>241.7062</c:v>
                </c:pt>
                <c:pt idx="145">
                  <c:v>242.09059999999999</c:v>
                </c:pt>
                <c:pt idx="146">
                  <c:v>242.46870000000001</c:v>
                </c:pt>
                <c:pt idx="147">
                  <c:v>242.84049999999999</c:v>
                </c:pt>
                <c:pt idx="148">
                  <c:v>243.2063</c:v>
                </c:pt>
                <c:pt idx="149">
                  <c:v>243.56630000000001</c:v>
                </c:pt>
                <c:pt idx="150">
                  <c:v>243.92060000000001</c:v>
                </c:pt>
                <c:pt idx="151">
                  <c:v>244.26949999999999</c:v>
                </c:pt>
                <c:pt idx="152">
                  <c:v>244.6131</c:v>
                </c:pt>
                <c:pt idx="153">
                  <c:v>244.95150000000001</c:v>
                </c:pt>
                <c:pt idx="154">
                  <c:v>245.28479999999999</c:v>
                </c:pt>
                <c:pt idx="155">
                  <c:v>245.61340000000001</c:v>
                </c:pt>
                <c:pt idx="156">
                  <c:v>245.93719999999999</c:v>
                </c:pt>
                <c:pt idx="157">
                  <c:v>246.25649999999999</c:v>
                </c:pt>
                <c:pt idx="158">
                  <c:v>246.57130000000001</c:v>
                </c:pt>
                <c:pt idx="159">
                  <c:v>246.8818</c:v>
                </c:pt>
                <c:pt idx="160">
                  <c:v>247.18809999999999</c:v>
                </c:pt>
                <c:pt idx="161">
                  <c:v>247.49029999999999</c:v>
                </c:pt>
                <c:pt idx="162">
                  <c:v>247.7885</c:v>
                </c:pt>
                <c:pt idx="163">
                  <c:v>248.08279999999999</c:v>
                </c:pt>
                <c:pt idx="164">
                  <c:v>248.3734</c:v>
                </c:pt>
                <c:pt idx="165">
                  <c:v>248.66030000000001</c:v>
                </c:pt>
                <c:pt idx="166">
                  <c:v>248.9436</c:v>
                </c:pt>
                <c:pt idx="167">
                  <c:v>249.2234</c:v>
                </c:pt>
                <c:pt idx="168">
                  <c:v>249.49979999999999</c:v>
                </c:pt>
                <c:pt idx="169">
                  <c:v>249.77279999999999</c:v>
                </c:pt>
                <c:pt idx="170">
                  <c:v>250.04249999999999</c:v>
                </c:pt>
                <c:pt idx="171">
                  <c:v>250.3091</c:v>
                </c:pt>
                <c:pt idx="172">
                  <c:v>250.57259999999999</c:v>
                </c:pt>
                <c:pt idx="173">
                  <c:v>250.833</c:v>
                </c:pt>
                <c:pt idx="174">
                  <c:v>251.09049999999999</c:v>
                </c:pt>
                <c:pt idx="175">
                  <c:v>251.345</c:v>
                </c:pt>
                <c:pt idx="176">
                  <c:v>251.5968</c:v>
                </c:pt>
                <c:pt idx="177">
                  <c:v>251.84569999999999</c:v>
                </c:pt>
                <c:pt idx="178">
                  <c:v>252.09200000000001</c:v>
                </c:pt>
                <c:pt idx="179">
                  <c:v>252.3356</c:v>
                </c:pt>
                <c:pt idx="180">
                  <c:v>252.57669999999999</c:v>
                </c:pt>
                <c:pt idx="181">
                  <c:v>252.8151</c:v>
                </c:pt>
                <c:pt idx="182">
                  <c:v>253.05109999999999</c:v>
                </c:pt>
                <c:pt idx="183">
                  <c:v>253.28469999999999</c:v>
                </c:pt>
                <c:pt idx="184">
                  <c:v>253.51589999999999</c:v>
                </c:pt>
                <c:pt idx="185">
                  <c:v>253.74469999999999</c:v>
                </c:pt>
              </c:numCache>
            </c:numRef>
          </c:yVal>
          <c:smooth val="1"/>
          <c:extLst>
            <c:ext xmlns:c16="http://schemas.microsoft.com/office/drawing/2014/chart" uri="{C3380CC4-5D6E-409C-BE32-E72D297353CC}">
              <c16:uniqueId val="{00000005-174A-42CA-82E8-D4597872E74E}"/>
            </c:ext>
          </c:extLst>
        </c:ser>
        <c:dLbls>
          <c:showLegendKey val="0"/>
          <c:showVal val="0"/>
          <c:showCatName val="0"/>
          <c:showSerName val="0"/>
          <c:showPercent val="0"/>
          <c:showBubbleSize val="0"/>
        </c:dLbls>
        <c:axId val="1205765727"/>
        <c:axId val="1632458607"/>
      </c:scatterChart>
      <c:valAx>
        <c:axId val="1205765727"/>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Distance (km)</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32458607"/>
        <c:crosses val="autoZero"/>
        <c:crossBetween val="midCat"/>
        <c:minorUnit val="1"/>
      </c:valAx>
      <c:valAx>
        <c:axId val="1632458607"/>
        <c:scaling>
          <c:orientation val="minMax"/>
          <c:max val="235"/>
          <c:min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Lb (dB)</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5765727"/>
        <c:crosses val="autoZero"/>
        <c:crossBetween val="midCat"/>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2000" baseline="0" dirty="0"/>
              <a:t>P.1812 and PDR P.1812 for 10 m Terminal Heights</a:t>
            </a:r>
          </a:p>
        </c:rich>
      </c:tx>
      <c:layout>
        <c:manualLayout>
          <c:xMode val="edge"/>
          <c:yMode val="edge"/>
          <c:x val="0.22562499999999999"/>
          <c:y val="2.6790137678573311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3"/>
          <c:order val="0"/>
          <c:tx>
            <c:v>Free Space</c:v>
          </c:tx>
          <c:spPr>
            <a:ln w="19050" cap="rnd">
              <a:solidFill>
                <a:schemeClr val="bg1">
                  <a:lumMod val="50000"/>
                </a:schemeClr>
              </a:solidFill>
              <a:round/>
            </a:ln>
            <a:effectLst/>
          </c:spPr>
          <c:marker>
            <c:symbol val="none"/>
          </c:marker>
          <c:xVal>
            <c:numRef>
              <c:f>'h10'!$A$3:$A$188</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'h10'!$B$3:$B$188</c:f>
              <c:numCache>
                <c:formatCode>General</c:formatCode>
                <c:ptCount val="186"/>
                <c:pt idx="0">
                  <c:v>121.94240000000001</c:v>
                </c:pt>
                <c:pt idx="1">
                  <c:v>123.5261</c:v>
                </c:pt>
                <c:pt idx="2">
                  <c:v>124.86499999999999</c:v>
                </c:pt>
                <c:pt idx="3">
                  <c:v>126.0248</c:v>
                </c:pt>
                <c:pt idx="4">
                  <c:v>127.0479</c:v>
                </c:pt>
                <c:pt idx="5">
                  <c:v>127.96299999999999</c:v>
                </c:pt>
                <c:pt idx="6">
                  <c:v>128.79089999999999</c:v>
                </c:pt>
                <c:pt idx="7">
                  <c:v>129.54660000000001</c:v>
                </c:pt>
                <c:pt idx="8">
                  <c:v>130.24189999999999</c:v>
                </c:pt>
                <c:pt idx="9">
                  <c:v>130.88560000000001</c:v>
                </c:pt>
                <c:pt idx="10">
                  <c:v>131.48490000000001</c:v>
                </c:pt>
                <c:pt idx="11">
                  <c:v>132.0454</c:v>
                </c:pt>
                <c:pt idx="12">
                  <c:v>132.572</c:v>
                </c:pt>
                <c:pt idx="13">
                  <c:v>133.0685</c:v>
                </c:pt>
                <c:pt idx="14">
                  <c:v>133.53809999999999</c:v>
                </c:pt>
                <c:pt idx="15">
                  <c:v>133.9836</c:v>
                </c:pt>
                <c:pt idx="16">
                  <c:v>134.4074</c:v>
                </c:pt>
                <c:pt idx="17">
                  <c:v>134.8115</c:v>
                </c:pt>
                <c:pt idx="18">
                  <c:v>135.19759999999999</c:v>
                </c:pt>
                <c:pt idx="19">
                  <c:v>135.56720000000001</c:v>
                </c:pt>
                <c:pt idx="20">
                  <c:v>135.92179999999999</c:v>
                </c:pt>
                <c:pt idx="21">
                  <c:v>136.26249999999999</c:v>
                </c:pt>
                <c:pt idx="22">
                  <c:v>136.59030000000001</c:v>
                </c:pt>
                <c:pt idx="23">
                  <c:v>136.90620000000001</c:v>
                </c:pt>
                <c:pt idx="24">
                  <c:v>137.21100000000001</c:v>
                </c:pt>
                <c:pt idx="25">
                  <c:v>137.50550000000001</c:v>
                </c:pt>
                <c:pt idx="26">
                  <c:v>137.7903</c:v>
                </c:pt>
                <c:pt idx="27">
                  <c:v>138.066</c:v>
                </c:pt>
                <c:pt idx="28">
                  <c:v>138.33330000000001</c:v>
                </c:pt>
                <c:pt idx="29">
                  <c:v>138.5926</c:v>
                </c:pt>
                <c:pt idx="30">
                  <c:v>138.84440000000001</c:v>
                </c:pt>
                <c:pt idx="31">
                  <c:v>139.0891</c:v>
                </c:pt>
                <c:pt idx="32">
                  <c:v>139.3271</c:v>
                </c:pt>
                <c:pt idx="33">
                  <c:v>139.55869999999999</c:v>
                </c:pt>
                <c:pt idx="34">
                  <c:v>139.7843</c:v>
                </c:pt>
                <c:pt idx="35">
                  <c:v>140.0042</c:v>
                </c:pt>
                <c:pt idx="36">
                  <c:v>140.21870000000001</c:v>
                </c:pt>
                <c:pt idx="37">
                  <c:v>140.428</c:v>
                </c:pt>
                <c:pt idx="38">
                  <c:v>140.63239999999999</c:v>
                </c:pt>
                <c:pt idx="39">
                  <c:v>140.8321</c:v>
                </c:pt>
                <c:pt idx="40">
                  <c:v>141.0273</c:v>
                </c:pt>
                <c:pt idx="41">
                  <c:v>141.2182</c:v>
                </c:pt>
                <c:pt idx="42">
                  <c:v>141.405</c:v>
                </c:pt>
                <c:pt idx="43">
                  <c:v>141.58779999999999</c:v>
                </c:pt>
                <c:pt idx="44">
                  <c:v>141.76689999999999</c:v>
                </c:pt>
                <c:pt idx="45">
                  <c:v>141.94239999999999</c:v>
                </c:pt>
                <c:pt idx="46">
                  <c:v>142.11439999999999</c:v>
                </c:pt>
                <c:pt idx="47">
                  <c:v>142.28309999999999</c:v>
                </c:pt>
                <c:pt idx="48">
                  <c:v>142.4485</c:v>
                </c:pt>
                <c:pt idx="49">
                  <c:v>142.61089999999999</c:v>
                </c:pt>
                <c:pt idx="50">
                  <c:v>142.77029999999999</c:v>
                </c:pt>
                <c:pt idx="51">
                  <c:v>142.92679999999999</c:v>
                </c:pt>
                <c:pt idx="52">
                  <c:v>143.0805</c:v>
                </c:pt>
                <c:pt idx="53">
                  <c:v>143.23159999999999</c:v>
                </c:pt>
                <c:pt idx="54">
                  <c:v>143.3801</c:v>
                </c:pt>
                <c:pt idx="55">
                  <c:v>143.52610000000001</c:v>
                </c:pt>
                <c:pt idx="56">
                  <c:v>143.6696</c:v>
                </c:pt>
                <c:pt idx="57">
                  <c:v>143.8109</c:v>
                </c:pt>
                <c:pt idx="58">
                  <c:v>143.94980000000001</c:v>
                </c:pt>
                <c:pt idx="59">
                  <c:v>144.0866</c:v>
                </c:pt>
                <c:pt idx="60">
                  <c:v>144.22130000000001</c:v>
                </c:pt>
                <c:pt idx="61">
                  <c:v>144.35390000000001</c:v>
                </c:pt>
                <c:pt idx="62">
                  <c:v>144.4845</c:v>
                </c:pt>
                <c:pt idx="63">
                  <c:v>144.61320000000001</c:v>
                </c:pt>
                <c:pt idx="64">
                  <c:v>144.74</c:v>
                </c:pt>
                <c:pt idx="65">
                  <c:v>144.86500000000001</c:v>
                </c:pt>
                <c:pt idx="66">
                  <c:v>144.98820000000001</c:v>
                </c:pt>
                <c:pt idx="67">
                  <c:v>145.1097</c:v>
                </c:pt>
                <c:pt idx="68">
                  <c:v>145.2295</c:v>
                </c:pt>
                <c:pt idx="69">
                  <c:v>145.3477</c:v>
                </c:pt>
                <c:pt idx="70">
                  <c:v>145.46430000000001</c:v>
                </c:pt>
                <c:pt idx="71">
                  <c:v>145.57929999999999</c:v>
                </c:pt>
                <c:pt idx="72">
                  <c:v>145.69280000000001</c:v>
                </c:pt>
                <c:pt idx="73">
                  <c:v>145.8049</c:v>
                </c:pt>
                <c:pt idx="74">
                  <c:v>145.91560000000001</c:v>
                </c:pt>
                <c:pt idx="75">
                  <c:v>146.0248</c:v>
                </c:pt>
                <c:pt idx="76">
                  <c:v>146.1327</c:v>
                </c:pt>
                <c:pt idx="77">
                  <c:v>146.23929999999999</c:v>
                </c:pt>
                <c:pt idx="78">
                  <c:v>146.34460000000001</c:v>
                </c:pt>
                <c:pt idx="79">
                  <c:v>146.4486</c:v>
                </c:pt>
                <c:pt idx="80">
                  <c:v>146.5514</c:v>
                </c:pt>
                <c:pt idx="81">
                  <c:v>146.65299999999999</c:v>
                </c:pt>
                <c:pt idx="82">
                  <c:v>146.7534</c:v>
                </c:pt>
                <c:pt idx="83">
                  <c:v>146.8527</c:v>
                </c:pt>
                <c:pt idx="84">
                  <c:v>146.95079999999999</c:v>
                </c:pt>
                <c:pt idx="85">
                  <c:v>147.0479</c:v>
                </c:pt>
                <c:pt idx="86">
                  <c:v>147.1439</c:v>
                </c:pt>
                <c:pt idx="87">
                  <c:v>147.2388</c:v>
                </c:pt>
                <c:pt idx="88">
                  <c:v>147.33269999999999</c:v>
                </c:pt>
                <c:pt idx="89">
                  <c:v>147.4256</c:v>
                </c:pt>
                <c:pt idx="90">
                  <c:v>147.51750000000001</c:v>
                </c:pt>
                <c:pt idx="91">
                  <c:v>147.60839999999999</c:v>
                </c:pt>
                <c:pt idx="92">
                  <c:v>147.6985</c:v>
                </c:pt>
                <c:pt idx="93">
                  <c:v>147.78749999999999</c:v>
                </c:pt>
                <c:pt idx="94">
                  <c:v>147.87569999999999</c:v>
                </c:pt>
                <c:pt idx="95">
                  <c:v>147.96299999999999</c:v>
                </c:pt>
                <c:pt idx="96">
                  <c:v>148.79089999999999</c:v>
                </c:pt>
                <c:pt idx="97">
                  <c:v>149.54660000000001</c:v>
                </c:pt>
                <c:pt idx="98">
                  <c:v>150.24189999999999</c:v>
                </c:pt>
                <c:pt idx="99">
                  <c:v>150.88560000000001</c:v>
                </c:pt>
                <c:pt idx="100">
                  <c:v>151.48490000000001</c:v>
                </c:pt>
                <c:pt idx="101">
                  <c:v>152.0454</c:v>
                </c:pt>
                <c:pt idx="102">
                  <c:v>152.572</c:v>
                </c:pt>
                <c:pt idx="103">
                  <c:v>153.0685</c:v>
                </c:pt>
                <c:pt idx="104">
                  <c:v>153.53809999999999</c:v>
                </c:pt>
                <c:pt idx="105">
                  <c:v>153.9836</c:v>
                </c:pt>
                <c:pt idx="106">
                  <c:v>154.4074</c:v>
                </c:pt>
                <c:pt idx="107">
                  <c:v>154.8115</c:v>
                </c:pt>
                <c:pt idx="108">
                  <c:v>155.19759999999999</c:v>
                </c:pt>
                <c:pt idx="109">
                  <c:v>155.56720000000001</c:v>
                </c:pt>
                <c:pt idx="110">
                  <c:v>155.92179999999999</c:v>
                </c:pt>
                <c:pt idx="111">
                  <c:v>156.26249999999999</c:v>
                </c:pt>
                <c:pt idx="112">
                  <c:v>156.59030000000001</c:v>
                </c:pt>
                <c:pt idx="113">
                  <c:v>156.90620000000001</c:v>
                </c:pt>
                <c:pt idx="114">
                  <c:v>157.21100000000001</c:v>
                </c:pt>
                <c:pt idx="115">
                  <c:v>157.50550000000001</c:v>
                </c:pt>
                <c:pt idx="116">
                  <c:v>157.7903</c:v>
                </c:pt>
                <c:pt idx="117">
                  <c:v>158.066</c:v>
                </c:pt>
                <c:pt idx="118">
                  <c:v>158.33330000000001</c:v>
                </c:pt>
                <c:pt idx="119">
                  <c:v>158.5926</c:v>
                </c:pt>
                <c:pt idx="120">
                  <c:v>158.84440000000001</c:v>
                </c:pt>
                <c:pt idx="121">
                  <c:v>159.0891</c:v>
                </c:pt>
                <c:pt idx="122">
                  <c:v>159.3271</c:v>
                </c:pt>
                <c:pt idx="123">
                  <c:v>159.55869999999999</c:v>
                </c:pt>
                <c:pt idx="124">
                  <c:v>159.7843</c:v>
                </c:pt>
                <c:pt idx="125">
                  <c:v>160.0042</c:v>
                </c:pt>
                <c:pt idx="126">
                  <c:v>160.21870000000001</c:v>
                </c:pt>
                <c:pt idx="127">
                  <c:v>160.428</c:v>
                </c:pt>
                <c:pt idx="128">
                  <c:v>160.63239999999999</c:v>
                </c:pt>
                <c:pt idx="129">
                  <c:v>160.8321</c:v>
                </c:pt>
                <c:pt idx="130">
                  <c:v>161.0273</c:v>
                </c:pt>
                <c:pt idx="131">
                  <c:v>161.2182</c:v>
                </c:pt>
                <c:pt idx="132">
                  <c:v>161.405</c:v>
                </c:pt>
                <c:pt idx="133">
                  <c:v>161.58779999999999</c:v>
                </c:pt>
                <c:pt idx="134">
                  <c:v>161.76689999999999</c:v>
                </c:pt>
                <c:pt idx="135">
                  <c:v>161.94239999999999</c:v>
                </c:pt>
                <c:pt idx="136">
                  <c:v>162.11439999999999</c:v>
                </c:pt>
                <c:pt idx="137">
                  <c:v>162.28309999999999</c:v>
                </c:pt>
                <c:pt idx="138">
                  <c:v>162.4485</c:v>
                </c:pt>
                <c:pt idx="139">
                  <c:v>162.61089999999999</c:v>
                </c:pt>
                <c:pt idx="140">
                  <c:v>162.77029999999999</c:v>
                </c:pt>
                <c:pt idx="141">
                  <c:v>162.92679999999999</c:v>
                </c:pt>
                <c:pt idx="142">
                  <c:v>163.0805</c:v>
                </c:pt>
                <c:pt idx="143">
                  <c:v>163.23159999999999</c:v>
                </c:pt>
                <c:pt idx="144">
                  <c:v>163.3801</c:v>
                </c:pt>
                <c:pt idx="145">
                  <c:v>163.52610000000001</c:v>
                </c:pt>
                <c:pt idx="146">
                  <c:v>163.6696</c:v>
                </c:pt>
                <c:pt idx="147">
                  <c:v>163.8109</c:v>
                </c:pt>
                <c:pt idx="148">
                  <c:v>163.94980000000001</c:v>
                </c:pt>
                <c:pt idx="149">
                  <c:v>164.0866</c:v>
                </c:pt>
                <c:pt idx="150">
                  <c:v>164.22130000000001</c:v>
                </c:pt>
                <c:pt idx="151">
                  <c:v>164.35390000000001</c:v>
                </c:pt>
                <c:pt idx="152">
                  <c:v>164.4845</c:v>
                </c:pt>
                <c:pt idx="153">
                  <c:v>164.61320000000001</c:v>
                </c:pt>
                <c:pt idx="154">
                  <c:v>164.74</c:v>
                </c:pt>
                <c:pt idx="155">
                  <c:v>164.86500000000001</c:v>
                </c:pt>
                <c:pt idx="156">
                  <c:v>164.98820000000001</c:v>
                </c:pt>
                <c:pt idx="157">
                  <c:v>165.1097</c:v>
                </c:pt>
                <c:pt idx="158">
                  <c:v>165.2295</c:v>
                </c:pt>
                <c:pt idx="159">
                  <c:v>165.3477</c:v>
                </c:pt>
                <c:pt idx="160">
                  <c:v>165.46430000000001</c:v>
                </c:pt>
                <c:pt idx="161">
                  <c:v>165.57929999999999</c:v>
                </c:pt>
                <c:pt idx="162">
                  <c:v>165.69280000000001</c:v>
                </c:pt>
                <c:pt idx="163">
                  <c:v>165.8049</c:v>
                </c:pt>
                <c:pt idx="164">
                  <c:v>165.91560000000001</c:v>
                </c:pt>
                <c:pt idx="165">
                  <c:v>166.0248</c:v>
                </c:pt>
                <c:pt idx="166">
                  <c:v>166.1327</c:v>
                </c:pt>
                <c:pt idx="167">
                  <c:v>166.23929999999999</c:v>
                </c:pt>
                <c:pt idx="168">
                  <c:v>166.34460000000001</c:v>
                </c:pt>
                <c:pt idx="169">
                  <c:v>166.4486</c:v>
                </c:pt>
                <c:pt idx="170">
                  <c:v>166.5514</c:v>
                </c:pt>
                <c:pt idx="171">
                  <c:v>166.65299999999999</c:v>
                </c:pt>
                <c:pt idx="172">
                  <c:v>166.7534</c:v>
                </c:pt>
                <c:pt idx="173">
                  <c:v>166.8527</c:v>
                </c:pt>
                <c:pt idx="174">
                  <c:v>166.95079999999999</c:v>
                </c:pt>
                <c:pt idx="175">
                  <c:v>167.0479</c:v>
                </c:pt>
                <c:pt idx="176">
                  <c:v>167.1439</c:v>
                </c:pt>
                <c:pt idx="177">
                  <c:v>167.2388</c:v>
                </c:pt>
                <c:pt idx="178">
                  <c:v>167.33269999999999</c:v>
                </c:pt>
                <c:pt idx="179">
                  <c:v>167.4256</c:v>
                </c:pt>
                <c:pt idx="180">
                  <c:v>167.51750000000001</c:v>
                </c:pt>
                <c:pt idx="181">
                  <c:v>167.60839999999999</c:v>
                </c:pt>
                <c:pt idx="182">
                  <c:v>167.6985</c:v>
                </c:pt>
                <c:pt idx="183">
                  <c:v>167.78749999999999</c:v>
                </c:pt>
                <c:pt idx="184">
                  <c:v>167.87569999999999</c:v>
                </c:pt>
                <c:pt idx="185">
                  <c:v>167.96299999999999</c:v>
                </c:pt>
              </c:numCache>
            </c:numRef>
          </c:yVal>
          <c:smooth val="1"/>
          <c:extLst>
            <c:ext xmlns:c16="http://schemas.microsoft.com/office/drawing/2014/chart" uri="{C3380CC4-5D6E-409C-BE32-E72D297353CC}">
              <c16:uniqueId val="{00000000-1467-4EB7-A8EA-08A0BB997990}"/>
            </c:ext>
          </c:extLst>
        </c:ser>
        <c:ser>
          <c:idx val="0"/>
          <c:order val="1"/>
          <c:tx>
            <c:v>Lb</c:v>
          </c:tx>
          <c:spPr>
            <a:ln w="19050" cap="rnd">
              <a:solidFill>
                <a:schemeClr val="accent1"/>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[0]!Lb_10</c:f>
              <c:numCache>
                <c:formatCode>General</c:formatCode>
                <c:ptCount val="186"/>
                <c:pt idx="0">
                  <c:v>121.94240000000001</c:v>
                </c:pt>
                <c:pt idx="1">
                  <c:v>123.5261</c:v>
                </c:pt>
                <c:pt idx="2">
                  <c:v>124.86499999999999</c:v>
                </c:pt>
                <c:pt idx="3">
                  <c:v>126.0248</c:v>
                </c:pt>
                <c:pt idx="4">
                  <c:v>127.0479</c:v>
                </c:pt>
                <c:pt idx="5">
                  <c:v>127.96299999999999</c:v>
                </c:pt>
                <c:pt idx="6">
                  <c:v>128.79089999999999</c:v>
                </c:pt>
                <c:pt idx="7">
                  <c:v>129.54660000000001</c:v>
                </c:pt>
                <c:pt idx="8">
                  <c:v>130.24189999999999</c:v>
                </c:pt>
                <c:pt idx="9">
                  <c:v>131.5898</c:v>
                </c:pt>
                <c:pt idx="10">
                  <c:v>133.6557</c:v>
                </c:pt>
                <c:pt idx="11">
                  <c:v>135.67009999999999</c:v>
                </c:pt>
                <c:pt idx="12">
                  <c:v>137.64529999999999</c:v>
                </c:pt>
                <c:pt idx="13">
                  <c:v>139.57640000000001</c:v>
                </c:pt>
                <c:pt idx="14">
                  <c:v>141.49180000000001</c:v>
                </c:pt>
                <c:pt idx="15">
                  <c:v>143.38659999999999</c:v>
                </c:pt>
                <c:pt idx="16">
                  <c:v>145.26519999999999</c:v>
                </c:pt>
                <c:pt idx="17">
                  <c:v>147.1317</c:v>
                </c:pt>
                <c:pt idx="18">
                  <c:v>148.98939999999999</c:v>
                </c:pt>
                <c:pt idx="19">
                  <c:v>150.8416</c:v>
                </c:pt>
                <c:pt idx="20">
                  <c:v>152.6908</c:v>
                </c:pt>
                <c:pt idx="21">
                  <c:v>154.57050000000001</c:v>
                </c:pt>
                <c:pt idx="22">
                  <c:v>156.47030000000001</c:v>
                </c:pt>
                <c:pt idx="23">
                  <c:v>158.36420000000001</c:v>
                </c:pt>
                <c:pt idx="24">
                  <c:v>160.2526</c:v>
                </c:pt>
                <c:pt idx="25">
                  <c:v>162.13579999999999</c:v>
                </c:pt>
                <c:pt idx="26">
                  <c:v>164.01419999999999</c:v>
                </c:pt>
                <c:pt idx="27">
                  <c:v>165.88810000000001</c:v>
                </c:pt>
                <c:pt idx="28">
                  <c:v>167.7577</c:v>
                </c:pt>
                <c:pt idx="29">
                  <c:v>169.6233</c:v>
                </c:pt>
                <c:pt idx="30">
                  <c:v>171.48519999999999</c:v>
                </c:pt>
                <c:pt idx="31">
                  <c:v>173.34350000000001</c:v>
                </c:pt>
                <c:pt idx="32">
                  <c:v>175.1985</c:v>
                </c:pt>
                <c:pt idx="33">
                  <c:v>177.05009999999999</c:v>
                </c:pt>
                <c:pt idx="34">
                  <c:v>178.89859999999999</c:v>
                </c:pt>
                <c:pt idx="35">
                  <c:v>180.744</c:v>
                </c:pt>
                <c:pt idx="36">
                  <c:v>182.58590000000001</c:v>
                </c:pt>
                <c:pt idx="37">
                  <c:v>184.4239</c:v>
                </c:pt>
                <c:pt idx="38">
                  <c:v>186.25649999999999</c:v>
                </c:pt>
                <c:pt idx="39">
                  <c:v>188.08099999999999</c:v>
                </c:pt>
                <c:pt idx="40">
                  <c:v>189.8912</c:v>
                </c:pt>
                <c:pt idx="41">
                  <c:v>191.67519999999999</c:v>
                </c:pt>
                <c:pt idx="42">
                  <c:v>193.40969999999999</c:v>
                </c:pt>
                <c:pt idx="43">
                  <c:v>195.05340000000001</c:v>
                </c:pt>
                <c:pt idx="44">
                  <c:v>196.5421</c:v>
                </c:pt>
                <c:pt idx="45">
                  <c:v>197.8006</c:v>
                </c:pt>
                <c:pt idx="46">
                  <c:v>198.7792</c:v>
                </c:pt>
                <c:pt idx="47">
                  <c:v>199.4897</c:v>
                </c:pt>
                <c:pt idx="48">
                  <c:v>199.99639999999999</c:v>
                </c:pt>
                <c:pt idx="49">
                  <c:v>200.3732</c:v>
                </c:pt>
                <c:pt idx="50">
                  <c:v>200.6763</c:v>
                </c:pt>
                <c:pt idx="51">
                  <c:v>200.93969999999999</c:v>
                </c:pt>
                <c:pt idx="52">
                  <c:v>201.18180000000001</c:v>
                </c:pt>
                <c:pt idx="53">
                  <c:v>201.41220000000001</c:v>
                </c:pt>
                <c:pt idx="54">
                  <c:v>201.63570000000001</c:v>
                </c:pt>
                <c:pt idx="55">
                  <c:v>201.8545</c:v>
                </c:pt>
                <c:pt idx="56">
                  <c:v>202.06979999999999</c:v>
                </c:pt>
                <c:pt idx="57">
                  <c:v>202.2824</c:v>
                </c:pt>
                <c:pt idx="58">
                  <c:v>202.4924</c:v>
                </c:pt>
                <c:pt idx="59">
                  <c:v>202.7002</c:v>
                </c:pt>
                <c:pt idx="60">
                  <c:v>202.9057</c:v>
                </c:pt>
                <c:pt idx="61">
                  <c:v>203.10919999999999</c:v>
                </c:pt>
                <c:pt idx="62">
                  <c:v>203.3107</c:v>
                </c:pt>
                <c:pt idx="63">
                  <c:v>203.5102</c:v>
                </c:pt>
                <c:pt idx="64">
                  <c:v>203.7079</c:v>
                </c:pt>
                <c:pt idx="65">
                  <c:v>203.90369999999999</c:v>
                </c:pt>
                <c:pt idx="66">
                  <c:v>204.09780000000001</c:v>
                </c:pt>
                <c:pt idx="67">
                  <c:v>204.2901</c:v>
                </c:pt>
                <c:pt idx="68">
                  <c:v>204.48079999999999</c:v>
                </c:pt>
                <c:pt idx="69">
                  <c:v>204.66980000000001</c:v>
                </c:pt>
                <c:pt idx="70">
                  <c:v>204.85720000000001</c:v>
                </c:pt>
                <c:pt idx="71">
                  <c:v>205.04310000000001</c:v>
                </c:pt>
                <c:pt idx="72">
                  <c:v>205.22749999999999</c:v>
                </c:pt>
                <c:pt idx="73">
                  <c:v>205.41050000000001</c:v>
                </c:pt>
                <c:pt idx="74">
                  <c:v>205.59200000000001</c:v>
                </c:pt>
                <c:pt idx="75">
                  <c:v>205.77209999999999</c:v>
                </c:pt>
                <c:pt idx="76">
                  <c:v>205.95079999999999</c:v>
                </c:pt>
                <c:pt idx="77">
                  <c:v>206.1283</c:v>
                </c:pt>
                <c:pt idx="78">
                  <c:v>206.30439999999999</c:v>
                </c:pt>
                <c:pt idx="79">
                  <c:v>206.47929999999999</c:v>
                </c:pt>
                <c:pt idx="80">
                  <c:v>206.65289999999999</c:v>
                </c:pt>
                <c:pt idx="81">
                  <c:v>206.8254</c:v>
                </c:pt>
                <c:pt idx="82">
                  <c:v>206.9966</c:v>
                </c:pt>
                <c:pt idx="83">
                  <c:v>207.16679999999999</c:v>
                </c:pt>
                <c:pt idx="84">
                  <c:v>207.33580000000001</c:v>
                </c:pt>
                <c:pt idx="85">
                  <c:v>207.50370000000001</c:v>
                </c:pt>
                <c:pt idx="86">
                  <c:v>207.6705</c:v>
                </c:pt>
                <c:pt idx="87">
                  <c:v>207.83629999999999</c:v>
                </c:pt>
                <c:pt idx="88">
                  <c:v>208.001</c:v>
                </c:pt>
                <c:pt idx="89">
                  <c:v>208.16480000000001</c:v>
                </c:pt>
                <c:pt idx="90">
                  <c:v>208.32759999999999</c:v>
                </c:pt>
                <c:pt idx="91">
                  <c:v>208.48939999999999</c:v>
                </c:pt>
                <c:pt idx="92">
                  <c:v>208.65020000000001</c:v>
                </c:pt>
                <c:pt idx="93">
                  <c:v>208.81020000000001</c:v>
                </c:pt>
                <c:pt idx="94">
                  <c:v>208.9692</c:v>
                </c:pt>
                <c:pt idx="95">
                  <c:v>209.12739999999999</c:v>
                </c:pt>
                <c:pt idx="96">
                  <c:v>210.66380000000001</c:v>
                </c:pt>
                <c:pt idx="97">
                  <c:v>212.10210000000001</c:v>
                </c:pt>
                <c:pt idx="98">
                  <c:v>213.506</c:v>
                </c:pt>
                <c:pt idx="99">
                  <c:v>214.85830000000001</c:v>
                </c:pt>
                <c:pt idx="100">
                  <c:v>216.16630000000001</c:v>
                </c:pt>
                <c:pt idx="101">
                  <c:v>217.43549999999999</c:v>
                </c:pt>
                <c:pt idx="102">
                  <c:v>218.67070000000001</c:v>
                </c:pt>
                <c:pt idx="103">
                  <c:v>219.87540000000001</c:v>
                </c:pt>
                <c:pt idx="104">
                  <c:v>221.05330000000001</c:v>
                </c:pt>
                <c:pt idx="105">
                  <c:v>222.2072</c:v>
                </c:pt>
                <c:pt idx="106">
                  <c:v>223.33920000000001</c:v>
                </c:pt>
                <c:pt idx="107">
                  <c:v>224.45160000000001</c:v>
                </c:pt>
                <c:pt idx="108">
                  <c:v>225.54599999999999</c:v>
                </c:pt>
                <c:pt idx="109">
                  <c:v>226.624</c:v>
                </c:pt>
                <c:pt idx="110">
                  <c:v>227.68690000000001</c:v>
                </c:pt>
                <c:pt idx="111">
                  <c:v>228.73589999999999</c:v>
                </c:pt>
                <c:pt idx="112">
                  <c:v>229.77199999999999</c:v>
                </c:pt>
                <c:pt idx="113">
                  <c:v>230.7962</c:v>
                </c:pt>
                <c:pt idx="114">
                  <c:v>231.80930000000001</c:v>
                </c:pt>
                <c:pt idx="115">
                  <c:v>232.81209999999999</c:v>
                </c:pt>
                <c:pt idx="116">
                  <c:v>233.80529999999999</c:v>
                </c:pt>
                <c:pt idx="117">
                  <c:v>234.7894</c:v>
                </c:pt>
                <c:pt idx="118">
                  <c:v>235.76499999999999</c:v>
                </c:pt>
                <c:pt idx="119">
                  <c:v>236.73220000000001</c:v>
                </c:pt>
                <c:pt idx="120">
                  <c:v>237.6917</c:v>
                </c:pt>
                <c:pt idx="121">
                  <c:v>238.64420000000001</c:v>
                </c:pt>
                <c:pt idx="122">
                  <c:v>239.5898</c:v>
                </c:pt>
                <c:pt idx="123">
                  <c:v>240.5292</c:v>
                </c:pt>
                <c:pt idx="124">
                  <c:v>241.46250000000001</c:v>
                </c:pt>
                <c:pt idx="125">
                  <c:v>242.39</c:v>
                </c:pt>
                <c:pt idx="126">
                  <c:v>243.31209999999999</c:v>
                </c:pt>
                <c:pt idx="127">
                  <c:v>244.22909999999999</c:v>
                </c:pt>
                <c:pt idx="128">
                  <c:v>245.14109999999999</c:v>
                </c:pt>
                <c:pt idx="129">
                  <c:v>246.04839999999999</c:v>
                </c:pt>
                <c:pt idx="130">
                  <c:v>246.9511</c:v>
                </c:pt>
                <c:pt idx="131">
                  <c:v>247.84960000000001</c:v>
                </c:pt>
                <c:pt idx="132">
                  <c:v>248.744</c:v>
                </c:pt>
                <c:pt idx="133">
                  <c:v>249.6344</c:v>
                </c:pt>
                <c:pt idx="134">
                  <c:v>250.52099999999999</c:v>
                </c:pt>
                <c:pt idx="135">
                  <c:v>251.40389999999999</c:v>
                </c:pt>
                <c:pt idx="136">
                  <c:v>252.28270000000001</c:v>
                </c:pt>
                <c:pt idx="137">
                  <c:v>253.15799999999999</c:v>
                </c:pt>
                <c:pt idx="138">
                  <c:v>254.03020000000001</c:v>
                </c:pt>
                <c:pt idx="139">
                  <c:v>254.8991</c:v>
                </c:pt>
                <c:pt idx="140">
                  <c:v>255.76509999999999</c:v>
                </c:pt>
                <c:pt idx="141">
                  <c:v>256.62819999999999</c:v>
                </c:pt>
                <c:pt idx="142">
                  <c:v>257.48840000000001</c:v>
                </c:pt>
                <c:pt idx="143">
                  <c:v>258.346</c:v>
                </c:pt>
                <c:pt idx="144">
                  <c:v>259.20089999999999</c:v>
                </c:pt>
                <c:pt idx="145">
                  <c:v>260.05329999999998</c:v>
                </c:pt>
                <c:pt idx="146">
                  <c:v>260.9033</c:v>
                </c:pt>
                <c:pt idx="147">
                  <c:v>261.75080000000003</c:v>
                </c:pt>
                <c:pt idx="148">
                  <c:v>262.59609999999998</c:v>
                </c:pt>
                <c:pt idx="149">
                  <c:v>263.43920000000003</c:v>
                </c:pt>
                <c:pt idx="150">
                  <c:v>264.2801</c:v>
                </c:pt>
                <c:pt idx="151">
                  <c:v>265.1189</c:v>
                </c:pt>
                <c:pt idx="152">
                  <c:v>265.95549999999997</c:v>
                </c:pt>
                <c:pt idx="153">
                  <c:v>266.78949999999998</c:v>
                </c:pt>
                <c:pt idx="154">
                  <c:v>267.62169999999998</c:v>
                </c:pt>
                <c:pt idx="155">
                  <c:v>268.45190000000002</c:v>
                </c:pt>
                <c:pt idx="156">
                  <c:v>269.28030000000001</c:v>
                </c:pt>
                <c:pt idx="157">
                  <c:v>270.10700000000003</c:v>
                </c:pt>
                <c:pt idx="158">
                  <c:v>270.93189999999998</c:v>
                </c:pt>
                <c:pt idx="159">
                  <c:v>271.75510000000003</c:v>
                </c:pt>
                <c:pt idx="160">
                  <c:v>272.57670000000002</c:v>
                </c:pt>
                <c:pt idx="161">
                  <c:v>273.39670000000001</c:v>
                </c:pt>
                <c:pt idx="162">
                  <c:v>274.21519999999998</c:v>
                </c:pt>
                <c:pt idx="163">
                  <c:v>275.03210000000001</c:v>
                </c:pt>
                <c:pt idx="164">
                  <c:v>275.8476</c:v>
                </c:pt>
                <c:pt idx="165">
                  <c:v>276.66160000000002</c:v>
                </c:pt>
                <c:pt idx="166">
                  <c:v>277.4742</c:v>
                </c:pt>
                <c:pt idx="167">
                  <c:v>278.28539999999998</c:v>
                </c:pt>
                <c:pt idx="168">
                  <c:v>279.09530000000001</c:v>
                </c:pt>
                <c:pt idx="169">
                  <c:v>279.90350000000001</c:v>
                </c:pt>
                <c:pt idx="170">
                  <c:v>280.70999999999998</c:v>
                </c:pt>
                <c:pt idx="171">
                  <c:v>281.51519999999999</c:v>
                </c:pt>
                <c:pt idx="172">
                  <c:v>282.31920000000002</c:v>
                </c:pt>
                <c:pt idx="173">
                  <c:v>283.12200000000001</c:v>
                </c:pt>
                <c:pt idx="174">
                  <c:v>283.92360000000002</c:v>
                </c:pt>
                <c:pt idx="175">
                  <c:v>284.72410000000002</c:v>
                </c:pt>
                <c:pt idx="176">
                  <c:v>285.52339999999998</c:v>
                </c:pt>
                <c:pt idx="177">
                  <c:v>286.32159999999999</c:v>
                </c:pt>
                <c:pt idx="178">
                  <c:v>287.11869999999999</c:v>
                </c:pt>
                <c:pt idx="179">
                  <c:v>287.91469999999998</c:v>
                </c:pt>
                <c:pt idx="180">
                  <c:v>288.7097</c:v>
                </c:pt>
                <c:pt idx="181">
                  <c:v>289.50360000000001</c:v>
                </c:pt>
                <c:pt idx="182">
                  <c:v>290.29649999999998</c:v>
                </c:pt>
                <c:pt idx="183">
                  <c:v>291.08850000000001</c:v>
                </c:pt>
                <c:pt idx="184">
                  <c:v>291.87939999999998</c:v>
                </c:pt>
                <c:pt idx="185">
                  <c:v>292.66950000000003</c:v>
                </c:pt>
              </c:numCache>
            </c:numRef>
          </c:yVal>
          <c:smooth val="1"/>
          <c:extLst>
            <c:ext xmlns:c16="http://schemas.microsoft.com/office/drawing/2014/chart" uri="{C3380CC4-5D6E-409C-BE32-E72D297353CC}">
              <c16:uniqueId val="{00000001-1467-4EB7-A8EA-08A0BB997990}"/>
            </c:ext>
          </c:extLst>
        </c:ser>
        <c:ser>
          <c:idx val="2"/>
          <c:order val="2"/>
          <c:tx>
            <c:v>Lb PDR</c:v>
          </c:tx>
          <c:spPr>
            <a:ln w="19050" cap="rnd">
              <a:solidFill>
                <a:schemeClr val="accent6"/>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[0]!Lb_pdr_10</c:f>
              <c:numCache>
                <c:formatCode>General</c:formatCode>
                <c:ptCount val="186"/>
                <c:pt idx="0">
                  <c:v>121.94240000000001</c:v>
                </c:pt>
                <c:pt idx="1">
                  <c:v>123.5261</c:v>
                </c:pt>
                <c:pt idx="2">
                  <c:v>124.86499999999999</c:v>
                </c:pt>
                <c:pt idx="3">
                  <c:v>126.0248</c:v>
                </c:pt>
                <c:pt idx="4">
                  <c:v>127.0479</c:v>
                </c:pt>
                <c:pt idx="5">
                  <c:v>127.96299999999999</c:v>
                </c:pt>
                <c:pt idx="6">
                  <c:v>128.79089999999999</c:v>
                </c:pt>
                <c:pt idx="7">
                  <c:v>129.54660000000001</c:v>
                </c:pt>
                <c:pt idx="8">
                  <c:v>130.24189999999999</c:v>
                </c:pt>
                <c:pt idx="9">
                  <c:v>131.5898</c:v>
                </c:pt>
                <c:pt idx="10">
                  <c:v>133.65559999999999</c:v>
                </c:pt>
                <c:pt idx="11">
                  <c:v>135.67009999999999</c:v>
                </c:pt>
                <c:pt idx="12">
                  <c:v>137.64519999999999</c:v>
                </c:pt>
                <c:pt idx="13">
                  <c:v>139.5763</c:v>
                </c:pt>
                <c:pt idx="14">
                  <c:v>141.49170000000001</c:v>
                </c:pt>
                <c:pt idx="15">
                  <c:v>143.3862</c:v>
                </c:pt>
                <c:pt idx="16">
                  <c:v>145.2645</c:v>
                </c:pt>
                <c:pt idx="17">
                  <c:v>147.1302</c:v>
                </c:pt>
                <c:pt idx="18">
                  <c:v>148.98650000000001</c:v>
                </c:pt>
                <c:pt idx="19">
                  <c:v>150.8357</c:v>
                </c:pt>
                <c:pt idx="20">
                  <c:v>152.6788</c:v>
                </c:pt>
                <c:pt idx="21">
                  <c:v>154.54570000000001</c:v>
                </c:pt>
                <c:pt idx="22">
                  <c:v>156.41980000000001</c:v>
                </c:pt>
                <c:pt idx="23">
                  <c:v>158.26419999999999</c:v>
                </c:pt>
                <c:pt idx="24">
                  <c:v>160.0608</c:v>
                </c:pt>
                <c:pt idx="25">
                  <c:v>161.78210000000001</c:v>
                </c:pt>
                <c:pt idx="26">
                  <c:v>163.39099999999999</c:v>
                </c:pt>
                <c:pt idx="27">
                  <c:v>164.84889999999999</c:v>
                </c:pt>
                <c:pt idx="28">
                  <c:v>166.12979999999999</c:v>
                </c:pt>
                <c:pt idx="29">
                  <c:v>167.2346</c:v>
                </c:pt>
                <c:pt idx="30">
                  <c:v>168.18989999999999</c:v>
                </c:pt>
                <c:pt idx="31">
                  <c:v>169.03479999999999</c:v>
                </c:pt>
                <c:pt idx="32">
                  <c:v>169.80609999999999</c:v>
                </c:pt>
                <c:pt idx="33">
                  <c:v>170.53129999999999</c:v>
                </c:pt>
                <c:pt idx="34">
                  <c:v>171.22810000000001</c:v>
                </c:pt>
                <c:pt idx="35">
                  <c:v>171.90690000000001</c:v>
                </c:pt>
                <c:pt idx="36">
                  <c:v>172.57320000000001</c:v>
                </c:pt>
                <c:pt idx="37">
                  <c:v>173.22970000000001</c:v>
                </c:pt>
                <c:pt idx="38">
                  <c:v>173.8776</c:v>
                </c:pt>
                <c:pt idx="39">
                  <c:v>174.5172</c:v>
                </c:pt>
                <c:pt idx="40">
                  <c:v>175.14830000000001</c:v>
                </c:pt>
                <c:pt idx="41">
                  <c:v>175.7706</c:v>
                </c:pt>
                <c:pt idx="42">
                  <c:v>176.38380000000001</c:v>
                </c:pt>
                <c:pt idx="43">
                  <c:v>176.98759999999999</c:v>
                </c:pt>
                <c:pt idx="44">
                  <c:v>177.58170000000001</c:v>
                </c:pt>
                <c:pt idx="45">
                  <c:v>178.166</c:v>
                </c:pt>
                <c:pt idx="46">
                  <c:v>178.74039999999999</c:v>
                </c:pt>
                <c:pt idx="47">
                  <c:v>179.3048</c:v>
                </c:pt>
                <c:pt idx="48">
                  <c:v>179.85929999999999</c:v>
                </c:pt>
                <c:pt idx="49">
                  <c:v>180.40389999999999</c:v>
                </c:pt>
                <c:pt idx="50">
                  <c:v>180.93870000000001</c:v>
                </c:pt>
                <c:pt idx="51">
                  <c:v>181.4639</c:v>
                </c:pt>
                <c:pt idx="52">
                  <c:v>181.9795</c:v>
                </c:pt>
                <c:pt idx="53">
                  <c:v>182.48589999999999</c:v>
                </c:pt>
                <c:pt idx="54">
                  <c:v>182.98310000000001</c:v>
                </c:pt>
                <c:pt idx="55">
                  <c:v>183.47139999999999</c:v>
                </c:pt>
                <c:pt idx="56">
                  <c:v>183.95089999999999</c:v>
                </c:pt>
                <c:pt idx="57">
                  <c:v>184.42189999999999</c:v>
                </c:pt>
                <c:pt idx="58">
                  <c:v>184.88460000000001</c:v>
                </c:pt>
                <c:pt idx="59">
                  <c:v>185.33920000000001</c:v>
                </c:pt>
                <c:pt idx="60">
                  <c:v>185.7859</c:v>
                </c:pt>
                <c:pt idx="61">
                  <c:v>186.22499999999999</c:v>
                </c:pt>
                <c:pt idx="62">
                  <c:v>186.65649999999999</c:v>
                </c:pt>
                <c:pt idx="63">
                  <c:v>187.08080000000001</c:v>
                </c:pt>
                <c:pt idx="64">
                  <c:v>187.49799999999999</c:v>
                </c:pt>
                <c:pt idx="65">
                  <c:v>187.9083</c:v>
                </c:pt>
                <c:pt idx="66">
                  <c:v>188.31190000000001</c:v>
                </c:pt>
                <c:pt idx="67">
                  <c:v>188.709</c:v>
                </c:pt>
                <c:pt idx="68">
                  <c:v>189.09979999999999</c:v>
                </c:pt>
                <c:pt idx="69">
                  <c:v>189.48439999999999</c:v>
                </c:pt>
                <c:pt idx="70">
                  <c:v>189.863</c:v>
                </c:pt>
                <c:pt idx="71">
                  <c:v>190.23580000000001</c:v>
                </c:pt>
                <c:pt idx="72">
                  <c:v>190.60290000000001</c:v>
                </c:pt>
                <c:pt idx="73">
                  <c:v>190.96449999999999</c:v>
                </c:pt>
                <c:pt idx="74">
                  <c:v>191.32069999999999</c:v>
                </c:pt>
                <c:pt idx="75">
                  <c:v>191.67179999999999</c:v>
                </c:pt>
                <c:pt idx="76">
                  <c:v>192.01769999999999</c:v>
                </c:pt>
                <c:pt idx="77">
                  <c:v>192.3586</c:v>
                </c:pt>
                <c:pt idx="78">
                  <c:v>192.69479999999999</c:v>
                </c:pt>
                <c:pt idx="79">
                  <c:v>193.02619999999999</c:v>
                </c:pt>
                <c:pt idx="80">
                  <c:v>193.35300000000001</c:v>
                </c:pt>
                <c:pt idx="81">
                  <c:v>193.6754</c:v>
                </c:pt>
                <c:pt idx="82">
                  <c:v>193.99350000000001</c:v>
                </c:pt>
                <c:pt idx="83">
                  <c:v>194.30719999999999</c:v>
                </c:pt>
                <c:pt idx="84">
                  <c:v>194.61689999999999</c:v>
                </c:pt>
                <c:pt idx="85">
                  <c:v>194.92250000000001</c:v>
                </c:pt>
                <c:pt idx="86">
                  <c:v>195.2242</c:v>
                </c:pt>
                <c:pt idx="87">
                  <c:v>195.52199999999999</c:v>
                </c:pt>
                <c:pt idx="88">
                  <c:v>195.81610000000001</c:v>
                </c:pt>
                <c:pt idx="89">
                  <c:v>196.10650000000001</c:v>
                </c:pt>
                <c:pt idx="90">
                  <c:v>196.39340000000001</c:v>
                </c:pt>
                <c:pt idx="91">
                  <c:v>196.67670000000001</c:v>
                </c:pt>
                <c:pt idx="92">
                  <c:v>196.95670000000001</c:v>
                </c:pt>
                <c:pt idx="93">
                  <c:v>197.23330000000001</c:v>
                </c:pt>
                <c:pt idx="94">
                  <c:v>197.50659999999999</c:v>
                </c:pt>
                <c:pt idx="95">
                  <c:v>197.77680000000001</c:v>
                </c:pt>
                <c:pt idx="96">
                  <c:v>200.3177</c:v>
                </c:pt>
                <c:pt idx="97">
                  <c:v>202.54820000000001</c:v>
                </c:pt>
                <c:pt idx="98">
                  <c:v>204.6336</c:v>
                </c:pt>
                <c:pt idx="99">
                  <c:v>206.54429999999999</c:v>
                </c:pt>
                <c:pt idx="100">
                  <c:v>208.30699999999999</c:v>
                </c:pt>
                <c:pt idx="101">
                  <c:v>209.94300000000001</c:v>
                </c:pt>
                <c:pt idx="102">
                  <c:v>211.46899999999999</c:v>
                </c:pt>
                <c:pt idx="103">
                  <c:v>212.89869999999999</c:v>
                </c:pt>
                <c:pt idx="104">
                  <c:v>214.24359999999999</c:v>
                </c:pt>
                <c:pt idx="105">
                  <c:v>215.51320000000001</c:v>
                </c:pt>
                <c:pt idx="106">
                  <c:v>216.71539999999999</c:v>
                </c:pt>
                <c:pt idx="107">
                  <c:v>217.857</c:v>
                </c:pt>
                <c:pt idx="108">
                  <c:v>218.94380000000001</c:v>
                </c:pt>
                <c:pt idx="109">
                  <c:v>219.98079999999999</c:v>
                </c:pt>
                <c:pt idx="110">
                  <c:v>220.97239999999999</c:v>
                </c:pt>
                <c:pt idx="111">
                  <c:v>221.92230000000001</c:v>
                </c:pt>
                <c:pt idx="112">
                  <c:v>222.834</c:v>
                </c:pt>
                <c:pt idx="113">
                  <c:v>223.71039999999999</c:v>
                </c:pt>
                <c:pt idx="114">
                  <c:v>224.55410000000001</c:v>
                </c:pt>
                <c:pt idx="115">
                  <c:v>225.3674</c:v>
                </c:pt>
                <c:pt idx="116">
                  <c:v>226.15260000000001</c:v>
                </c:pt>
                <c:pt idx="117">
                  <c:v>226.91139999999999</c:v>
                </c:pt>
                <c:pt idx="118">
                  <c:v>227.6455</c:v>
                </c:pt>
                <c:pt idx="119">
                  <c:v>228.35650000000001</c:v>
                </c:pt>
                <c:pt idx="120">
                  <c:v>229.04580000000001</c:v>
                </c:pt>
                <c:pt idx="121">
                  <c:v>229.71469999999999</c:v>
                </c:pt>
                <c:pt idx="122">
                  <c:v>230.36439999999999</c:v>
                </c:pt>
                <c:pt idx="123">
                  <c:v>230.99600000000001</c:v>
                </c:pt>
                <c:pt idx="124">
                  <c:v>231.6103</c:v>
                </c:pt>
                <c:pt idx="125">
                  <c:v>232.20849999999999</c:v>
                </c:pt>
                <c:pt idx="126">
                  <c:v>232.7912</c:v>
                </c:pt>
                <c:pt idx="127">
                  <c:v>233.35929999999999</c:v>
                </c:pt>
                <c:pt idx="128">
                  <c:v>233.9134</c:v>
                </c:pt>
                <c:pt idx="129">
                  <c:v>234.45429999999999</c:v>
                </c:pt>
                <c:pt idx="130">
                  <c:v>234.98259999999999</c:v>
                </c:pt>
                <c:pt idx="131">
                  <c:v>235.49879999999999</c:v>
                </c:pt>
                <c:pt idx="132">
                  <c:v>236.0035</c:v>
                </c:pt>
                <c:pt idx="133">
                  <c:v>236.49719999999999</c:v>
                </c:pt>
                <c:pt idx="134">
                  <c:v>236.9803</c:v>
                </c:pt>
                <c:pt idx="135">
                  <c:v>237.45339999999999</c:v>
                </c:pt>
                <c:pt idx="136">
                  <c:v>237.91659999999999</c:v>
                </c:pt>
                <c:pt idx="137">
                  <c:v>238.3706</c:v>
                </c:pt>
                <c:pt idx="138">
                  <c:v>238.81559999999999</c:v>
                </c:pt>
                <c:pt idx="139">
                  <c:v>239.25200000000001</c:v>
                </c:pt>
                <c:pt idx="140">
                  <c:v>239.68020000000001</c:v>
                </c:pt>
                <c:pt idx="141">
                  <c:v>240.10040000000001</c:v>
                </c:pt>
                <c:pt idx="142">
                  <c:v>240.5129</c:v>
                </c:pt>
                <c:pt idx="143">
                  <c:v>240.91810000000001</c:v>
                </c:pt>
                <c:pt idx="144">
                  <c:v>241.31610000000001</c:v>
                </c:pt>
                <c:pt idx="145">
                  <c:v>241.7073</c:v>
                </c:pt>
                <c:pt idx="146">
                  <c:v>242.09180000000001</c:v>
                </c:pt>
                <c:pt idx="147">
                  <c:v>242.4699</c:v>
                </c:pt>
                <c:pt idx="148">
                  <c:v>242.8417</c:v>
                </c:pt>
                <c:pt idx="149">
                  <c:v>243.20760000000001</c:v>
                </c:pt>
                <c:pt idx="150">
                  <c:v>243.5676</c:v>
                </c:pt>
                <c:pt idx="151">
                  <c:v>243.922</c:v>
                </c:pt>
                <c:pt idx="152">
                  <c:v>244.27090000000001</c:v>
                </c:pt>
                <c:pt idx="153">
                  <c:v>244.61439999999999</c:v>
                </c:pt>
                <c:pt idx="154">
                  <c:v>244.9528</c:v>
                </c:pt>
                <c:pt idx="155">
                  <c:v>245.28620000000001</c:v>
                </c:pt>
                <c:pt idx="156">
                  <c:v>245.6147</c:v>
                </c:pt>
                <c:pt idx="157">
                  <c:v>245.93860000000001</c:v>
                </c:pt>
                <c:pt idx="158">
                  <c:v>246.2578</c:v>
                </c:pt>
                <c:pt idx="159">
                  <c:v>246.5727</c:v>
                </c:pt>
                <c:pt idx="160">
                  <c:v>246.88319999999999</c:v>
                </c:pt>
                <c:pt idx="161">
                  <c:v>247.18950000000001</c:v>
                </c:pt>
                <c:pt idx="162">
                  <c:v>247.49170000000001</c:v>
                </c:pt>
                <c:pt idx="163">
                  <c:v>247.78989999999999</c:v>
                </c:pt>
                <c:pt idx="164">
                  <c:v>248.08430000000001</c:v>
                </c:pt>
                <c:pt idx="165">
                  <c:v>248.3749</c:v>
                </c:pt>
                <c:pt idx="166">
                  <c:v>248.6618</c:v>
                </c:pt>
                <c:pt idx="167">
                  <c:v>248.9451</c:v>
                </c:pt>
                <c:pt idx="168">
                  <c:v>249.22489999999999</c:v>
                </c:pt>
                <c:pt idx="169">
                  <c:v>249.50120000000001</c:v>
                </c:pt>
                <c:pt idx="170">
                  <c:v>249.77420000000001</c:v>
                </c:pt>
                <c:pt idx="171">
                  <c:v>250.04400000000001</c:v>
                </c:pt>
                <c:pt idx="172">
                  <c:v>250.31049999999999</c:v>
                </c:pt>
                <c:pt idx="173">
                  <c:v>250.57400000000001</c:v>
                </c:pt>
                <c:pt idx="174">
                  <c:v>250.83439999999999</c:v>
                </c:pt>
                <c:pt idx="175">
                  <c:v>251.09190000000001</c:v>
                </c:pt>
                <c:pt idx="176">
                  <c:v>251.34649999999999</c:v>
                </c:pt>
                <c:pt idx="177">
                  <c:v>251.59819999999999</c:v>
                </c:pt>
                <c:pt idx="178">
                  <c:v>251.84719999999999</c:v>
                </c:pt>
                <c:pt idx="179">
                  <c:v>252.0934</c:v>
                </c:pt>
                <c:pt idx="180">
                  <c:v>252.33709999999999</c:v>
                </c:pt>
                <c:pt idx="181">
                  <c:v>252.57810000000001</c:v>
                </c:pt>
                <c:pt idx="182">
                  <c:v>252.81659999999999</c:v>
                </c:pt>
                <c:pt idx="183">
                  <c:v>253.05260000000001</c:v>
                </c:pt>
                <c:pt idx="184">
                  <c:v>253.2861</c:v>
                </c:pt>
                <c:pt idx="185">
                  <c:v>253.51730000000001</c:v>
                </c:pt>
              </c:numCache>
            </c:numRef>
          </c:yVal>
          <c:smooth val="1"/>
          <c:extLst>
            <c:ext xmlns:c16="http://schemas.microsoft.com/office/drawing/2014/chart" uri="{C3380CC4-5D6E-409C-BE32-E72D297353CC}">
              <c16:uniqueId val="{00000002-1467-4EB7-A8EA-08A0BB997990}"/>
            </c:ext>
          </c:extLst>
        </c:ser>
        <c:ser>
          <c:idx val="4"/>
          <c:order val="3"/>
          <c:tx>
            <c:v>Lbs</c:v>
          </c:tx>
          <c:spPr>
            <a:ln w="19050" cap="rnd">
              <a:solidFill>
                <a:schemeClr val="tx1"/>
              </a:solidFill>
              <a:prstDash val="dash"/>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[0]!Lbs_10</c:f>
              <c:numCache>
                <c:formatCode>General</c:formatCode>
                <c:ptCount val="186"/>
                <c:pt idx="0">
                  <c:v>177.82429999999999</c:v>
                </c:pt>
                <c:pt idx="1">
                  <c:v>179.40799999999999</c:v>
                </c:pt>
                <c:pt idx="2">
                  <c:v>180.74700000000001</c:v>
                </c:pt>
                <c:pt idx="3">
                  <c:v>181.9068</c:v>
                </c:pt>
                <c:pt idx="4">
                  <c:v>182.9299</c:v>
                </c:pt>
                <c:pt idx="5">
                  <c:v>183.8451</c:v>
                </c:pt>
                <c:pt idx="6">
                  <c:v>184.673</c:v>
                </c:pt>
                <c:pt idx="7">
                  <c:v>185.4288</c:v>
                </c:pt>
                <c:pt idx="8">
                  <c:v>186.1241</c:v>
                </c:pt>
                <c:pt idx="9">
                  <c:v>186.76779999999999</c:v>
                </c:pt>
                <c:pt idx="10">
                  <c:v>187.36709999999999</c:v>
                </c:pt>
                <c:pt idx="11">
                  <c:v>187.92769999999999</c:v>
                </c:pt>
                <c:pt idx="12">
                  <c:v>188.45439999999999</c:v>
                </c:pt>
                <c:pt idx="13">
                  <c:v>188.95089999999999</c:v>
                </c:pt>
                <c:pt idx="14">
                  <c:v>189.4205</c:v>
                </c:pt>
                <c:pt idx="15">
                  <c:v>189.86609999999999</c:v>
                </c:pt>
                <c:pt idx="16">
                  <c:v>190.28989999999999</c:v>
                </c:pt>
                <c:pt idx="17">
                  <c:v>190.69399999999999</c:v>
                </c:pt>
                <c:pt idx="18">
                  <c:v>191.08019999999999</c:v>
                </c:pt>
                <c:pt idx="19">
                  <c:v>191.44990000000001</c:v>
                </c:pt>
                <c:pt idx="20">
                  <c:v>191.80449999999999</c:v>
                </c:pt>
                <c:pt idx="21">
                  <c:v>192.1841</c:v>
                </c:pt>
                <c:pt idx="22">
                  <c:v>192.58269999999999</c:v>
                </c:pt>
                <c:pt idx="23">
                  <c:v>192.96940000000001</c:v>
                </c:pt>
                <c:pt idx="24">
                  <c:v>193.3451</c:v>
                </c:pt>
                <c:pt idx="25">
                  <c:v>193.71039999999999</c:v>
                </c:pt>
                <c:pt idx="26">
                  <c:v>194.066</c:v>
                </c:pt>
                <c:pt idx="27">
                  <c:v>194.4126</c:v>
                </c:pt>
                <c:pt idx="28">
                  <c:v>194.75069999999999</c:v>
                </c:pt>
                <c:pt idx="29">
                  <c:v>195.08090000000001</c:v>
                </c:pt>
                <c:pt idx="30">
                  <c:v>195.40350000000001</c:v>
                </c:pt>
                <c:pt idx="31">
                  <c:v>195.71899999999999</c:v>
                </c:pt>
                <c:pt idx="32">
                  <c:v>196.02789999999999</c:v>
                </c:pt>
                <c:pt idx="33">
                  <c:v>196.3304</c:v>
                </c:pt>
                <c:pt idx="34">
                  <c:v>196.6268</c:v>
                </c:pt>
                <c:pt idx="35">
                  <c:v>196.91759999999999</c:v>
                </c:pt>
                <c:pt idx="36">
                  <c:v>197.2029</c:v>
                </c:pt>
                <c:pt idx="37">
                  <c:v>197.483</c:v>
                </c:pt>
                <c:pt idx="38">
                  <c:v>197.75829999999999</c:v>
                </c:pt>
                <c:pt idx="39">
                  <c:v>198.02879999999999</c:v>
                </c:pt>
                <c:pt idx="40">
                  <c:v>198.29480000000001</c:v>
                </c:pt>
                <c:pt idx="41">
                  <c:v>198.5566</c:v>
                </c:pt>
                <c:pt idx="42">
                  <c:v>198.8142</c:v>
                </c:pt>
                <c:pt idx="43">
                  <c:v>199.06790000000001</c:v>
                </c:pt>
                <c:pt idx="44">
                  <c:v>199.31790000000001</c:v>
                </c:pt>
                <c:pt idx="45">
                  <c:v>199.5642</c:v>
                </c:pt>
                <c:pt idx="46">
                  <c:v>199.80709999999999</c:v>
                </c:pt>
                <c:pt idx="47">
                  <c:v>200.04660000000001</c:v>
                </c:pt>
                <c:pt idx="48">
                  <c:v>200.28290000000001</c:v>
                </c:pt>
                <c:pt idx="49">
                  <c:v>200.51609999999999</c:v>
                </c:pt>
                <c:pt idx="50">
                  <c:v>200.74629999999999</c:v>
                </c:pt>
                <c:pt idx="51">
                  <c:v>200.9736</c:v>
                </c:pt>
                <c:pt idx="52">
                  <c:v>201.19820000000001</c:v>
                </c:pt>
                <c:pt idx="53">
                  <c:v>201.42009999999999</c:v>
                </c:pt>
                <c:pt idx="54">
                  <c:v>201.6395</c:v>
                </c:pt>
                <c:pt idx="55">
                  <c:v>201.8563</c:v>
                </c:pt>
                <c:pt idx="56">
                  <c:v>202.07069999999999</c:v>
                </c:pt>
                <c:pt idx="57">
                  <c:v>202.28280000000001</c:v>
                </c:pt>
                <c:pt idx="58">
                  <c:v>202.49260000000001</c:v>
                </c:pt>
                <c:pt idx="59">
                  <c:v>202.7003</c:v>
                </c:pt>
                <c:pt idx="60">
                  <c:v>202.9058</c:v>
                </c:pt>
                <c:pt idx="61">
                  <c:v>203.10919999999999</c:v>
                </c:pt>
                <c:pt idx="62">
                  <c:v>203.3107</c:v>
                </c:pt>
                <c:pt idx="63">
                  <c:v>203.5102</c:v>
                </c:pt>
                <c:pt idx="64">
                  <c:v>203.7079</c:v>
                </c:pt>
                <c:pt idx="65">
                  <c:v>203.90369999999999</c:v>
                </c:pt>
                <c:pt idx="66">
                  <c:v>204.09780000000001</c:v>
                </c:pt>
                <c:pt idx="67">
                  <c:v>204.2901</c:v>
                </c:pt>
                <c:pt idx="68">
                  <c:v>204.48079999999999</c:v>
                </c:pt>
                <c:pt idx="69">
                  <c:v>204.66980000000001</c:v>
                </c:pt>
                <c:pt idx="70">
                  <c:v>204.85720000000001</c:v>
                </c:pt>
                <c:pt idx="71">
                  <c:v>205.04310000000001</c:v>
                </c:pt>
                <c:pt idx="72">
                  <c:v>205.22749999999999</c:v>
                </c:pt>
                <c:pt idx="73">
                  <c:v>205.41050000000001</c:v>
                </c:pt>
                <c:pt idx="74">
                  <c:v>205.59200000000001</c:v>
                </c:pt>
                <c:pt idx="75">
                  <c:v>205.77209999999999</c:v>
                </c:pt>
                <c:pt idx="76">
                  <c:v>205.95079999999999</c:v>
                </c:pt>
                <c:pt idx="77">
                  <c:v>206.1283</c:v>
                </c:pt>
                <c:pt idx="78">
                  <c:v>206.30439999999999</c:v>
                </c:pt>
                <c:pt idx="79">
                  <c:v>206.47929999999999</c:v>
                </c:pt>
                <c:pt idx="80">
                  <c:v>206.65289999999999</c:v>
                </c:pt>
                <c:pt idx="81">
                  <c:v>206.8254</c:v>
                </c:pt>
                <c:pt idx="82">
                  <c:v>206.9966</c:v>
                </c:pt>
                <c:pt idx="83">
                  <c:v>207.16679999999999</c:v>
                </c:pt>
                <c:pt idx="84">
                  <c:v>207.33580000000001</c:v>
                </c:pt>
                <c:pt idx="85">
                  <c:v>207.50370000000001</c:v>
                </c:pt>
                <c:pt idx="86">
                  <c:v>207.6705</c:v>
                </c:pt>
                <c:pt idx="87">
                  <c:v>207.83629999999999</c:v>
                </c:pt>
                <c:pt idx="88">
                  <c:v>208.001</c:v>
                </c:pt>
                <c:pt idx="89">
                  <c:v>208.16480000000001</c:v>
                </c:pt>
                <c:pt idx="90">
                  <c:v>208.32759999999999</c:v>
                </c:pt>
                <c:pt idx="91">
                  <c:v>208.48939999999999</c:v>
                </c:pt>
                <c:pt idx="92">
                  <c:v>208.65020000000001</c:v>
                </c:pt>
                <c:pt idx="93">
                  <c:v>208.81020000000001</c:v>
                </c:pt>
                <c:pt idx="94">
                  <c:v>208.9692</c:v>
                </c:pt>
                <c:pt idx="95">
                  <c:v>209.12739999999999</c:v>
                </c:pt>
                <c:pt idx="96">
                  <c:v>210.66380000000001</c:v>
                </c:pt>
                <c:pt idx="97">
                  <c:v>212.10210000000001</c:v>
                </c:pt>
                <c:pt idx="98">
                  <c:v>213.506</c:v>
                </c:pt>
                <c:pt idx="99">
                  <c:v>214.85830000000001</c:v>
                </c:pt>
                <c:pt idx="100">
                  <c:v>216.16630000000001</c:v>
                </c:pt>
                <c:pt idx="101">
                  <c:v>217.43549999999999</c:v>
                </c:pt>
                <c:pt idx="102">
                  <c:v>218.67070000000001</c:v>
                </c:pt>
                <c:pt idx="103">
                  <c:v>219.87540000000001</c:v>
                </c:pt>
                <c:pt idx="104">
                  <c:v>221.05330000000001</c:v>
                </c:pt>
                <c:pt idx="105">
                  <c:v>222.2072</c:v>
                </c:pt>
                <c:pt idx="106">
                  <c:v>223.33920000000001</c:v>
                </c:pt>
                <c:pt idx="107">
                  <c:v>224.45160000000001</c:v>
                </c:pt>
                <c:pt idx="108">
                  <c:v>225.54599999999999</c:v>
                </c:pt>
                <c:pt idx="109">
                  <c:v>226.624</c:v>
                </c:pt>
                <c:pt idx="110">
                  <c:v>227.68690000000001</c:v>
                </c:pt>
                <c:pt idx="111">
                  <c:v>228.73589999999999</c:v>
                </c:pt>
                <c:pt idx="112">
                  <c:v>229.77199999999999</c:v>
                </c:pt>
                <c:pt idx="113">
                  <c:v>230.7962</c:v>
                </c:pt>
                <c:pt idx="114">
                  <c:v>231.80930000000001</c:v>
                </c:pt>
                <c:pt idx="115">
                  <c:v>232.81209999999999</c:v>
                </c:pt>
                <c:pt idx="116">
                  <c:v>233.80529999999999</c:v>
                </c:pt>
                <c:pt idx="117">
                  <c:v>234.7894</c:v>
                </c:pt>
                <c:pt idx="118">
                  <c:v>235.76499999999999</c:v>
                </c:pt>
                <c:pt idx="119">
                  <c:v>236.73220000000001</c:v>
                </c:pt>
                <c:pt idx="120">
                  <c:v>237.6917</c:v>
                </c:pt>
                <c:pt idx="121">
                  <c:v>238.64420000000001</c:v>
                </c:pt>
                <c:pt idx="122">
                  <c:v>239.5898</c:v>
                </c:pt>
                <c:pt idx="123">
                  <c:v>240.5292</c:v>
                </c:pt>
                <c:pt idx="124">
                  <c:v>241.46250000000001</c:v>
                </c:pt>
                <c:pt idx="125">
                  <c:v>242.39</c:v>
                </c:pt>
                <c:pt idx="126">
                  <c:v>243.31209999999999</c:v>
                </c:pt>
                <c:pt idx="127">
                  <c:v>244.22909999999999</c:v>
                </c:pt>
                <c:pt idx="128">
                  <c:v>245.14109999999999</c:v>
                </c:pt>
                <c:pt idx="129">
                  <c:v>246.04839999999999</c:v>
                </c:pt>
                <c:pt idx="130">
                  <c:v>246.9511</c:v>
                </c:pt>
                <c:pt idx="131">
                  <c:v>247.84960000000001</c:v>
                </c:pt>
                <c:pt idx="132">
                  <c:v>248.744</c:v>
                </c:pt>
                <c:pt idx="133">
                  <c:v>249.6344</c:v>
                </c:pt>
                <c:pt idx="134">
                  <c:v>250.52099999999999</c:v>
                </c:pt>
                <c:pt idx="135">
                  <c:v>251.40389999999999</c:v>
                </c:pt>
                <c:pt idx="136">
                  <c:v>252.28270000000001</c:v>
                </c:pt>
                <c:pt idx="137">
                  <c:v>253.15799999999999</c:v>
                </c:pt>
                <c:pt idx="138">
                  <c:v>254.03020000000001</c:v>
                </c:pt>
                <c:pt idx="139">
                  <c:v>254.8991</c:v>
                </c:pt>
                <c:pt idx="140">
                  <c:v>255.76509999999999</c:v>
                </c:pt>
                <c:pt idx="141">
                  <c:v>256.62819999999999</c:v>
                </c:pt>
                <c:pt idx="142">
                  <c:v>257.48840000000001</c:v>
                </c:pt>
                <c:pt idx="143">
                  <c:v>258.346</c:v>
                </c:pt>
                <c:pt idx="144">
                  <c:v>259.20089999999999</c:v>
                </c:pt>
                <c:pt idx="145">
                  <c:v>260.05329999999998</c:v>
                </c:pt>
                <c:pt idx="146">
                  <c:v>260.9033</c:v>
                </c:pt>
                <c:pt idx="147">
                  <c:v>261.75080000000003</c:v>
                </c:pt>
                <c:pt idx="148">
                  <c:v>262.59609999999998</c:v>
                </c:pt>
                <c:pt idx="149">
                  <c:v>263.43920000000003</c:v>
                </c:pt>
                <c:pt idx="150">
                  <c:v>264.2801</c:v>
                </c:pt>
                <c:pt idx="151">
                  <c:v>265.1189</c:v>
                </c:pt>
                <c:pt idx="152">
                  <c:v>265.95549999999997</c:v>
                </c:pt>
                <c:pt idx="153">
                  <c:v>266.78949999999998</c:v>
                </c:pt>
                <c:pt idx="154">
                  <c:v>267.62169999999998</c:v>
                </c:pt>
                <c:pt idx="155">
                  <c:v>268.45190000000002</c:v>
                </c:pt>
                <c:pt idx="156">
                  <c:v>269.28030000000001</c:v>
                </c:pt>
                <c:pt idx="157">
                  <c:v>270.10700000000003</c:v>
                </c:pt>
                <c:pt idx="158">
                  <c:v>270.93189999999998</c:v>
                </c:pt>
                <c:pt idx="159">
                  <c:v>271.75510000000003</c:v>
                </c:pt>
                <c:pt idx="160">
                  <c:v>272.57670000000002</c:v>
                </c:pt>
                <c:pt idx="161">
                  <c:v>273.39670000000001</c:v>
                </c:pt>
                <c:pt idx="162">
                  <c:v>274.21519999999998</c:v>
                </c:pt>
                <c:pt idx="163">
                  <c:v>275.03210000000001</c:v>
                </c:pt>
                <c:pt idx="164">
                  <c:v>275.8476</c:v>
                </c:pt>
                <c:pt idx="165">
                  <c:v>276.66160000000002</c:v>
                </c:pt>
                <c:pt idx="166">
                  <c:v>277.4742</c:v>
                </c:pt>
                <c:pt idx="167">
                  <c:v>278.28539999999998</c:v>
                </c:pt>
                <c:pt idx="168">
                  <c:v>279.09530000000001</c:v>
                </c:pt>
                <c:pt idx="169">
                  <c:v>279.90350000000001</c:v>
                </c:pt>
                <c:pt idx="170">
                  <c:v>280.70999999999998</c:v>
                </c:pt>
                <c:pt idx="171">
                  <c:v>281.51519999999999</c:v>
                </c:pt>
                <c:pt idx="172">
                  <c:v>282.31920000000002</c:v>
                </c:pt>
                <c:pt idx="173">
                  <c:v>283.12200000000001</c:v>
                </c:pt>
                <c:pt idx="174">
                  <c:v>283.92360000000002</c:v>
                </c:pt>
                <c:pt idx="175">
                  <c:v>284.72410000000002</c:v>
                </c:pt>
                <c:pt idx="176">
                  <c:v>285.52339999999998</c:v>
                </c:pt>
                <c:pt idx="177">
                  <c:v>286.32159999999999</c:v>
                </c:pt>
                <c:pt idx="178">
                  <c:v>287.11869999999999</c:v>
                </c:pt>
                <c:pt idx="179">
                  <c:v>287.91469999999998</c:v>
                </c:pt>
                <c:pt idx="180">
                  <c:v>288.7097</c:v>
                </c:pt>
                <c:pt idx="181">
                  <c:v>289.50360000000001</c:v>
                </c:pt>
                <c:pt idx="182">
                  <c:v>290.29649999999998</c:v>
                </c:pt>
                <c:pt idx="183">
                  <c:v>291.08850000000001</c:v>
                </c:pt>
                <c:pt idx="184">
                  <c:v>291.87939999999998</c:v>
                </c:pt>
                <c:pt idx="185">
                  <c:v>292.66950000000003</c:v>
                </c:pt>
              </c:numCache>
            </c:numRef>
          </c:yVal>
          <c:smooth val="1"/>
          <c:extLst>
            <c:ext xmlns:c16="http://schemas.microsoft.com/office/drawing/2014/chart" uri="{C3380CC4-5D6E-409C-BE32-E72D297353CC}">
              <c16:uniqueId val="{00000003-1467-4EB7-A8EA-08A0BB997990}"/>
            </c:ext>
          </c:extLst>
        </c:ser>
        <c:ser>
          <c:idx val="5"/>
          <c:order val="4"/>
          <c:tx>
            <c:v>Lbs PDR</c:v>
          </c:tx>
          <c:spPr>
            <a:ln w="19050" cap="rnd">
              <a:solidFill>
                <a:schemeClr val="tx1"/>
              </a:solidFill>
              <a:prstDash val="sysDot"/>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[0]!Lbs_pdr_10</c:f>
              <c:numCache>
                <c:formatCode>General</c:formatCode>
                <c:ptCount val="186"/>
                <c:pt idx="0">
                  <c:v>152.09039999999999</c:v>
                </c:pt>
                <c:pt idx="1">
                  <c:v>153.4365</c:v>
                </c:pt>
                <c:pt idx="2">
                  <c:v>154.5746</c:v>
                </c:pt>
                <c:pt idx="3">
                  <c:v>155.56049999999999</c:v>
                </c:pt>
                <c:pt idx="4">
                  <c:v>156.43010000000001</c:v>
                </c:pt>
                <c:pt idx="5">
                  <c:v>157.208</c:v>
                </c:pt>
                <c:pt idx="6">
                  <c:v>157.9117</c:v>
                </c:pt>
                <c:pt idx="7">
                  <c:v>158.55410000000001</c:v>
                </c:pt>
                <c:pt idx="8">
                  <c:v>159.14500000000001</c:v>
                </c:pt>
                <c:pt idx="9">
                  <c:v>159.69220000000001</c:v>
                </c:pt>
                <c:pt idx="10">
                  <c:v>160.20160000000001</c:v>
                </c:pt>
                <c:pt idx="11">
                  <c:v>160.6781</c:v>
                </c:pt>
                <c:pt idx="12">
                  <c:v>161.12569999999999</c:v>
                </c:pt>
                <c:pt idx="13">
                  <c:v>161.54769999999999</c:v>
                </c:pt>
                <c:pt idx="14">
                  <c:v>161.9469</c:v>
                </c:pt>
                <c:pt idx="15">
                  <c:v>162.32560000000001</c:v>
                </c:pt>
                <c:pt idx="16">
                  <c:v>162.6858</c:v>
                </c:pt>
                <c:pt idx="17">
                  <c:v>163.02930000000001</c:v>
                </c:pt>
                <c:pt idx="18">
                  <c:v>163.35749999999999</c:v>
                </c:pt>
                <c:pt idx="19">
                  <c:v>163.67169999999999</c:v>
                </c:pt>
                <c:pt idx="20">
                  <c:v>163.97309999999999</c:v>
                </c:pt>
                <c:pt idx="21">
                  <c:v>164.2714</c:v>
                </c:pt>
                <c:pt idx="22">
                  <c:v>164.61060000000001</c:v>
                </c:pt>
                <c:pt idx="23">
                  <c:v>164.99600000000001</c:v>
                </c:pt>
                <c:pt idx="24">
                  <c:v>165.42580000000001</c:v>
                </c:pt>
                <c:pt idx="25">
                  <c:v>165.89699999999999</c:v>
                </c:pt>
                <c:pt idx="26">
                  <c:v>166.4059</c:v>
                </c:pt>
                <c:pt idx="27">
                  <c:v>166.94800000000001</c:v>
                </c:pt>
                <c:pt idx="28">
                  <c:v>167.5188</c:v>
                </c:pt>
                <c:pt idx="29">
                  <c:v>168.11340000000001</c:v>
                </c:pt>
                <c:pt idx="30">
                  <c:v>168.72730000000001</c:v>
                </c:pt>
                <c:pt idx="31">
                  <c:v>169.35589999999999</c:v>
                </c:pt>
                <c:pt idx="32">
                  <c:v>169.99539999999999</c:v>
                </c:pt>
                <c:pt idx="33">
                  <c:v>170.642</c:v>
                </c:pt>
                <c:pt idx="34">
                  <c:v>171.29249999999999</c:v>
                </c:pt>
                <c:pt idx="35">
                  <c:v>171.9443</c:v>
                </c:pt>
                <c:pt idx="36">
                  <c:v>172.59479999999999</c:v>
                </c:pt>
                <c:pt idx="37">
                  <c:v>173.2422</c:v>
                </c:pt>
                <c:pt idx="38">
                  <c:v>173.88489999999999</c:v>
                </c:pt>
                <c:pt idx="39">
                  <c:v>174.5214</c:v>
                </c:pt>
                <c:pt idx="40">
                  <c:v>175.1507</c:v>
                </c:pt>
                <c:pt idx="41">
                  <c:v>175.77199999999999</c:v>
                </c:pt>
                <c:pt idx="42">
                  <c:v>176.38460000000001</c:v>
                </c:pt>
                <c:pt idx="43">
                  <c:v>176.988</c:v>
                </c:pt>
                <c:pt idx="44">
                  <c:v>177.58189999999999</c:v>
                </c:pt>
                <c:pt idx="45">
                  <c:v>178.1661</c:v>
                </c:pt>
                <c:pt idx="46">
                  <c:v>178.74039999999999</c:v>
                </c:pt>
                <c:pt idx="47">
                  <c:v>179.3048</c:v>
                </c:pt>
                <c:pt idx="48">
                  <c:v>179.85929999999999</c:v>
                </c:pt>
                <c:pt idx="49">
                  <c:v>180.40389999999999</c:v>
                </c:pt>
                <c:pt idx="50">
                  <c:v>180.93870000000001</c:v>
                </c:pt>
                <c:pt idx="51">
                  <c:v>181.4639</c:v>
                </c:pt>
                <c:pt idx="52">
                  <c:v>181.9795</c:v>
                </c:pt>
                <c:pt idx="53">
                  <c:v>182.48589999999999</c:v>
                </c:pt>
                <c:pt idx="54">
                  <c:v>182.98310000000001</c:v>
                </c:pt>
                <c:pt idx="55">
                  <c:v>183.47139999999999</c:v>
                </c:pt>
                <c:pt idx="56">
                  <c:v>183.95089999999999</c:v>
                </c:pt>
                <c:pt idx="57">
                  <c:v>184.42189999999999</c:v>
                </c:pt>
                <c:pt idx="58">
                  <c:v>184.88460000000001</c:v>
                </c:pt>
                <c:pt idx="59">
                  <c:v>185.33920000000001</c:v>
                </c:pt>
                <c:pt idx="60">
                  <c:v>185.7859</c:v>
                </c:pt>
                <c:pt idx="61">
                  <c:v>186.22499999999999</c:v>
                </c:pt>
                <c:pt idx="62">
                  <c:v>186.65649999999999</c:v>
                </c:pt>
                <c:pt idx="63">
                  <c:v>187.08080000000001</c:v>
                </c:pt>
                <c:pt idx="64">
                  <c:v>187.49799999999999</c:v>
                </c:pt>
                <c:pt idx="65">
                  <c:v>187.9083</c:v>
                </c:pt>
                <c:pt idx="66">
                  <c:v>188.31190000000001</c:v>
                </c:pt>
                <c:pt idx="67">
                  <c:v>188.709</c:v>
                </c:pt>
                <c:pt idx="68">
                  <c:v>189.09979999999999</c:v>
                </c:pt>
                <c:pt idx="69">
                  <c:v>189.48439999999999</c:v>
                </c:pt>
                <c:pt idx="70">
                  <c:v>189.863</c:v>
                </c:pt>
                <c:pt idx="71">
                  <c:v>190.23580000000001</c:v>
                </c:pt>
                <c:pt idx="72">
                  <c:v>190.60290000000001</c:v>
                </c:pt>
                <c:pt idx="73">
                  <c:v>190.96449999999999</c:v>
                </c:pt>
                <c:pt idx="74">
                  <c:v>191.32069999999999</c:v>
                </c:pt>
                <c:pt idx="75">
                  <c:v>191.67179999999999</c:v>
                </c:pt>
                <c:pt idx="76">
                  <c:v>192.01769999999999</c:v>
                </c:pt>
                <c:pt idx="77">
                  <c:v>192.3586</c:v>
                </c:pt>
                <c:pt idx="78">
                  <c:v>192.69479999999999</c:v>
                </c:pt>
                <c:pt idx="79">
                  <c:v>193.02619999999999</c:v>
                </c:pt>
                <c:pt idx="80">
                  <c:v>193.35300000000001</c:v>
                </c:pt>
                <c:pt idx="81">
                  <c:v>193.6754</c:v>
                </c:pt>
                <c:pt idx="82">
                  <c:v>193.99350000000001</c:v>
                </c:pt>
                <c:pt idx="83">
                  <c:v>194.30719999999999</c:v>
                </c:pt>
                <c:pt idx="84">
                  <c:v>194.61689999999999</c:v>
                </c:pt>
                <c:pt idx="85">
                  <c:v>194.92250000000001</c:v>
                </c:pt>
                <c:pt idx="86">
                  <c:v>195.2242</c:v>
                </c:pt>
                <c:pt idx="87">
                  <c:v>195.52199999999999</c:v>
                </c:pt>
                <c:pt idx="88">
                  <c:v>195.81610000000001</c:v>
                </c:pt>
                <c:pt idx="89">
                  <c:v>196.10650000000001</c:v>
                </c:pt>
                <c:pt idx="90">
                  <c:v>196.39340000000001</c:v>
                </c:pt>
                <c:pt idx="91">
                  <c:v>196.67670000000001</c:v>
                </c:pt>
                <c:pt idx="92">
                  <c:v>196.95670000000001</c:v>
                </c:pt>
                <c:pt idx="93">
                  <c:v>197.23330000000001</c:v>
                </c:pt>
                <c:pt idx="94">
                  <c:v>197.50659999999999</c:v>
                </c:pt>
                <c:pt idx="95">
                  <c:v>197.77680000000001</c:v>
                </c:pt>
                <c:pt idx="96">
                  <c:v>200.3177</c:v>
                </c:pt>
                <c:pt idx="97">
                  <c:v>202.54820000000001</c:v>
                </c:pt>
                <c:pt idx="98">
                  <c:v>204.6336</c:v>
                </c:pt>
                <c:pt idx="99">
                  <c:v>206.54429999999999</c:v>
                </c:pt>
                <c:pt idx="100">
                  <c:v>208.30699999999999</c:v>
                </c:pt>
                <c:pt idx="101">
                  <c:v>209.94300000000001</c:v>
                </c:pt>
                <c:pt idx="102">
                  <c:v>211.46899999999999</c:v>
                </c:pt>
                <c:pt idx="103">
                  <c:v>212.89869999999999</c:v>
                </c:pt>
                <c:pt idx="104">
                  <c:v>214.24359999999999</c:v>
                </c:pt>
                <c:pt idx="105">
                  <c:v>215.51320000000001</c:v>
                </c:pt>
                <c:pt idx="106">
                  <c:v>216.71539999999999</c:v>
                </c:pt>
                <c:pt idx="107">
                  <c:v>217.857</c:v>
                </c:pt>
                <c:pt idx="108">
                  <c:v>218.94380000000001</c:v>
                </c:pt>
                <c:pt idx="109">
                  <c:v>219.98079999999999</c:v>
                </c:pt>
                <c:pt idx="110">
                  <c:v>220.97239999999999</c:v>
                </c:pt>
                <c:pt idx="111">
                  <c:v>221.92230000000001</c:v>
                </c:pt>
                <c:pt idx="112">
                  <c:v>222.834</c:v>
                </c:pt>
                <c:pt idx="113">
                  <c:v>223.71039999999999</c:v>
                </c:pt>
                <c:pt idx="114">
                  <c:v>224.55410000000001</c:v>
                </c:pt>
                <c:pt idx="115">
                  <c:v>225.3674</c:v>
                </c:pt>
                <c:pt idx="116">
                  <c:v>226.15260000000001</c:v>
                </c:pt>
                <c:pt idx="117">
                  <c:v>226.91139999999999</c:v>
                </c:pt>
                <c:pt idx="118">
                  <c:v>227.6455</c:v>
                </c:pt>
                <c:pt idx="119">
                  <c:v>228.35650000000001</c:v>
                </c:pt>
                <c:pt idx="120">
                  <c:v>229.04580000000001</c:v>
                </c:pt>
                <c:pt idx="121">
                  <c:v>229.71469999999999</c:v>
                </c:pt>
                <c:pt idx="122">
                  <c:v>230.36439999999999</c:v>
                </c:pt>
                <c:pt idx="123">
                  <c:v>230.99600000000001</c:v>
                </c:pt>
                <c:pt idx="124">
                  <c:v>231.6103</c:v>
                </c:pt>
                <c:pt idx="125">
                  <c:v>232.20849999999999</c:v>
                </c:pt>
                <c:pt idx="126">
                  <c:v>232.7912</c:v>
                </c:pt>
                <c:pt idx="127">
                  <c:v>233.35929999999999</c:v>
                </c:pt>
                <c:pt idx="128">
                  <c:v>233.9134</c:v>
                </c:pt>
                <c:pt idx="129">
                  <c:v>234.45429999999999</c:v>
                </c:pt>
                <c:pt idx="130">
                  <c:v>234.98259999999999</c:v>
                </c:pt>
                <c:pt idx="131">
                  <c:v>235.49879999999999</c:v>
                </c:pt>
                <c:pt idx="132">
                  <c:v>236.0035</c:v>
                </c:pt>
                <c:pt idx="133">
                  <c:v>236.49719999999999</c:v>
                </c:pt>
                <c:pt idx="134">
                  <c:v>236.9803</c:v>
                </c:pt>
                <c:pt idx="135">
                  <c:v>237.45339999999999</c:v>
                </c:pt>
                <c:pt idx="136">
                  <c:v>237.91659999999999</c:v>
                </c:pt>
                <c:pt idx="137">
                  <c:v>238.3706</c:v>
                </c:pt>
                <c:pt idx="138">
                  <c:v>238.81559999999999</c:v>
                </c:pt>
                <c:pt idx="139">
                  <c:v>239.25200000000001</c:v>
                </c:pt>
                <c:pt idx="140">
                  <c:v>239.68020000000001</c:v>
                </c:pt>
                <c:pt idx="141">
                  <c:v>240.10040000000001</c:v>
                </c:pt>
                <c:pt idx="142">
                  <c:v>240.5129</c:v>
                </c:pt>
                <c:pt idx="143">
                  <c:v>240.91810000000001</c:v>
                </c:pt>
                <c:pt idx="144">
                  <c:v>241.31610000000001</c:v>
                </c:pt>
                <c:pt idx="145">
                  <c:v>241.7073</c:v>
                </c:pt>
                <c:pt idx="146">
                  <c:v>242.09180000000001</c:v>
                </c:pt>
                <c:pt idx="147">
                  <c:v>242.4699</c:v>
                </c:pt>
                <c:pt idx="148">
                  <c:v>242.8417</c:v>
                </c:pt>
                <c:pt idx="149">
                  <c:v>243.20760000000001</c:v>
                </c:pt>
                <c:pt idx="150">
                  <c:v>243.5676</c:v>
                </c:pt>
                <c:pt idx="151">
                  <c:v>243.922</c:v>
                </c:pt>
                <c:pt idx="152">
                  <c:v>244.27090000000001</c:v>
                </c:pt>
                <c:pt idx="153">
                  <c:v>244.61439999999999</c:v>
                </c:pt>
                <c:pt idx="154">
                  <c:v>244.9528</c:v>
                </c:pt>
                <c:pt idx="155">
                  <c:v>245.28620000000001</c:v>
                </c:pt>
                <c:pt idx="156">
                  <c:v>245.6147</c:v>
                </c:pt>
                <c:pt idx="157">
                  <c:v>245.93860000000001</c:v>
                </c:pt>
                <c:pt idx="158">
                  <c:v>246.2578</c:v>
                </c:pt>
                <c:pt idx="159">
                  <c:v>246.5727</c:v>
                </c:pt>
                <c:pt idx="160">
                  <c:v>246.88319999999999</c:v>
                </c:pt>
                <c:pt idx="161">
                  <c:v>247.18950000000001</c:v>
                </c:pt>
                <c:pt idx="162">
                  <c:v>247.49170000000001</c:v>
                </c:pt>
                <c:pt idx="163">
                  <c:v>247.78989999999999</c:v>
                </c:pt>
                <c:pt idx="164">
                  <c:v>248.08430000000001</c:v>
                </c:pt>
                <c:pt idx="165">
                  <c:v>248.3749</c:v>
                </c:pt>
                <c:pt idx="166">
                  <c:v>248.6618</c:v>
                </c:pt>
                <c:pt idx="167">
                  <c:v>248.9451</c:v>
                </c:pt>
                <c:pt idx="168">
                  <c:v>249.22489999999999</c:v>
                </c:pt>
                <c:pt idx="169">
                  <c:v>249.50120000000001</c:v>
                </c:pt>
                <c:pt idx="170">
                  <c:v>249.77420000000001</c:v>
                </c:pt>
                <c:pt idx="171">
                  <c:v>250.04400000000001</c:v>
                </c:pt>
                <c:pt idx="172">
                  <c:v>250.31049999999999</c:v>
                </c:pt>
                <c:pt idx="173">
                  <c:v>250.57400000000001</c:v>
                </c:pt>
                <c:pt idx="174">
                  <c:v>250.83439999999999</c:v>
                </c:pt>
                <c:pt idx="175">
                  <c:v>251.09190000000001</c:v>
                </c:pt>
                <c:pt idx="176">
                  <c:v>251.34649999999999</c:v>
                </c:pt>
                <c:pt idx="177">
                  <c:v>251.59819999999999</c:v>
                </c:pt>
                <c:pt idx="178">
                  <c:v>251.84719999999999</c:v>
                </c:pt>
                <c:pt idx="179">
                  <c:v>252.0934</c:v>
                </c:pt>
                <c:pt idx="180">
                  <c:v>252.33709999999999</c:v>
                </c:pt>
                <c:pt idx="181">
                  <c:v>252.57810000000001</c:v>
                </c:pt>
                <c:pt idx="182">
                  <c:v>252.81659999999999</c:v>
                </c:pt>
                <c:pt idx="183">
                  <c:v>253.05260000000001</c:v>
                </c:pt>
                <c:pt idx="184">
                  <c:v>253.2861</c:v>
                </c:pt>
                <c:pt idx="185">
                  <c:v>253.51730000000001</c:v>
                </c:pt>
              </c:numCache>
            </c:numRef>
          </c:yVal>
          <c:smooth val="1"/>
          <c:extLst>
            <c:ext xmlns:c16="http://schemas.microsoft.com/office/drawing/2014/chart" uri="{C3380CC4-5D6E-409C-BE32-E72D297353CC}">
              <c16:uniqueId val="{00000004-1467-4EB7-A8EA-08A0BB997990}"/>
            </c:ext>
          </c:extLst>
        </c:ser>
        <c:dLbls>
          <c:showLegendKey val="0"/>
          <c:showVal val="0"/>
          <c:showCatName val="0"/>
          <c:showSerName val="0"/>
          <c:showPercent val="0"/>
          <c:showBubbleSize val="0"/>
        </c:dLbls>
        <c:axId val="1205765727"/>
        <c:axId val="1632458607"/>
      </c:scatterChart>
      <c:valAx>
        <c:axId val="1205765727"/>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Distance (km)</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32458607"/>
        <c:crosses val="autoZero"/>
        <c:crossBetween val="midCat"/>
        <c:minorUnit val="1"/>
      </c:valAx>
      <c:valAx>
        <c:axId val="1632458607"/>
        <c:scaling>
          <c:orientation val="minMax"/>
          <c:max val="235"/>
          <c:min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Lb (dB)</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5765727"/>
        <c:crosses val="autoZero"/>
        <c:crossBetween val="midCat"/>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2000" baseline="0" dirty="0"/>
              <a:t>P.1812 and PDR P.1812 for 100 m Terminal Heights</a:t>
            </a:r>
          </a:p>
        </c:rich>
      </c:tx>
      <c:layout>
        <c:manualLayout>
          <c:xMode val="edge"/>
          <c:yMode val="edge"/>
          <c:x val="0.28683263685303589"/>
          <c:y val="2.9180695847362513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3"/>
          <c:order val="0"/>
          <c:tx>
            <c:v>Free Space</c:v>
          </c:tx>
          <c:spPr>
            <a:ln w="19050" cap="rnd">
              <a:solidFill>
                <a:schemeClr val="bg1">
                  <a:lumMod val="50000"/>
                </a:schemeClr>
              </a:solidFill>
              <a:round/>
            </a:ln>
            <a:effectLst/>
          </c:spPr>
          <c:marker>
            <c:symbol val="none"/>
          </c:marker>
          <c:xVal>
            <c:numRef>
              <c:f>'h100'!$A$3:$A$188</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'h100'!$B$3:$B$188</c:f>
              <c:numCache>
                <c:formatCode>General</c:formatCode>
                <c:ptCount val="186"/>
                <c:pt idx="0">
                  <c:v>121.94240000000001</c:v>
                </c:pt>
                <c:pt idx="1">
                  <c:v>123.5261</c:v>
                </c:pt>
                <c:pt idx="2">
                  <c:v>124.86499999999999</c:v>
                </c:pt>
                <c:pt idx="3">
                  <c:v>126.0248</c:v>
                </c:pt>
                <c:pt idx="4">
                  <c:v>127.0479</c:v>
                </c:pt>
                <c:pt idx="5">
                  <c:v>127.96299999999999</c:v>
                </c:pt>
                <c:pt idx="6">
                  <c:v>128.79089999999999</c:v>
                </c:pt>
                <c:pt idx="7">
                  <c:v>129.54660000000001</c:v>
                </c:pt>
                <c:pt idx="8">
                  <c:v>130.24189999999999</c:v>
                </c:pt>
                <c:pt idx="9">
                  <c:v>130.88560000000001</c:v>
                </c:pt>
                <c:pt idx="10">
                  <c:v>131.48490000000001</c:v>
                </c:pt>
                <c:pt idx="11">
                  <c:v>132.0454</c:v>
                </c:pt>
                <c:pt idx="12">
                  <c:v>132.572</c:v>
                </c:pt>
                <c:pt idx="13">
                  <c:v>133.0685</c:v>
                </c:pt>
                <c:pt idx="14">
                  <c:v>133.53809999999999</c:v>
                </c:pt>
                <c:pt idx="15">
                  <c:v>133.9836</c:v>
                </c:pt>
                <c:pt idx="16">
                  <c:v>134.4074</c:v>
                </c:pt>
                <c:pt idx="17">
                  <c:v>134.8115</c:v>
                </c:pt>
                <c:pt idx="18">
                  <c:v>135.19759999999999</c:v>
                </c:pt>
                <c:pt idx="19">
                  <c:v>135.56720000000001</c:v>
                </c:pt>
                <c:pt idx="20">
                  <c:v>135.92179999999999</c:v>
                </c:pt>
                <c:pt idx="21">
                  <c:v>136.26249999999999</c:v>
                </c:pt>
                <c:pt idx="22">
                  <c:v>136.59030000000001</c:v>
                </c:pt>
                <c:pt idx="23">
                  <c:v>136.90620000000001</c:v>
                </c:pt>
                <c:pt idx="24">
                  <c:v>137.21100000000001</c:v>
                </c:pt>
                <c:pt idx="25">
                  <c:v>137.50550000000001</c:v>
                </c:pt>
                <c:pt idx="26">
                  <c:v>137.7903</c:v>
                </c:pt>
                <c:pt idx="27">
                  <c:v>138.066</c:v>
                </c:pt>
                <c:pt idx="28">
                  <c:v>138.33330000000001</c:v>
                </c:pt>
                <c:pt idx="29">
                  <c:v>138.5926</c:v>
                </c:pt>
                <c:pt idx="30">
                  <c:v>138.84440000000001</c:v>
                </c:pt>
                <c:pt idx="31">
                  <c:v>139.0891</c:v>
                </c:pt>
                <c:pt idx="32">
                  <c:v>139.3271</c:v>
                </c:pt>
                <c:pt idx="33">
                  <c:v>139.55869999999999</c:v>
                </c:pt>
                <c:pt idx="34">
                  <c:v>139.7843</c:v>
                </c:pt>
                <c:pt idx="35">
                  <c:v>140.0042</c:v>
                </c:pt>
                <c:pt idx="36">
                  <c:v>140.21870000000001</c:v>
                </c:pt>
                <c:pt idx="37">
                  <c:v>140.428</c:v>
                </c:pt>
                <c:pt idx="38">
                  <c:v>140.63239999999999</c:v>
                </c:pt>
                <c:pt idx="39">
                  <c:v>140.8321</c:v>
                </c:pt>
                <c:pt idx="40">
                  <c:v>141.0273</c:v>
                </c:pt>
                <c:pt idx="41">
                  <c:v>141.2182</c:v>
                </c:pt>
                <c:pt idx="42">
                  <c:v>141.405</c:v>
                </c:pt>
                <c:pt idx="43">
                  <c:v>141.58779999999999</c:v>
                </c:pt>
                <c:pt idx="44">
                  <c:v>141.76689999999999</c:v>
                </c:pt>
                <c:pt idx="45">
                  <c:v>141.94239999999999</c:v>
                </c:pt>
                <c:pt idx="46">
                  <c:v>142.11439999999999</c:v>
                </c:pt>
                <c:pt idx="47">
                  <c:v>142.28309999999999</c:v>
                </c:pt>
                <c:pt idx="48">
                  <c:v>142.4485</c:v>
                </c:pt>
                <c:pt idx="49">
                  <c:v>142.61089999999999</c:v>
                </c:pt>
                <c:pt idx="50">
                  <c:v>142.77029999999999</c:v>
                </c:pt>
                <c:pt idx="51">
                  <c:v>142.92679999999999</c:v>
                </c:pt>
                <c:pt idx="52">
                  <c:v>143.0805</c:v>
                </c:pt>
                <c:pt idx="53">
                  <c:v>143.23159999999999</c:v>
                </c:pt>
                <c:pt idx="54">
                  <c:v>143.3801</c:v>
                </c:pt>
                <c:pt idx="55">
                  <c:v>143.52610000000001</c:v>
                </c:pt>
                <c:pt idx="56">
                  <c:v>143.6696</c:v>
                </c:pt>
                <c:pt idx="57">
                  <c:v>143.8109</c:v>
                </c:pt>
                <c:pt idx="58">
                  <c:v>143.94980000000001</c:v>
                </c:pt>
                <c:pt idx="59">
                  <c:v>144.0866</c:v>
                </c:pt>
                <c:pt idx="60">
                  <c:v>144.22130000000001</c:v>
                </c:pt>
                <c:pt idx="61">
                  <c:v>144.35390000000001</c:v>
                </c:pt>
                <c:pt idx="62">
                  <c:v>144.4845</c:v>
                </c:pt>
                <c:pt idx="63">
                  <c:v>144.61320000000001</c:v>
                </c:pt>
                <c:pt idx="64">
                  <c:v>144.74</c:v>
                </c:pt>
                <c:pt idx="65">
                  <c:v>144.86500000000001</c:v>
                </c:pt>
                <c:pt idx="66">
                  <c:v>144.98820000000001</c:v>
                </c:pt>
                <c:pt idx="67">
                  <c:v>145.1097</c:v>
                </c:pt>
                <c:pt idx="68">
                  <c:v>145.2295</c:v>
                </c:pt>
                <c:pt idx="69">
                  <c:v>145.3477</c:v>
                </c:pt>
                <c:pt idx="70">
                  <c:v>145.46430000000001</c:v>
                </c:pt>
                <c:pt idx="71">
                  <c:v>145.57929999999999</c:v>
                </c:pt>
                <c:pt idx="72">
                  <c:v>145.69280000000001</c:v>
                </c:pt>
                <c:pt idx="73">
                  <c:v>145.8049</c:v>
                </c:pt>
                <c:pt idx="74">
                  <c:v>145.91560000000001</c:v>
                </c:pt>
                <c:pt idx="75">
                  <c:v>146.0248</c:v>
                </c:pt>
                <c:pt idx="76">
                  <c:v>146.1327</c:v>
                </c:pt>
                <c:pt idx="77">
                  <c:v>146.23929999999999</c:v>
                </c:pt>
                <c:pt idx="78">
                  <c:v>146.34460000000001</c:v>
                </c:pt>
                <c:pt idx="79">
                  <c:v>146.4486</c:v>
                </c:pt>
                <c:pt idx="80">
                  <c:v>146.5514</c:v>
                </c:pt>
                <c:pt idx="81">
                  <c:v>146.65299999999999</c:v>
                </c:pt>
                <c:pt idx="82">
                  <c:v>146.7534</c:v>
                </c:pt>
                <c:pt idx="83">
                  <c:v>146.8527</c:v>
                </c:pt>
                <c:pt idx="84">
                  <c:v>146.95079999999999</c:v>
                </c:pt>
                <c:pt idx="85">
                  <c:v>147.0479</c:v>
                </c:pt>
                <c:pt idx="86">
                  <c:v>147.1439</c:v>
                </c:pt>
                <c:pt idx="87">
                  <c:v>147.2388</c:v>
                </c:pt>
                <c:pt idx="88">
                  <c:v>147.33269999999999</c:v>
                </c:pt>
                <c:pt idx="89">
                  <c:v>147.4256</c:v>
                </c:pt>
                <c:pt idx="90">
                  <c:v>147.51750000000001</c:v>
                </c:pt>
                <c:pt idx="91">
                  <c:v>147.60839999999999</c:v>
                </c:pt>
                <c:pt idx="92">
                  <c:v>147.6985</c:v>
                </c:pt>
                <c:pt idx="93">
                  <c:v>147.78749999999999</c:v>
                </c:pt>
                <c:pt idx="94">
                  <c:v>147.87569999999999</c:v>
                </c:pt>
                <c:pt idx="95">
                  <c:v>147.96299999999999</c:v>
                </c:pt>
                <c:pt idx="96">
                  <c:v>148.79089999999999</c:v>
                </c:pt>
                <c:pt idx="97">
                  <c:v>149.54660000000001</c:v>
                </c:pt>
                <c:pt idx="98">
                  <c:v>150.24189999999999</c:v>
                </c:pt>
                <c:pt idx="99">
                  <c:v>150.88560000000001</c:v>
                </c:pt>
                <c:pt idx="100">
                  <c:v>151.48490000000001</c:v>
                </c:pt>
                <c:pt idx="101">
                  <c:v>152.0454</c:v>
                </c:pt>
                <c:pt idx="102">
                  <c:v>152.572</c:v>
                </c:pt>
                <c:pt idx="103">
                  <c:v>153.0685</c:v>
                </c:pt>
                <c:pt idx="104">
                  <c:v>153.53809999999999</c:v>
                </c:pt>
                <c:pt idx="105">
                  <c:v>153.9836</c:v>
                </c:pt>
                <c:pt idx="106">
                  <c:v>154.4074</c:v>
                </c:pt>
                <c:pt idx="107">
                  <c:v>154.8115</c:v>
                </c:pt>
                <c:pt idx="108">
                  <c:v>155.19759999999999</c:v>
                </c:pt>
                <c:pt idx="109">
                  <c:v>155.56720000000001</c:v>
                </c:pt>
                <c:pt idx="110">
                  <c:v>155.92179999999999</c:v>
                </c:pt>
                <c:pt idx="111">
                  <c:v>156.26249999999999</c:v>
                </c:pt>
                <c:pt idx="112">
                  <c:v>156.59030000000001</c:v>
                </c:pt>
                <c:pt idx="113">
                  <c:v>156.90620000000001</c:v>
                </c:pt>
                <c:pt idx="114">
                  <c:v>157.21100000000001</c:v>
                </c:pt>
                <c:pt idx="115">
                  <c:v>157.50550000000001</c:v>
                </c:pt>
                <c:pt idx="116">
                  <c:v>157.7903</c:v>
                </c:pt>
                <c:pt idx="117">
                  <c:v>158.066</c:v>
                </c:pt>
                <c:pt idx="118">
                  <c:v>158.33330000000001</c:v>
                </c:pt>
                <c:pt idx="119">
                  <c:v>158.5926</c:v>
                </c:pt>
                <c:pt idx="120">
                  <c:v>158.84440000000001</c:v>
                </c:pt>
                <c:pt idx="121">
                  <c:v>159.0891</c:v>
                </c:pt>
                <c:pt idx="122">
                  <c:v>159.3271</c:v>
                </c:pt>
                <c:pt idx="123">
                  <c:v>159.55869999999999</c:v>
                </c:pt>
                <c:pt idx="124">
                  <c:v>159.7843</c:v>
                </c:pt>
                <c:pt idx="125">
                  <c:v>160.0042</c:v>
                </c:pt>
                <c:pt idx="126">
                  <c:v>160.21870000000001</c:v>
                </c:pt>
                <c:pt idx="127">
                  <c:v>160.428</c:v>
                </c:pt>
                <c:pt idx="128">
                  <c:v>160.63239999999999</c:v>
                </c:pt>
                <c:pt idx="129">
                  <c:v>160.8321</c:v>
                </c:pt>
                <c:pt idx="130">
                  <c:v>161.0273</c:v>
                </c:pt>
                <c:pt idx="131">
                  <c:v>161.2182</c:v>
                </c:pt>
                <c:pt idx="132">
                  <c:v>161.405</c:v>
                </c:pt>
                <c:pt idx="133">
                  <c:v>161.58779999999999</c:v>
                </c:pt>
                <c:pt idx="134">
                  <c:v>161.76689999999999</c:v>
                </c:pt>
                <c:pt idx="135">
                  <c:v>161.94239999999999</c:v>
                </c:pt>
                <c:pt idx="136">
                  <c:v>162.11439999999999</c:v>
                </c:pt>
                <c:pt idx="137">
                  <c:v>162.28309999999999</c:v>
                </c:pt>
                <c:pt idx="138">
                  <c:v>162.4485</c:v>
                </c:pt>
                <c:pt idx="139">
                  <c:v>162.61089999999999</c:v>
                </c:pt>
                <c:pt idx="140">
                  <c:v>162.77029999999999</c:v>
                </c:pt>
                <c:pt idx="141">
                  <c:v>162.92679999999999</c:v>
                </c:pt>
                <c:pt idx="142">
                  <c:v>163.0805</c:v>
                </c:pt>
                <c:pt idx="143">
                  <c:v>163.23159999999999</c:v>
                </c:pt>
                <c:pt idx="144">
                  <c:v>163.3801</c:v>
                </c:pt>
                <c:pt idx="145">
                  <c:v>163.52610000000001</c:v>
                </c:pt>
                <c:pt idx="146">
                  <c:v>163.6696</c:v>
                </c:pt>
                <c:pt idx="147">
                  <c:v>163.8109</c:v>
                </c:pt>
                <c:pt idx="148">
                  <c:v>163.94980000000001</c:v>
                </c:pt>
                <c:pt idx="149">
                  <c:v>164.0866</c:v>
                </c:pt>
                <c:pt idx="150">
                  <c:v>164.22130000000001</c:v>
                </c:pt>
                <c:pt idx="151">
                  <c:v>164.35390000000001</c:v>
                </c:pt>
                <c:pt idx="152">
                  <c:v>164.4845</c:v>
                </c:pt>
                <c:pt idx="153">
                  <c:v>164.61320000000001</c:v>
                </c:pt>
                <c:pt idx="154">
                  <c:v>164.74</c:v>
                </c:pt>
                <c:pt idx="155">
                  <c:v>164.86500000000001</c:v>
                </c:pt>
                <c:pt idx="156">
                  <c:v>164.98820000000001</c:v>
                </c:pt>
                <c:pt idx="157">
                  <c:v>165.1097</c:v>
                </c:pt>
                <c:pt idx="158">
                  <c:v>165.2295</c:v>
                </c:pt>
                <c:pt idx="159">
                  <c:v>165.3477</c:v>
                </c:pt>
                <c:pt idx="160">
                  <c:v>165.46430000000001</c:v>
                </c:pt>
                <c:pt idx="161">
                  <c:v>165.57929999999999</c:v>
                </c:pt>
                <c:pt idx="162">
                  <c:v>165.69280000000001</c:v>
                </c:pt>
                <c:pt idx="163">
                  <c:v>165.8049</c:v>
                </c:pt>
                <c:pt idx="164">
                  <c:v>165.91560000000001</c:v>
                </c:pt>
                <c:pt idx="165">
                  <c:v>166.0248</c:v>
                </c:pt>
                <c:pt idx="166">
                  <c:v>166.1327</c:v>
                </c:pt>
                <c:pt idx="167">
                  <c:v>166.23929999999999</c:v>
                </c:pt>
                <c:pt idx="168">
                  <c:v>166.34460000000001</c:v>
                </c:pt>
                <c:pt idx="169">
                  <c:v>166.4486</c:v>
                </c:pt>
                <c:pt idx="170">
                  <c:v>166.5514</c:v>
                </c:pt>
                <c:pt idx="171">
                  <c:v>166.65299999999999</c:v>
                </c:pt>
                <c:pt idx="172">
                  <c:v>166.7534</c:v>
                </c:pt>
                <c:pt idx="173">
                  <c:v>166.8527</c:v>
                </c:pt>
                <c:pt idx="174">
                  <c:v>166.95079999999999</c:v>
                </c:pt>
                <c:pt idx="175">
                  <c:v>167.0479</c:v>
                </c:pt>
                <c:pt idx="176">
                  <c:v>167.1439</c:v>
                </c:pt>
                <c:pt idx="177">
                  <c:v>167.2388</c:v>
                </c:pt>
                <c:pt idx="178">
                  <c:v>167.33269999999999</c:v>
                </c:pt>
                <c:pt idx="179">
                  <c:v>167.4256</c:v>
                </c:pt>
                <c:pt idx="180">
                  <c:v>167.51750000000001</c:v>
                </c:pt>
                <c:pt idx="181">
                  <c:v>167.60839999999999</c:v>
                </c:pt>
                <c:pt idx="182">
                  <c:v>167.6985</c:v>
                </c:pt>
                <c:pt idx="183">
                  <c:v>167.78749999999999</c:v>
                </c:pt>
                <c:pt idx="184">
                  <c:v>167.87569999999999</c:v>
                </c:pt>
                <c:pt idx="185">
                  <c:v>167.96299999999999</c:v>
                </c:pt>
              </c:numCache>
            </c:numRef>
          </c:yVal>
          <c:smooth val="1"/>
          <c:extLst>
            <c:ext xmlns:c16="http://schemas.microsoft.com/office/drawing/2014/chart" uri="{C3380CC4-5D6E-409C-BE32-E72D297353CC}">
              <c16:uniqueId val="{00000000-FE96-4AFE-838C-DEF6A3846E18}"/>
            </c:ext>
          </c:extLst>
        </c:ser>
        <c:ser>
          <c:idx val="0"/>
          <c:order val="1"/>
          <c:tx>
            <c:v>Lb</c:v>
          </c:tx>
          <c:spPr>
            <a:ln w="19050" cap="rnd">
              <a:solidFill>
                <a:schemeClr val="accent1"/>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[0]!Lb_100</c:f>
              <c:numCache>
                <c:formatCode>General</c:formatCode>
                <c:ptCount val="186"/>
                <c:pt idx="0">
                  <c:v>121.94240000000001</c:v>
                </c:pt>
                <c:pt idx="1">
                  <c:v>123.5261</c:v>
                </c:pt>
                <c:pt idx="2">
                  <c:v>124.86499999999999</c:v>
                </c:pt>
                <c:pt idx="3">
                  <c:v>126.0248</c:v>
                </c:pt>
                <c:pt idx="4">
                  <c:v>127.0479</c:v>
                </c:pt>
                <c:pt idx="5">
                  <c:v>127.96299999999999</c:v>
                </c:pt>
                <c:pt idx="6">
                  <c:v>128.79089999999999</c:v>
                </c:pt>
                <c:pt idx="7">
                  <c:v>129.54660000000001</c:v>
                </c:pt>
                <c:pt idx="8">
                  <c:v>130.24189999999999</c:v>
                </c:pt>
                <c:pt idx="9">
                  <c:v>130.88560000000001</c:v>
                </c:pt>
                <c:pt idx="10">
                  <c:v>131.48490000000001</c:v>
                </c:pt>
                <c:pt idx="11">
                  <c:v>132.0454</c:v>
                </c:pt>
                <c:pt idx="12">
                  <c:v>132.572</c:v>
                </c:pt>
                <c:pt idx="13">
                  <c:v>133.0685</c:v>
                </c:pt>
                <c:pt idx="14">
                  <c:v>133.53809999999999</c:v>
                </c:pt>
                <c:pt idx="15">
                  <c:v>133.9836</c:v>
                </c:pt>
                <c:pt idx="16">
                  <c:v>134.4074</c:v>
                </c:pt>
                <c:pt idx="17">
                  <c:v>134.8115</c:v>
                </c:pt>
                <c:pt idx="18">
                  <c:v>135.19759999999999</c:v>
                </c:pt>
                <c:pt idx="19">
                  <c:v>135.56720000000001</c:v>
                </c:pt>
                <c:pt idx="20">
                  <c:v>135.92179999999999</c:v>
                </c:pt>
                <c:pt idx="21">
                  <c:v>136.26249999999999</c:v>
                </c:pt>
                <c:pt idx="22">
                  <c:v>136.59030000000001</c:v>
                </c:pt>
                <c:pt idx="23">
                  <c:v>136.90620000000001</c:v>
                </c:pt>
                <c:pt idx="24">
                  <c:v>137.21100000000001</c:v>
                </c:pt>
                <c:pt idx="25">
                  <c:v>137.50550000000001</c:v>
                </c:pt>
                <c:pt idx="26">
                  <c:v>137.7903</c:v>
                </c:pt>
                <c:pt idx="27">
                  <c:v>138.066</c:v>
                </c:pt>
                <c:pt idx="28">
                  <c:v>138.33330000000001</c:v>
                </c:pt>
                <c:pt idx="29">
                  <c:v>138.5926</c:v>
                </c:pt>
                <c:pt idx="30">
                  <c:v>138.84440000000001</c:v>
                </c:pt>
                <c:pt idx="31">
                  <c:v>139.0891</c:v>
                </c:pt>
                <c:pt idx="32">
                  <c:v>139.3271</c:v>
                </c:pt>
                <c:pt idx="33">
                  <c:v>139.55869999999999</c:v>
                </c:pt>
                <c:pt idx="34">
                  <c:v>139.7843</c:v>
                </c:pt>
                <c:pt idx="35">
                  <c:v>140.0042</c:v>
                </c:pt>
                <c:pt idx="36">
                  <c:v>140.21870000000001</c:v>
                </c:pt>
                <c:pt idx="37">
                  <c:v>140.428</c:v>
                </c:pt>
                <c:pt idx="38">
                  <c:v>140.63239999999999</c:v>
                </c:pt>
                <c:pt idx="39">
                  <c:v>140.8321</c:v>
                </c:pt>
                <c:pt idx="40">
                  <c:v>141.0273</c:v>
                </c:pt>
                <c:pt idx="41">
                  <c:v>141.2182</c:v>
                </c:pt>
                <c:pt idx="42">
                  <c:v>141.405</c:v>
                </c:pt>
                <c:pt idx="43">
                  <c:v>141.58779999999999</c:v>
                </c:pt>
                <c:pt idx="44">
                  <c:v>141.76689999999999</c:v>
                </c:pt>
                <c:pt idx="45">
                  <c:v>141.94239999999999</c:v>
                </c:pt>
                <c:pt idx="46">
                  <c:v>142.11439999999999</c:v>
                </c:pt>
                <c:pt idx="47">
                  <c:v>142.28309999999999</c:v>
                </c:pt>
                <c:pt idx="48">
                  <c:v>142.4485</c:v>
                </c:pt>
                <c:pt idx="49">
                  <c:v>142.61089999999999</c:v>
                </c:pt>
                <c:pt idx="50">
                  <c:v>142.77029999999999</c:v>
                </c:pt>
                <c:pt idx="51">
                  <c:v>142.92679999999999</c:v>
                </c:pt>
                <c:pt idx="52">
                  <c:v>143.0805</c:v>
                </c:pt>
                <c:pt idx="53">
                  <c:v>143.23159999999999</c:v>
                </c:pt>
                <c:pt idx="54">
                  <c:v>143.3801</c:v>
                </c:pt>
                <c:pt idx="55">
                  <c:v>143.52610000000001</c:v>
                </c:pt>
                <c:pt idx="56">
                  <c:v>143.6696</c:v>
                </c:pt>
                <c:pt idx="57">
                  <c:v>143.8109</c:v>
                </c:pt>
                <c:pt idx="58">
                  <c:v>143.94980000000001</c:v>
                </c:pt>
                <c:pt idx="59">
                  <c:v>144.0866</c:v>
                </c:pt>
                <c:pt idx="60">
                  <c:v>144.22130000000001</c:v>
                </c:pt>
                <c:pt idx="61">
                  <c:v>144.35390000000001</c:v>
                </c:pt>
                <c:pt idx="62">
                  <c:v>144.4845</c:v>
                </c:pt>
                <c:pt idx="63">
                  <c:v>144.61320000000001</c:v>
                </c:pt>
                <c:pt idx="64">
                  <c:v>144.74</c:v>
                </c:pt>
                <c:pt idx="65">
                  <c:v>144.86500000000001</c:v>
                </c:pt>
                <c:pt idx="66">
                  <c:v>144.98820000000001</c:v>
                </c:pt>
                <c:pt idx="67">
                  <c:v>145.1097</c:v>
                </c:pt>
                <c:pt idx="68">
                  <c:v>145.2295</c:v>
                </c:pt>
                <c:pt idx="69">
                  <c:v>146.5472</c:v>
                </c:pt>
                <c:pt idx="70">
                  <c:v>148.70740000000001</c:v>
                </c:pt>
                <c:pt idx="71">
                  <c:v>150.84010000000001</c:v>
                </c:pt>
                <c:pt idx="72">
                  <c:v>152.88589999999999</c:v>
                </c:pt>
                <c:pt idx="73">
                  <c:v>154.89099999999999</c:v>
                </c:pt>
                <c:pt idx="74">
                  <c:v>156.79949999999999</c:v>
                </c:pt>
                <c:pt idx="75">
                  <c:v>158.65090000000001</c:v>
                </c:pt>
                <c:pt idx="76">
                  <c:v>160.40539999999999</c:v>
                </c:pt>
                <c:pt idx="77">
                  <c:v>162.08600000000001</c:v>
                </c:pt>
                <c:pt idx="78">
                  <c:v>163.6849</c:v>
                </c:pt>
                <c:pt idx="79">
                  <c:v>165.197</c:v>
                </c:pt>
                <c:pt idx="80">
                  <c:v>166.82089999999999</c:v>
                </c:pt>
                <c:pt idx="81">
                  <c:v>168.6079</c:v>
                </c:pt>
                <c:pt idx="82">
                  <c:v>170.39429999999999</c:v>
                </c:pt>
                <c:pt idx="83">
                  <c:v>172.18010000000001</c:v>
                </c:pt>
                <c:pt idx="84">
                  <c:v>173.96539999999999</c:v>
                </c:pt>
                <c:pt idx="85">
                  <c:v>175.7501</c:v>
                </c:pt>
                <c:pt idx="86">
                  <c:v>177.5343</c:v>
                </c:pt>
                <c:pt idx="87">
                  <c:v>179.31800000000001</c:v>
                </c:pt>
                <c:pt idx="88">
                  <c:v>181.10120000000001</c:v>
                </c:pt>
                <c:pt idx="89">
                  <c:v>182.88380000000001</c:v>
                </c:pt>
                <c:pt idx="90">
                  <c:v>184.66589999999999</c:v>
                </c:pt>
                <c:pt idx="91">
                  <c:v>186.44730000000001</c:v>
                </c:pt>
                <c:pt idx="92">
                  <c:v>188.22800000000001</c:v>
                </c:pt>
                <c:pt idx="93">
                  <c:v>190.0076</c:v>
                </c:pt>
                <c:pt idx="94">
                  <c:v>191.78540000000001</c:v>
                </c:pt>
                <c:pt idx="95">
                  <c:v>193.56010000000001</c:v>
                </c:pt>
                <c:pt idx="96">
                  <c:v>206.5196</c:v>
                </c:pt>
                <c:pt idx="97">
                  <c:v>208.23259999999999</c:v>
                </c:pt>
                <c:pt idx="98">
                  <c:v>209.63659999999999</c:v>
                </c:pt>
                <c:pt idx="99">
                  <c:v>210.9889</c:v>
                </c:pt>
                <c:pt idx="100">
                  <c:v>212.29679999999999</c:v>
                </c:pt>
                <c:pt idx="101">
                  <c:v>213.566</c:v>
                </c:pt>
                <c:pt idx="102">
                  <c:v>214.80109999999999</c:v>
                </c:pt>
                <c:pt idx="103">
                  <c:v>216.0059</c:v>
                </c:pt>
                <c:pt idx="104">
                  <c:v>217.18379999999999</c:v>
                </c:pt>
                <c:pt idx="105">
                  <c:v>218.33760000000001</c:v>
                </c:pt>
                <c:pt idx="106">
                  <c:v>219.46960000000001</c:v>
                </c:pt>
                <c:pt idx="107">
                  <c:v>220.58199999999999</c:v>
                </c:pt>
                <c:pt idx="108">
                  <c:v>221.6764</c:v>
                </c:pt>
                <c:pt idx="109">
                  <c:v>222.7544</c:v>
                </c:pt>
                <c:pt idx="110">
                  <c:v>223.81720000000001</c:v>
                </c:pt>
                <c:pt idx="111">
                  <c:v>224.86619999999999</c:v>
                </c:pt>
                <c:pt idx="112">
                  <c:v>225.9023</c:v>
                </c:pt>
                <c:pt idx="113">
                  <c:v>226.9265</c:v>
                </c:pt>
                <c:pt idx="114">
                  <c:v>227.93960000000001</c:v>
                </c:pt>
                <c:pt idx="115">
                  <c:v>228.94239999999999</c:v>
                </c:pt>
                <c:pt idx="116">
                  <c:v>229.93549999999999</c:v>
                </c:pt>
                <c:pt idx="117">
                  <c:v>230.9196</c:v>
                </c:pt>
                <c:pt idx="118">
                  <c:v>231.89519999999999</c:v>
                </c:pt>
                <c:pt idx="119">
                  <c:v>232.86250000000001</c:v>
                </c:pt>
                <c:pt idx="120">
                  <c:v>233.822</c:v>
                </c:pt>
                <c:pt idx="121">
                  <c:v>234.77440000000001</c:v>
                </c:pt>
                <c:pt idx="122">
                  <c:v>235.7201</c:v>
                </c:pt>
                <c:pt idx="123">
                  <c:v>236.65950000000001</c:v>
                </c:pt>
                <c:pt idx="124">
                  <c:v>237.59280000000001</c:v>
                </c:pt>
                <c:pt idx="125">
                  <c:v>238.52029999999999</c:v>
                </c:pt>
                <c:pt idx="126">
                  <c:v>239.4425</c:v>
                </c:pt>
                <c:pt idx="127">
                  <c:v>240.35939999999999</c:v>
                </c:pt>
                <c:pt idx="128">
                  <c:v>241.2714</c:v>
                </c:pt>
                <c:pt idx="129">
                  <c:v>242.17869999999999</c:v>
                </c:pt>
                <c:pt idx="130">
                  <c:v>243.08150000000001</c:v>
                </c:pt>
                <c:pt idx="131">
                  <c:v>243.98</c:v>
                </c:pt>
                <c:pt idx="132">
                  <c:v>244.87440000000001</c:v>
                </c:pt>
                <c:pt idx="133">
                  <c:v>245.76480000000001</c:v>
                </c:pt>
                <c:pt idx="134">
                  <c:v>246.6514</c:v>
                </c:pt>
                <c:pt idx="135">
                  <c:v>247.53440000000001</c:v>
                </c:pt>
                <c:pt idx="136">
                  <c:v>248.41319999999999</c:v>
                </c:pt>
                <c:pt idx="137">
                  <c:v>249.2886</c:v>
                </c:pt>
                <c:pt idx="138">
                  <c:v>250.16069999999999</c:v>
                </c:pt>
                <c:pt idx="139">
                  <c:v>251.02969999999999</c:v>
                </c:pt>
                <c:pt idx="140">
                  <c:v>251.89570000000001</c:v>
                </c:pt>
                <c:pt idx="141">
                  <c:v>252.75880000000001</c:v>
                </c:pt>
                <c:pt idx="142">
                  <c:v>253.6191</c:v>
                </c:pt>
                <c:pt idx="143">
                  <c:v>254.47669999999999</c:v>
                </c:pt>
                <c:pt idx="144">
                  <c:v>255.33170000000001</c:v>
                </c:pt>
                <c:pt idx="145">
                  <c:v>256.1841</c:v>
                </c:pt>
                <c:pt idx="146">
                  <c:v>257.03410000000002</c:v>
                </c:pt>
                <c:pt idx="147">
                  <c:v>257.88170000000002</c:v>
                </c:pt>
                <c:pt idx="148">
                  <c:v>258.72710000000001</c:v>
                </c:pt>
                <c:pt idx="149">
                  <c:v>259.5702</c:v>
                </c:pt>
                <c:pt idx="150">
                  <c:v>260.41109999999998</c:v>
                </c:pt>
                <c:pt idx="151">
                  <c:v>261.25</c:v>
                </c:pt>
                <c:pt idx="152">
                  <c:v>262.08659999999998</c:v>
                </c:pt>
                <c:pt idx="153">
                  <c:v>262.92070000000001</c:v>
                </c:pt>
                <c:pt idx="154">
                  <c:v>263.75290000000001</c:v>
                </c:pt>
                <c:pt idx="155">
                  <c:v>264.58319999999998</c:v>
                </c:pt>
                <c:pt idx="156">
                  <c:v>265.4117</c:v>
                </c:pt>
                <c:pt idx="157">
                  <c:v>266.23840000000001</c:v>
                </c:pt>
                <c:pt idx="158">
                  <c:v>267.0634</c:v>
                </c:pt>
                <c:pt idx="159">
                  <c:v>267.88659999999999</c:v>
                </c:pt>
                <c:pt idx="160">
                  <c:v>268.70830000000001</c:v>
                </c:pt>
                <c:pt idx="161">
                  <c:v>269.52839999999998</c:v>
                </c:pt>
                <c:pt idx="162">
                  <c:v>270.34690000000001</c:v>
                </c:pt>
                <c:pt idx="163">
                  <c:v>271.16390000000001</c:v>
                </c:pt>
                <c:pt idx="164">
                  <c:v>271.9794</c:v>
                </c:pt>
                <c:pt idx="165">
                  <c:v>272.79349999999999</c:v>
                </c:pt>
                <c:pt idx="166">
                  <c:v>273.60610000000003</c:v>
                </c:pt>
                <c:pt idx="167">
                  <c:v>274.41739999999999</c:v>
                </c:pt>
                <c:pt idx="168">
                  <c:v>275.22730000000001</c:v>
                </c:pt>
                <c:pt idx="169">
                  <c:v>276.03559999999999</c:v>
                </c:pt>
                <c:pt idx="170">
                  <c:v>276.84219999999999</c:v>
                </c:pt>
                <c:pt idx="171">
                  <c:v>277.64749999999998</c:v>
                </c:pt>
                <c:pt idx="172">
                  <c:v>278.45159999999998</c:v>
                </c:pt>
                <c:pt idx="173">
                  <c:v>279.25450000000001</c:v>
                </c:pt>
                <c:pt idx="174">
                  <c:v>280.05619999999999</c:v>
                </c:pt>
                <c:pt idx="175">
                  <c:v>280.85669999999999</c:v>
                </c:pt>
                <c:pt idx="176">
                  <c:v>281.65609999999998</c:v>
                </c:pt>
                <c:pt idx="177">
                  <c:v>282.45429999999999</c:v>
                </c:pt>
                <c:pt idx="178">
                  <c:v>283.25150000000002</c:v>
                </c:pt>
                <c:pt idx="179">
                  <c:v>284.04759999999999</c:v>
                </c:pt>
                <c:pt idx="180">
                  <c:v>284.84269999999998</c:v>
                </c:pt>
                <c:pt idx="181">
                  <c:v>285.63670000000002</c:v>
                </c:pt>
                <c:pt idx="182">
                  <c:v>286.42970000000003</c:v>
                </c:pt>
                <c:pt idx="183">
                  <c:v>287.2217</c:v>
                </c:pt>
                <c:pt idx="184">
                  <c:v>288.01280000000003</c:v>
                </c:pt>
                <c:pt idx="185">
                  <c:v>288.80290000000002</c:v>
                </c:pt>
              </c:numCache>
            </c:numRef>
          </c:yVal>
          <c:smooth val="1"/>
          <c:extLst>
            <c:ext xmlns:c16="http://schemas.microsoft.com/office/drawing/2014/chart" uri="{C3380CC4-5D6E-409C-BE32-E72D297353CC}">
              <c16:uniqueId val="{00000001-FE96-4AFE-838C-DEF6A3846E18}"/>
            </c:ext>
          </c:extLst>
        </c:ser>
        <c:ser>
          <c:idx val="2"/>
          <c:order val="2"/>
          <c:tx>
            <c:v>Lb PDR</c:v>
          </c:tx>
          <c:spPr>
            <a:ln w="19050" cap="rnd">
              <a:solidFill>
                <a:schemeClr val="accent6"/>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[0]!Lb_pdr_100</c:f>
              <c:numCache>
                <c:formatCode>General</c:formatCode>
                <c:ptCount val="186"/>
                <c:pt idx="0">
                  <c:v>121.94240000000001</c:v>
                </c:pt>
                <c:pt idx="1">
                  <c:v>123.5261</c:v>
                </c:pt>
                <c:pt idx="2">
                  <c:v>124.86499999999999</c:v>
                </c:pt>
                <c:pt idx="3">
                  <c:v>126.0248</c:v>
                </c:pt>
                <c:pt idx="4">
                  <c:v>127.0479</c:v>
                </c:pt>
                <c:pt idx="5">
                  <c:v>127.96299999999999</c:v>
                </c:pt>
                <c:pt idx="6">
                  <c:v>128.79089999999999</c:v>
                </c:pt>
                <c:pt idx="7">
                  <c:v>129.54660000000001</c:v>
                </c:pt>
                <c:pt idx="8">
                  <c:v>130.24189999999999</c:v>
                </c:pt>
                <c:pt idx="9">
                  <c:v>130.88560000000001</c:v>
                </c:pt>
                <c:pt idx="10">
                  <c:v>131.48490000000001</c:v>
                </c:pt>
                <c:pt idx="11">
                  <c:v>132.0454</c:v>
                </c:pt>
                <c:pt idx="12">
                  <c:v>132.572</c:v>
                </c:pt>
                <c:pt idx="13">
                  <c:v>133.0685</c:v>
                </c:pt>
                <c:pt idx="14">
                  <c:v>133.53809999999999</c:v>
                </c:pt>
                <c:pt idx="15">
                  <c:v>133.9836</c:v>
                </c:pt>
                <c:pt idx="16">
                  <c:v>134.4074</c:v>
                </c:pt>
                <c:pt idx="17">
                  <c:v>134.8115</c:v>
                </c:pt>
                <c:pt idx="18">
                  <c:v>135.19759999999999</c:v>
                </c:pt>
                <c:pt idx="19">
                  <c:v>135.56720000000001</c:v>
                </c:pt>
                <c:pt idx="20">
                  <c:v>135.92179999999999</c:v>
                </c:pt>
                <c:pt idx="21">
                  <c:v>136.26249999999999</c:v>
                </c:pt>
                <c:pt idx="22">
                  <c:v>136.59030000000001</c:v>
                </c:pt>
                <c:pt idx="23">
                  <c:v>136.90620000000001</c:v>
                </c:pt>
                <c:pt idx="24">
                  <c:v>137.21100000000001</c:v>
                </c:pt>
                <c:pt idx="25">
                  <c:v>137.50550000000001</c:v>
                </c:pt>
                <c:pt idx="26">
                  <c:v>137.7903</c:v>
                </c:pt>
                <c:pt idx="27">
                  <c:v>138.066</c:v>
                </c:pt>
                <c:pt idx="28">
                  <c:v>138.33330000000001</c:v>
                </c:pt>
                <c:pt idx="29">
                  <c:v>138.5926</c:v>
                </c:pt>
                <c:pt idx="30">
                  <c:v>138.84440000000001</c:v>
                </c:pt>
                <c:pt idx="31">
                  <c:v>139.0891</c:v>
                </c:pt>
                <c:pt idx="32">
                  <c:v>139.3271</c:v>
                </c:pt>
                <c:pt idx="33">
                  <c:v>139.55869999999999</c:v>
                </c:pt>
                <c:pt idx="34">
                  <c:v>139.7843</c:v>
                </c:pt>
                <c:pt idx="35">
                  <c:v>140.0042</c:v>
                </c:pt>
                <c:pt idx="36">
                  <c:v>140.21870000000001</c:v>
                </c:pt>
                <c:pt idx="37">
                  <c:v>140.428</c:v>
                </c:pt>
                <c:pt idx="38">
                  <c:v>140.63239999999999</c:v>
                </c:pt>
                <c:pt idx="39">
                  <c:v>140.8321</c:v>
                </c:pt>
                <c:pt idx="40">
                  <c:v>141.0273</c:v>
                </c:pt>
                <c:pt idx="41">
                  <c:v>141.2182</c:v>
                </c:pt>
                <c:pt idx="42">
                  <c:v>141.405</c:v>
                </c:pt>
                <c:pt idx="43">
                  <c:v>141.58779999999999</c:v>
                </c:pt>
                <c:pt idx="44">
                  <c:v>141.76689999999999</c:v>
                </c:pt>
                <c:pt idx="45">
                  <c:v>141.94239999999999</c:v>
                </c:pt>
                <c:pt idx="46">
                  <c:v>142.11439999999999</c:v>
                </c:pt>
                <c:pt idx="47">
                  <c:v>142.28309999999999</c:v>
                </c:pt>
                <c:pt idx="48">
                  <c:v>142.4485</c:v>
                </c:pt>
                <c:pt idx="49">
                  <c:v>142.61089999999999</c:v>
                </c:pt>
                <c:pt idx="50">
                  <c:v>142.77029999999999</c:v>
                </c:pt>
                <c:pt idx="51">
                  <c:v>142.92679999999999</c:v>
                </c:pt>
                <c:pt idx="52">
                  <c:v>143.0805</c:v>
                </c:pt>
                <c:pt idx="53">
                  <c:v>143.23159999999999</c:v>
                </c:pt>
                <c:pt idx="54">
                  <c:v>143.3801</c:v>
                </c:pt>
                <c:pt idx="55">
                  <c:v>143.52610000000001</c:v>
                </c:pt>
                <c:pt idx="56">
                  <c:v>143.6696</c:v>
                </c:pt>
                <c:pt idx="57">
                  <c:v>143.8109</c:v>
                </c:pt>
                <c:pt idx="58">
                  <c:v>143.94980000000001</c:v>
                </c:pt>
                <c:pt idx="59">
                  <c:v>144.0866</c:v>
                </c:pt>
                <c:pt idx="60">
                  <c:v>144.22130000000001</c:v>
                </c:pt>
                <c:pt idx="61">
                  <c:v>144.35390000000001</c:v>
                </c:pt>
                <c:pt idx="62">
                  <c:v>144.4845</c:v>
                </c:pt>
                <c:pt idx="63">
                  <c:v>144.61320000000001</c:v>
                </c:pt>
                <c:pt idx="64">
                  <c:v>144.74</c:v>
                </c:pt>
                <c:pt idx="65">
                  <c:v>144.86500000000001</c:v>
                </c:pt>
                <c:pt idx="66">
                  <c:v>144.98820000000001</c:v>
                </c:pt>
                <c:pt idx="67">
                  <c:v>145.1097</c:v>
                </c:pt>
                <c:pt idx="68">
                  <c:v>145.2295</c:v>
                </c:pt>
                <c:pt idx="69">
                  <c:v>146.5472</c:v>
                </c:pt>
                <c:pt idx="70">
                  <c:v>148.70740000000001</c:v>
                </c:pt>
                <c:pt idx="71">
                  <c:v>150.84</c:v>
                </c:pt>
                <c:pt idx="72">
                  <c:v>152.88560000000001</c:v>
                </c:pt>
                <c:pt idx="73">
                  <c:v>154.8903</c:v>
                </c:pt>
                <c:pt idx="74">
                  <c:v>156.7979</c:v>
                </c:pt>
                <c:pt idx="75">
                  <c:v>158.6473</c:v>
                </c:pt>
                <c:pt idx="76">
                  <c:v>160.39769999999999</c:v>
                </c:pt>
                <c:pt idx="77">
                  <c:v>162.07050000000001</c:v>
                </c:pt>
                <c:pt idx="78">
                  <c:v>163.65559999999999</c:v>
                </c:pt>
                <c:pt idx="79">
                  <c:v>165.14500000000001</c:v>
                </c:pt>
                <c:pt idx="80">
                  <c:v>166.72659999999999</c:v>
                </c:pt>
                <c:pt idx="81">
                  <c:v>168.4289</c:v>
                </c:pt>
                <c:pt idx="82">
                  <c:v>170.0659</c:v>
                </c:pt>
                <c:pt idx="83">
                  <c:v>171.6019</c:v>
                </c:pt>
                <c:pt idx="84">
                  <c:v>172.9965</c:v>
                </c:pt>
                <c:pt idx="85">
                  <c:v>174.21850000000001</c:v>
                </c:pt>
                <c:pt idx="86">
                  <c:v>175.26089999999999</c:v>
                </c:pt>
                <c:pt idx="87">
                  <c:v>176.14449999999999</c:v>
                </c:pt>
                <c:pt idx="88">
                  <c:v>176.90700000000001</c:v>
                </c:pt>
                <c:pt idx="89">
                  <c:v>177.5866</c:v>
                </c:pt>
                <c:pt idx="90">
                  <c:v>178.21350000000001</c:v>
                </c:pt>
                <c:pt idx="91">
                  <c:v>178.80789999999999</c:v>
                </c:pt>
                <c:pt idx="92">
                  <c:v>179.38210000000001</c:v>
                </c:pt>
                <c:pt idx="93">
                  <c:v>179.94290000000001</c:v>
                </c:pt>
                <c:pt idx="94">
                  <c:v>180.4939</c:v>
                </c:pt>
                <c:pt idx="95">
                  <c:v>181.0368</c:v>
                </c:pt>
                <c:pt idx="96">
                  <c:v>186.0548</c:v>
                </c:pt>
                <c:pt idx="97">
                  <c:v>190.31200000000001</c:v>
                </c:pt>
                <c:pt idx="98">
                  <c:v>193.92420000000001</c:v>
                </c:pt>
                <c:pt idx="99">
                  <c:v>197.0377</c:v>
                </c:pt>
                <c:pt idx="100">
                  <c:v>199.76660000000001</c:v>
                </c:pt>
                <c:pt idx="101">
                  <c:v>202.19329999999999</c:v>
                </c:pt>
                <c:pt idx="102">
                  <c:v>204.37739999999999</c:v>
                </c:pt>
                <c:pt idx="103">
                  <c:v>206.363</c:v>
                </c:pt>
                <c:pt idx="104">
                  <c:v>208.18340000000001</c:v>
                </c:pt>
                <c:pt idx="105">
                  <c:v>209.86420000000001</c:v>
                </c:pt>
                <c:pt idx="106">
                  <c:v>211.4256</c:v>
                </c:pt>
                <c:pt idx="107">
                  <c:v>212.8835</c:v>
                </c:pt>
                <c:pt idx="108">
                  <c:v>214.251</c:v>
                </c:pt>
                <c:pt idx="109">
                  <c:v>215.53880000000001</c:v>
                </c:pt>
                <c:pt idx="110">
                  <c:v>216.75569999999999</c:v>
                </c:pt>
                <c:pt idx="111">
                  <c:v>217.9093</c:v>
                </c:pt>
                <c:pt idx="112">
                  <c:v>219.0059</c:v>
                </c:pt>
                <c:pt idx="113">
                  <c:v>220.05090000000001</c:v>
                </c:pt>
                <c:pt idx="114">
                  <c:v>221.0489</c:v>
                </c:pt>
                <c:pt idx="115">
                  <c:v>222.0042</c:v>
                </c:pt>
                <c:pt idx="116">
                  <c:v>222.92019999999999</c:v>
                </c:pt>
                <c:pt idx="117">
                  <c:v>223.80009999999999</c:v>
                </c:pt>
                <c:pt idx="118">
                  <c:v>224.64660000000001</c:v>
                </c:pt>
                <c:pt idx="119">
                  <c:v>225.46209999999999</c:v>
                </c:pt>
                <c:pt idx="120">
                  <c:v>226.24879999999999</c:v>
                </c:pt>
                <c:pt idx="121">
                  <c:v>227.00880000000001</c:v>
                </c:pt>
                <c:pt idx="122">
                  <c:v>227.74379999999999</c:v>
                </c:pt>
                <c:pt idx="123">
                  <c:v>228.4555</c:v>
                </c:pt>
                <c:pt idx="124">
                  <c:v>229.14529999999999</c:v>
                </c:pt>
                <c:pt idx="125">
                  <c:v>229.81450000000001</c:v>
                </c:pt>
                <c:pt idx="126">
                  <c:v>230.46420000000001</c:v>
                </c:pt>
                <c:pt idx="127">
                  <c:v>231.09569999999999</c:v>
                </c:pt>
                <c:pt idx="128">
                  <c:v>231.7099</c:v>
                </c:pt>
                <c:pt idx="129">
                  <c:v>232.30779999999999</c:v>
                </c:pt>
                <c:pt idx="130">
                  <c:v>232.89009999999999</c:v>
                </c:pt>
                <c:pt idx="131">
                  <c:v>233.45769999999999</c:v>
                </c:pt>
                <c:pt idx="132">
                  <c:v>234.01140000000001</c:v>
                </c:pt>
                <c:pt idx="133">
                  <c:v>234.55170000000001</c:v>
                </c:pt>
                <c:pt idx="134">
                  <c:v>235.07939999999999</c:v>
                </c:pt>
                <c:pt idx="135">
                  <c:v>235.5949</c:v>
                </c:pt>
                <c:pt idx="136">
                  <c:v>236.09880000000001</c:v>
                </c:pt>
                <c:pt idx="137">
                  <c:v>236.5917</c:v>
                </c:pt>
                <c:pt idx="138">
                  <c:v>237.07400000000001</c:v>
                </c:pt>
                <c:pt idx="139">
                  <c:v>237.5462</c:v>
                </c:pt>
                <c:pt idx="140">
                  <c:v>238.0087</c:v>
                </c:pt>
                <c:pt idx="141">
                  <c:v>238.46180000000001</c:v>
                </c:pt>
                <c:pt idx="142">
                  <c:v>238.90610000000001</c:v>
                </c:pt>
                <c:pt idx="143">
                  <c:v>239.3417</c:v>
                </c:pt>
                <c:pt idx="144">
                  <c:v>239.76910000000001</c:v>
                </c:pt>
                <c:pt idx="145">
                  <c:v>240.1885</c:v>
                </c:pt>
                <c:pt idx="146">
                  <c:v>240.6002</c:v>
                </c:pt>
                <c:pt idx="147">
                  <c:v>241.00460000000001</c:v>
                </c:pt>
                <c:pt idx="148">
                  <c:v>241.40190000000001</c:v>
                </c:pt>
                <c:pt idx="149">
                  <c:v>241.79220000000001</c:v>
                </c:pt>
                <c:pt idx="150">
                  <c:v>242.17599999999999</c:v>
                </c:pt>
                <c:pt idx="151">
                  <c:v>242.55330000000001</c:v>
                </c:pt>
                <c:pt idx="152">
                  <c:v>242.92429999999999</c:v>
                </c:pt>
                <c:pt idx="153">
                  <c:v>243.2893</c:v>
                </c:pt>
                <c:pt idx="154">
                  <c:v>243.64850000000001</c:v>
                </c:pt>
                <c:pt idx="155">
                  <c:v>244.00200000000001</c:v>
                </c:pt>
                <c:pt idx="156">
                  <c:v>244.3501</c:v>
                </c:pt>
                <c:pt idx="157">
                  <c:v>244.69290000000001</c:v>
                </c:pt>
                <c:pt idx="158">
                  <c:v>245.03049999999999</c:v>
                </c:pt>
                <c:pt idx="159">
                  <c:v>245.36320000000001</c:v>
                </c:pt>
                <c:pt idx="160">
                  <c:v>245.69110000000001</c:v>
                </c:pt>
                <c:pt idx="161">
                  <c:v>246.01419999999999</c:v>
                </c:pt>
                <c:pt idx="162">
                  <c:v>246.33279999999999</c:v>
                </c:pt>
                <c:pt idx="163">
                  <c:v>246.64699999999999</c:v>
                </c:pt>
                <c:pt idx="164">
                  <c:v>246.95679999999999</c:v>
                </c:pt>
                <c:pt idx="165">
                  <c:v>247.26249999999999</c:v>
                </c:pt>
                <c:pt idx="166">
                  <c:v>247.56399999999999</c:v>
                </c:pt>
                <c:pt idx="167">
                  <c:v>247.86160000000001</c:v>
                </c:pt>
                <c:pt idx="168">
                  <c:v>248.15539999999999</c:v>
                </c:pt>
                <c:pt idx="169">
                  <c:v>248.4453</c:v>
                </c:pt>
                <c:pt idx="170">
                  <c:v>248.73150000000001</c:v>
                </c:pt>
                <c:pt idx="171">
                  <c:v>249.01419999999999</c:v>
                </c:pt>
                <c:pt idx="172">
                  <c:v>249.29329999999999</c:v>
                </c:pt>
                <c:pt idx="173">
                  <c:v>249.56909999999999</c:v>
                </c:pt>
                <c:pt idx="174">
                  <c:v>249.8415</c:v>
                </c:pt>
                <c:pt idx="175">
                  <c:v>250.11060000000001</c:v>
                </c:pt>
                <c:pt idx="176">
                  <c:v>250.3767</c:v>
                </c:pt>
                <c:pt idx="177">
                  <c:v>250.6396</c:v>
                </c:pt>
                <c:pt idx="178">
                  <c:v>250.89949999999999</c:v>
                </c:pt>
                <c:pt idx="179">
                  <c:v>251.15639999999999</c:v>
                </c:pt>
                <c:pt idx="180">
                  <c:v>251.41040000000001</c:v>
                </c:pt>
                <c:pt idx="181">
                  <c:v>251.6617</c:v>
                </c:pt>
                <c:pt idx="182">
                  <c:v>251.9101</c:v>
                </c:pt>
                <c:pt idx="183">
                  <c:v>252.1559</c:v>
                </c:pt>
                <c:pt idx="184">
                  <c:v>252.399</c:v>
                </c:pt>
                <c:pt idx="185">
                  <c:v>252.6395</c:v>
                </c:pt>
              </c:numCache>
            </c:numRef>
          </c:yVal>
          <c:smooth val="1"/>
          <c:extLst>
            <c:ext xmlns:c16="http://schemas.microsoft.com/office/drawing/2014/chart" uri="{C3380CC4-5D6E-409C-BE32-E72D297353CC}">
              <c16:uniqueId val="{00000002-FE96-4AFE-838C-DEF6A3846E18}"/>
            </c:ext>
          </c:extLst>
        </c:ser>
        <c:ser>
          <c:idx val="4"/>
          <c:order val="3"/>
          <c:tx>
            <c:v>Lbs</c:v>
          </c:tx>
          <c:spPr>
            <a:ln w="19050" cap="rnd">
              <a:solidFill>
                <a:schemeClr val="tx1"/>
              </a:solidFill>
              <a:prstDash val="dash"/>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[0]!Lbs_100</c:f>
              <c:numCache>
                <c:formatCode>General</c:formatCode>
                <c:ptCount val="186"/>
                <c:pt idx="0">
                  <c:v>177.82429999999999</c:v>
                </c:pt>
                <c:pt idx="1">
                  <c:v>179.40799999999999</c:v>
                </c:pt>
                <c:pt idx="2">
                  <c:v>180.74700000000001</c:v>
                </c:pt>
                <c:pt idx="3">
                  <c:v>181.9068</c:v>
                </c:pt>
                <c:pt idx="4">
                  <c:v>182.9299</c:v>
                </c:pt>
                <c:pt idx="5">
                  <c:v>183.8451</c:v>
                </c:pt>
                <c:pt idx="6">
                  <c:v>184.673</c:v>
                </c:pt>
                <c:pt idx="7">
                  <c:v>185.4288</c:v>
                </c:pt>
                <c:pt idx="8">
                  <c:v>186.1241</c:v>
                </c:pt>
                <c:pt idx="9">
                  <c:v>186.76779999999999</c:v>
                </c:pt>
                <c:pt idx="10">
                  <c:v>187.36709999999999</c:v>
                </c:pt>
                <c:pt idx="11">
                  <c:v>187.92769999999999</c:v>
                </c:pt>
                <c:pt idx="12">
                  <c:v>188.45439999999999</c:v>
                </c:pt>
                <c:pt idx="13">
                  <c:v>188.95089999999999</c:v>
                </c:pt>
                <c:pt idx="14">
                  <c:v>189.4205</c:v>
                </c:pt>
                <c:pt idx="15">
                  <c:v>189.86609999999999</c:v>
                </c:pt>
                <c:pt idx="16">
                  <c:v>190.28989999999999</c:v>
                </c:pt>
                <c:pt idx="17">
                  <c:v>190.69399999999999</c:v>
                </c:pt>
                <c:pt idx="18">
                  <c:v>191.08019999999999</c:v>
                </c:pt>
                <c:pt idx="19">
                  <c:v>191.44990000000001</c:v>
                </c:pt>
                <c:pt idx="20">
                  <c:v>191.80449999999999</c:v>
                </c:pt>
                <c:pt idx="21">
                  <c:v>192.14519999999999</c:v>
                </c:pt>
                <c:pt idx="22">
                  <c:v>192.47300000000001</c:v>
                </c:pt>
                <c:pt idx="23">
                  <c:v>192.78899999999999</c:v>
                </c:pt>
                <c:pt idx="24">
                  <c:v>193.09379999999999</c:v>
                </c:pt>
                <c:pt idx="25">
                  <c:v>193.38829999999999</c:v>
                </c:pt>
                <c:pt idx="26">
                  <c:v>193.67310000000001</c:v>
                </c:pt>
                <c:pt idx="27">
                  <c:v>193.94890000000001</c:v>
                </c:pt>
                <c:pt idx="28">
                  <c:v>194.21629999999999</c:v>
                </c:pt>
                <c:pt idx="29">
                  <c:v>194.47559999999999</c:v>
                </c:pt>
                <c:pt idx="30">
                  <c:v>194.72739999999999</c:v>
                </c:pt>
                <c:pt idx="31">
                  <c:v>194.97210000000001</c:v>
                </c:pt>
                <c:pt idx="32">
                  <c:v>195.21019999999999</c:v>
                </c:pt>
                <c:pt idx="33">
                  <c:v>195.4418</c:v>
                </c:pt>
                <c:pt idx="34">
                  <c:v>195.66749999999999</c:v>
                </c:pt>
                <c:pt idx="35">
                  <c:v>195.88740000000001</c:v>
                </c:pt>
                <c:pt idx="36">
                  <c:v>196.102</c:v>
                </c:pt>
                <c:pt idx="37">
                  <c:v>196.31129999999999</c:v>
                </c:pt>
                <c:pt idx="38">
                  <c:v>196.51570000000001</c:v>
                </c:pt>
                <c:pt idx="39">
                  <c:v>196.71549999999999</c:v>
                </c:pt>
                <c:pt idx="40">
                  <c:v>196.91069999999999</c:v>
                </c:pt>
                <c:pt idx="41">
                  <c:v>197.10159999999999</c:v>
                </c:pt>
                <c:pt idx="42">
                  <c:v>197.2885</c:v>
                </c:pt>
                <c:pt idx="43">
                  <c:v>197.47139999999999</c:v>
                </c:pt>
                <c:pt idx="44">
                  <c:v>197.65049999999999</c:v>
                </c:pt>
                <c:pt idx="45">
                  <c:v>197.82599999999999</c:v>
                </c:pt>
                <c:pt idx="46">
                  <c:v>197.99809999999999</c:v>
                </c:pt>
                <c:pt idx="47">
                  <c:v>198.16679999999999</c:v>
                </c:pt>
                <c:pt idx="48">
                  <c:v>198.3323</c:v>
                </c:pt>
                <c:pt idx="49">
                  <c:v>198.49459999999999</c:v>
                </c:pt>
                <c:pt idx="50">
                  <c:v>198.6541</c:v>
                </c:pt>
                <c:pt idx="51">
                  <c:v>198.81059999999999</c:v>
                </c:pt>
                <c:pt idx="52">
                  <c:v>198.96440000000001</c:v>
                </c:pt>
                <c:pt idx="53">
                  <c:v>199.1155</c:v>
                </c:pt>
                <c:pt idx="54">
                  <c:v>199.26400000000001</c:v>
                </c:pt>
                <c:pt idx="55">
                  <c:v>199.41</c:v>
                </c:pt>
                <c:pt idx="56">
                  <c:v>199.55359999999999</c:v>
                </c:pt>
                <c:pt idx="57">
                  <c:v>199.69489999999999</c:v>
                </c:pt>
                <c:pt idx="58">
                  <c:v>199.8339</c:v>
                </c:pt>
                <c:pt idx="59">
                  <c:v>199.97069999999999</c:v>
                </c:pt>
                <c:pt idx="60">
                  <c:v>200.1054</c:v>
                </c:pt>
                <c:pt idx="61">
                  <c:v>200.2381</c:v>
                </c:pt>
                <c:pt idx="62">
                  <c:v>200.36869999999999</c:v>
                </c:pt>
                <c:pt idx="63">
                  <c:v>200.4975</c:v>
                </c:pt>
                <c:pt idx="64">
                  <c:v>200.62430000000001</c:v>
                </c:pt>
                <c:pt idx="65">
                  <c:v>200.74930000000001</c:v>
                </c:pt>
                <c:pt idx="66">
                  <c:v>200.87260000000001</c:v>
                </c:pt>
                <c:pt idx="67">
                  <c:v>200.9941</c:v>
                </c:pt>
                <c:pt idx="68">
                  <c:v>201.1139</c:v>
                </c:pt>
                <c:pt idx="69">
                  <c:v>201.2321</c:v>
                </c:pt>
                <c:pt idx="70">
                  <c:v>201.34880000000001</c:v>
                </c:pt>
                <c:pt idx="71">
                  <c:v>201.4639</c:v>
                </c:pt>
                <c:pt idx="72">
                  <c:v>201.57740000000001</c:v>
                </c:pt>
                <c:pt idx="73">
                  <c:v>201.68960000000001</c:v>
                </c:pt>
                <c:pt idx="74">
                  <c:v>201.80019999999999</c:v>
                </c:pt>
                <c:pt idx="75">
                  <c:v>201.90950000000001</c:v>
                </c:pt>
                <c:pt idx="76">
                  <c:v>202.0556</c:v>
                </c:pt>
                <c:pt idx="77">
                  <c:v>202.233</c:v>
                </c:pt>
                <c:pt idx="78">
                  <c:v>202.4092</c:v>
                </c:pt>
                <c:pt idx="79">
                  <c:v>202.584</c:v>
                </c:pt>
                <c:pt idx="80">
                  <c:v>202.7577</c:v>
                </c:pt>
                <c:pt idx="81">
                  <c:v>202.93010000000001</c:v>
                </c:pt>
                <c:pt idx="82">
                  <c:v>203.10140000000001</c:v>
                </c:pt>
                <c:pt idx="83">
                  <c:v>203.2715</c:v>
                </c:pt>
                <c:pt idx="84">
                  <c:v>203.44049999999999</c:v>
                </c:pt>
                <c:pt idx="85">
                  <c:v>203.60839999999999</c:v>
                </c:pt>
                <c:pt idx="86">
                  <c:v>203.77520000000001</c:v>
                </c:pt>
                <c:pt idx="87">
                  <c:v>203.941</c:v>
                </c:pt>
                <c:pt idx="88">
                  <c:v>204.10579999999999</c:v>
                </c:pt>
                <c:pt idx="89">
                  <c:v>204.26949999999999</c:v>
                </c:pt>
                <c:pt idx="90">
                  <c:v>204.4323</c:v>
                </c:pt>
                <c:pt idx="91">
                  <c:v>204.5941</c:v>
                </c:pt>
                <c:pt idx="92">
                  <c:v>204.75489999999999</c:v>
                </c:pt>
                <c:pt idx="93">
                  <c:v>204.91489999999999</c:v>
                </c:pt>
                <c:pt idx="94">
                  <c:v>205.07390000000001</c:v>
                </c:pt>
                <c:pt idx="95">
                  <c:v>205.2321</c:v>
                </c:pt>
                <c:pt idx="96">
                  <c:v>206.76849999999999</c:v>
                </c:pt>
                <c:pt idx="97">
                  <c:v>208.2328</c:v>
                </c:pt>
                <c:pt idx="98">
                  <c:v>209.63659999999999</c:v>
                </c:pt>
                <c:pt idx="99">
                  <c:v>210.9889</c:v>
                </c:pt>
                <c:pt idx="100">
                  <c:v>212.29679999999999</c:v>
                </c:pt>
                <c:pt idx="101">
                  <c:v>213.566</c:v>
                </c:pt>
                <c:pt idx="102">
                  <c:v>214.80109999999999</c:v>
                </c:pt>
                <c:pt idx="103">
                  <c:v>216.0059</c:v>
                </c:pt>
                <c:pt idx="104">
                  <c:v>217.18379999999999</c:v>
                </c:pt>
                <c:pt idx="105">
                  <c:v>218.33760000000001</c:v>
                </c:pt>
                <c:pt idx="106">
                  <c:v>219.46960000000001</c:v>
                </c:pt>
                <c:pt idx="107">
                  <c:v>220.58199999999999</c:v>
                </c:pt>
                <c:pt idx="108">
                  <c:v>221.6764</c:v>
                </c:pt>
                <c:pt idx="109">
                  <c:v>222.7544</c:v>
                </c:pt>
                <c:pt idx="110">
                  <c:v>223.81720000000001</c:v>
                </c:pt>
                <c:pt idx="111">
                  <c:v>224.86619999999999</c:v>
                </c:pt>
                <c:pt idx="112">
                  <c:v>225.9023</c:v>
                </c:pt>
                <c:pt idx="113">
                  <c:v>226.9265</c:v>
                </c:pt>
                <c:pt idx="114">
                  <c:v>227.93960000000001</c:v>
                </c:pt>
                <c:pt idx="115">
                  <c:v>228.94239999999999</c:v>
                </c:pt>
                <c:pt idx="116">
                  <c:v>229.93549999999999</c:v>
                </c:pt>
                <c:pt idx="117">
                  <c:v>230.9196</c:v>
                </c:pt>
                <c:pt idx="118">
                  <c:v>231.89519999999999</c:v>
                </c:pt>
                <c:pt idx="119">
                  <c:v>232.86250000000001</c:v>
                </c:pt>
                <c:pt idx="120">
                  <c:v>233.822</c:v>
                </c:pt>
                <c:pt idx="121">
                  <c:v>234.77440000000001</c:v>
                </c:pt>
                <c:pt idx="122">
                  <c:v>235.7201</c:v>
                </c:pt>
                <c:pt idx="123">
                  <c:v>236.65950000000001</c:v>
                </c:pt>
                <c:pt idx="124">
                  <c:v>237.59280000000001</c:v>
                </c:pt>
                <c:pt idx="125">
                  <c:v>238.52029999999999</c:v>
                </c:pt>
                <c:pt idx="126">
                  <c:v>239.4425</c:v>
                </c:pt>
                <c:pt idx="127">
                  <c:v>240.35939999999999</c:v>
                </c:pt>
                <c:pt idx="128">
                  <c:v>241.2714</c:v>
                </c:pt>
                <c:pt idx="129">
                  <c:v>242.17869999999999</c:v>
                </c:pt>
                <c:pt idx="130">
                  <c:v>243.08150000000001</c:v>
                </c:pt>
                <c:pt idx="131">
                  <c:v>243.98</c:v>
                </c:pt>
                <c:pt idx="132">
                  <c:v>244.87440000000001</c:v>
                </c:pt>
                <c:pt idx="133">
                  <c:v>245.76480000000001</c:v>
                </c:pt>
                <c:pt idx="134">
                  <c:v>246.6514</c:v>
                </c:pt>
                <c:pt idx="135">
                  <c:v>247.53440000000001</c:v>
                </c:pt>
                <c:pt idx="136">
                  <c:v>248.41319999999999</c:v>
                </c:pt>
                <c:pt idx="137">
                  <c:v>249.2886</c:v>
                </c:pt>
                <c:pt idx="138">
                  <c:v>250.16069999999999</c:v>
                </c:pt>
                <c:pt idx="139">
                  <c:v>251.02969999999999</c:v>
                </c:pt>
                <c:pt idx="140">
                  <c:v>251.89570000000001</c:v>
                </c:pt>
                <c:pt idx="141">
                  <c:v>252.75880000000001</c:v>
                </c:pt>
                <c:pt idx="142">
                  <c:v>253.6191</c:v>
                </c:pt>
                <c:pt idx="143">
                  <c:v>254.47669999999999</c:v>
                </c:pt>
                <c:pt idx="144">
                  <c:v>255.33170000000001</c:v>
                </c:pt>
                <c:pt idx="145">
                  <c:v>256.1841</c:v>
                </c:pt>
                <c:pt idx="146">
                  <c:v>257.03410000000002</c:v>
                </c:pt>
                <c:pt idx="147">
                  <c:v>257.88170000000002</c:v>
                </c:pt>
                <c:pt idx="148">
                  <c:v>258.72710000000001</c:v>
                </c:pt>
                <c:pt idx="149">
                  <c:v>259.5702</c:v>
                </c:pt>
                <c:pt idx="150">
                  <c:v>260.41109999999998</c:v>
                </c:pt>
                <c:pt idx="151">
                  <c:v>261.25</c:v>
                </c:pt>
                <c:pt idx="152">
                  <c:v>262.08659999999998</c:v>
                </c:pt>
                <c:pt idx="153">
                  <c:v>262.92070000000001</c:v>
                </c:pt>
                <c:pt idx="154">
                  <c:v>263.75290000000001</c:v>
                </c:pt>
                <c:pt idx="155">
                  <c:v>264.58319999999998</c:v>
                </c:pt>
                <c:pt idx="156">
                  <c:v>265.4117</c:v>
                </c:pt>
                <c:pt idx="157">
                  <c:v>266.23840000000001</c:v>
                </c:pt>
                <c:pt idx="158">
                  <c:v>267.0634</c:v>
                </c:pt>
                <c:pt idx="159">
                  <c:v>267.88659999999999</c:v>
                </c:pt>
                <c:pt idx="160">
                  <c:v>268.70830000000001</c:v>
                </c:pt>
                <c:pt idx="161">
                  <c:v>269.52839999999998</c:v>
                </c:pt>
                <c:pt idx="162">
                  <c:v>270.34690000000001</c:v>
                </c:pt>
                <c:pt idx="163">
                  <c:v>271.16390000000001</c:v>
                </c:pt>
                <c:pt idx="164">
                  <c:v>271.9794</c:v>
                </c:pt>
                <c:pt idx="165">
                  <c:v>272.79349999999999</c:v>
                </c:pt>
                <c:pt idx="166">
                  <c:v>273.60610000000003</c:v>
                </c:pt>
                <c:pt idx="167">
                  <c:v>274.41739999999999</c:v>
                </c:pt>
                <c:pt idx="168">
                  <c:v>275.22730000000001</c:v>
                </c:pt>
                <c:pt idx="169">
                  <c:v>276.03559999999999</c:v>
                </c:pt>
                <c:pt idx="170">
                  <c:v>276.84219999999999</c:v>
                </c:pt>
                <c:pt idx="171">
                  <c:v>277.64749999999998</c:v>
                </c:pt>
                <c:pt idx="172">
                  <c:v>278.45159999999998</c:v>
                </c:pt>
                <c:pt idx="173">
                  <c:v>279.25450000000001</c:v>
                </c:pt>
                <c:pt idx="174">
                  <c:v>280.05619999999999</c:v>
                </c:pt>
                <c:pt idx="175">
                  <c:v>280.85669999999999</c:v>
                </c:pt>
                <c:pt idx="176">
                  <c:v>281.65609999999998</c:v>
                </c:pt>
                <c:pt idx="177">
                  <c:v>282.45429999999999</c:v>
                </c:pt>
                <c:pt idx="178">
                  <c:v>283.25150000000002</c:v>
                </c:pt>
                <c:pt idx="179">
                  <c:v>284.04759999999999</c:v>
                </c:pt>
                <c:pt idx="180">
                  <c:v>284.84269999999998</c:v>
                </c:pt>
                <c:pt idx="181">
                  <c:v>285.63670000000002</c:v>
                </c:pt>
                <c:pt idx="182">
                  <c:v>286.42970000000003</c:v>
                </c:pt>
                <c:pt idx="183">
                  <c:v>287.2217</c:v>
                </c:pt>
                <c:pt idx="184">
                  <c:v>288.01280000000003</c:v>
                </c:pt>
                <c:pt idx="185">
                  <c:v>288.80290000000002</c:v>
                </c:pt>
              </c:numCache>
            </c:numRef>
          </c:yVal>
          <c:smooth val="1"/>
          <c:extLst>
            <c:ext xmlns:c16="http://schemas.microsoft.com/office/drawing/2014/chart" uri="{C3380CC4-5D6E-409C-BE32-E72D297353CC}">
              <c16:uniqueId val="{00000003-FE96-4AFE-838C-DEF6A3846E18}"/>
            </c:ext>
          </c:extLst>
        </c:ser>
        <c:ser>
          <c:idx val="5"/>
          <c:order val="4"/>
          <c:tx>
            <c:v>Lbs PDR</c:v>
          </c:tx>
          <c:spPr>
            <a:ln w="19050" cap="rnd">
              <a:solidFill>
                <a:schemeClr val="tx1"/>
              </a:solidFill>
              <a:prstDash val="sysDot"/>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[0]!Lbs_pdr_100</c:f>
              <c:numCache>
                <c:formatCode>General</c:formatCode>
                <c:ptCount val="186"/>
                <c:pt idx="0">
                  <c:v>152.09039999999999</c:v>
                </c:pt>
                <c:pt idx="1">
                  <c:v>153.4365</c:v>
                </c:pt>
                <c:pt idx="2">
                  <c:v>154.5746</c:v>
                </c:pt>
                <c:pt idx="3">
                  <c:v>155.56049999999999</c:v>
                </c:pt>
                <c:pt idx="4">
                  <c:v>156.43010000000001</c:v>
                </c:pt>
                <c:pt idx="5">
                  <c:v>157.208</c:v>
                </c:pt>
                <c:pt idx="6">
                  <c:v>157.9117</c:v>
                </c:pt>
                <c:pt idx="7">
                  <c:v>158.55410000000001</c:v>
                </c:pt>
                <c:pt idx="8">
                  <c:v>159.14500000000001</c:v>
                </c:pt>
                <c:pt idx="9">
                  <c:v>159.69220000000001</c:v>
                </c:pt>
                <c:pt idx="10">
                  <c:v>160.20160000000001</c:v>
                </c:pt>
                <c:pt idx="11">
                  <c:v>160.6781</c:v>
                </c:pt>
                <c:pt idx="12">
                  <c:v>161.12569999999999</c:v>
                </c:pt>
                <c:pt idx="13">
                  <c:v>161.54769999999999</c:v>
                </c:pt>
                <c:pt idx="14">
                  <c:v>161.9469</c:v>
                </c:pt>
                <c:pt idx="15">
                  <c:v>162.32560000000001</c:v>
                </c:pt>
                <c:pt idx="16">
                  <c:v>162.6858</c:v>
                </c:pt>
                <c:pt idx="17">
                  <c:v>163.02930000000001</c:v>
                </c:pt>
                <c:pt idx="18">
                  <c:v>163.35749999999999</c:v>
                </c:pt>
                <c:pt idx="19">
                  <c:v>163.67169999999999</c:v>
                </c:pt>
                <c:pt idx="20">
                  <c:v>163.97309999999999</c:v>
                </c:pt>
                <c:pt idx="21">
                  <c:v>164.2627</c:v>
                </c:pt>
                <c:pt idx="22">
                  <c:v>164.54130000000001</c:v>
                </c:pt>
                <c:pt idx="23">
                  <c:v>164.8098</c:v>
                </c:pt>
                <c:pt idx="24">
                  <c:v>165.06890000000001</c:v>
                </c:pt>
                <c:pt idx="25">
                  <c:v>165.3192</c:v>
                </c:pt>
                <c:pt idx="26">
                  <c:v>165.56129999999999</c:v>
                </c:pt>
                <c:pt idx="27">
                  <c:v>165.79570000000001</c:v>
                </c:pt>
                <c:pt idx="28">
                  <c:v>166.02289999999999</c:v>
                </c:pt>
                <c:pt idx="29">
                  <c:v>166.24340000000001</c:v>
                </c:pt>
                <c:pt idx="30">
                  <c:v>166.45740000000001</c:v>
                </c:pt>
                <c:pt idx="31">
                  <c:v>166.66540000000001</c:v>
                </c:pt>
                <c:pt idx="32">
                  <c:v>166.86770000000001</c:v>
                </c:pt>
                <c:pt idx="33">
                  <c:v>167.06460000000001</c:v>
                </c:pt>
                <c:pt idx="34">
                  <c:v>167.25640000000001</c:v>
                </c:pt>
                <c:pt idx="35">
                  <c:v>167.44329999999999</c:v>
                </c:pt>
                <c:pt idx="36">
                  <c:v>167.62559999999999</c:v>
                </c:pt>
                <c:pt idx="37">
                  <c:v>167.80350000000001</c:v>
                </c:pt>
                <c:pt idx="38">
                  <c:v>167.97730000000001</c:v>
                </c:pt>
                <c:pt idx="39">
                  <c:v>168.14699999999999</c:v>
                </c:pt>
                <c:pt idx="40">
                  <c:v>168.31299999999999</c:v>
                </c:pt>
                <c:pt idx="41">
                  <c:v>168.4752</c:v>
                </c:pt>
                <c:pt idx="42">
                  <c:v>168.63399999999999</c:v>
                </c:pt>
                <c:pt idx="43">
                  <c:v>168.7895</c:v>
                </c:pt>
                <c:pt idx="44">
                  <c:v>168.9417</c:v>
                </c:pt>
                <c:pt idx="45">
                  <c:v>169.0909</c:v>
                </c:pt>
                <c:pt idx="46">
                  <c:v>169.2371</c:v>
                </c:pt>
                <c:pt idx="47">
                  <c:v>169.38050000000001</c:v>
                </c:pt>
                <c:pt idx="48">
                  <c:v>169.52109999999999</c:v>
                </c:pt>
                <c:pt idx="49">
                  <c:v>169.6591</c:v>
                </c:pt>
                <c:pt idx="50">
                  <c:v>169.7946</c:v>
                </c:pt>
                <c:pt idx="51">
                  <c:v>169.92769999999999</c:v>
                </c:pt>
                <c:pt idx="52">
                  <c:v>170.0583</c:v>
                </c:pt>
                <c:pt idx="53">
                  <c:v>170.18680000000001</c:v>
                </c:pt>
                <c:pt idx="54">
                  <c:v>170.31299999999999</c:v>
                </c:pt>
                <c:pt idx="55">
                  <c:v>170.43709999999999</c:v>
                </c:pt>
                <c:pt idx="56">
                  <c:v>170.5591</c:v>
                </c:pt>
                <c:pt idx="57">
                  <c:v>170.67920000000001</c:v>
                </c:pt>
                <c:pt idx="58">
                  <c:v>170.79730000000001</c:v>
                </c:pt>
                <c:pt idx="59">
                  <c:v>170.9136</c:v>
                </c:pt>
                <c:pt idx="60">
                  <c:v>171.02809999999999</c:v>
                </c:pt>
                <c:pt idx="61">
                  <c:v>171.14080000000001</c:v>
                </c:pt>
                <c:pt idx="62">
                  <c:v>171.25190000000001</c:v>
                </c:pt>
                <c:pt idx="63">
                  <c:v>171.3613</c:v>
                </c:pt>
                <c:pt idx="64">
                  <c:v>171.4691</c:v>
                </c:pt>
                <c:pt idx="65">
                  <c:v>171.5753</c:v>
                </c:pt>
                <c:pt idx="66">
                  <c:v>171.68</c:v>
                </c:pt>
                <c:pt idx="67">
                  <c:v>171.7833</c:v>
                </c:pt>
                <c:pt idx="68">
                  <c:v>171.8852</c:v>
                </c:pt>
                <c:pt idx="69">
                  <c:v>171.98560000000001</c:v>
                </c:pt>
                <c:pt idx="70">
                  <c:v>172.0847</c:v>
                </c:pt>
                <c:pt idx="71">
                  <c:v>172.1825</c:v>
                </c:pt>
                <c:pt idx="72">
                  <c:v>172.2791</c:v>
                </c:pt>
                <c:pt idx="73">
                  <c:v>172.37430000000001</c:v>
                </c:pt>
                <c:pt idx="74">
                  <c:v>172.4684</c:v>
                </c:pt>
                <c:pt idx="75">
                  <c:v>172.56129999999999</c:v>
                </c:pt>
                <c:pt idx="76">
                  <c:v>172.66139999999999</c:v>
                </c:pt>
                <c:pt idx="77">
                  <c:v>172.81200000000001</c:v>
                </c:pt>
                <c:pt idx="78">
                  <c:v>173.0179</c:v>
                </c:pt>
                <c:pt idx="79">
                  <c:v>173.2766</c:v>
                </c:pt>
                <c:pt idx="80">
                  <c:v>173.58449999999999</c:v>
                </c:pt>
                <c:pt idx="81">
                  <c:v>173.93729999999999</c:v>
                </c:pt>
                <c:pt idx="82">
                  <c:v>174.33009999999999</c:v>
                </c:pt>
                <c:pt idx="83">
                  <c:v>174.7578</c:v>
                </c:pt>
                <c:pt idx="84">
                  <c:v>175.21530000000001</c:v>
                </c:pt>
                <c:pt idx="85">
                  <c:v>175.69749999999999</c:v>
                </c:pt>
                <c:pt idx="86">
                  <c:v>176.1996</c:v>
                </c:pt>
                <c:pt idx="87">
                  <c:v>176.7174</c:v>
                </c:pt>
                <c:pt idx="88">
                  <c:v>177.24690000000001</c:v>
                </c:pt>
                <c:pt idx="89">
                  <c:v>177.78469999999999</c:v>
                </c:pt>
                <c:pt idx="90">
                  <c:v>178.32769999999999</c:v>
                </c:pt>
                <c:pt idx="91">
                  <c:v>178.8733</c:v>
                </c:pt>
                <c:pt idx="92">
                  <c:v>179.4194</c:v>
                </c:pt>
                <c:pt idx="93">
                  <c:v>179.9641</c:v>
                </c:pt>
                <c:pt idx="94">
                  <c:v>180.5059</c:v>
                </c:pt>
                <c:pt idx="95">
                  <c:v>181.0436</c:v>
                </c:pt>
                <c:pt idx="96">
                  <c:v>186.0549</c:v>
                </c:pt>
                <c:pt idx="97">
                  <c:v>190.31200000000001</c:v>
                </c:pt>
                <c:pt idx="98">
                  <c:v>193.92420000000001</c:v>
                </c:pt>
                <c:pt idx="99">
                  <c:v>197.0377</c:v>
                </c:pt>
                <c:pt idx="100">
                  <c:v>199.76660000000001</c:v>
                </c:pt>
                <c:pt idx="101">
                  <c:v>202.19329999999999</c:v>
                </c:pt>
                <c:pt idx="102">
                  <c:v>204.37739999999999</c:v>
                </c:pt>
                <c:pt idx="103">
                  <c:v>206.363</c:v>
                </c:pt>
                <c:pt idx="104">
                  <c:v>208.18340000000001</c:v>
                </c:pt>
                <c:pt idx="105">
                  <c:v>209.86420000000001</c:v>
                </c:pt>
                <c:pt idx="106">
                  <c:v>211.4256</c:v>
                </c:pt>
                <c:pt idx="107">
                  <c:v>212.8835</c:v>
                </c:pt>
                <c:pt idx="108">
                  <c:v>214.251</c:v>
                </c:pt>
                <c:pt idx="109">
                  <c:v>215.53880000000001</c:v>
                </c:pt>
                <c:pt idx="110">
                  <c:v>216.75569999999999</c:v>
                </c:pt>
                <c:pt idx="111">
                  <c:v>217.9093</c:v>
                </c:pt>
                <c:pt idx="112">
                  <c:v>219.0059</c:v>
                </c:pt>
                <c:pt idx="113">
                  <c:v>220.05090000000001</c:v>
                </c:pt>
                <c:pt idx="114">
                  <c:v>221.0489</c:v>
                </c:pt>
                <c:pt idx="115">
                  <c:v>222.0042</c:v>
                </c:pt>
                <c:pt idx="116">
                  <c:v>222.92019999999999</c:v>
                </c:pt>
                <c:pt idx="117">
                  <c:v>223.80009999999999</c:v>
                </c:pt>
                <c:pt idx="118">
                  <c:v>224.64660000000001</c:v>
                </c:pt>
                <c:pt idx="119">
                  <c:v>225.46209999999999</c:v>
                </c:pt>
                <c:pt idx="120">
                  <c:v>226.24879999999999</c:v>
                </c:pt>
                <c:pt idx="121">
                  <c:v>227.00880000000001</c:v>
                </c:pt>
                <c:pt idx="122">
                  <c:v>227.74379999999999</c:v>
                </c:pt>
                <c:pt idx="123">
                  <c:v>228.4555</c:v>
                </c:pt>
                <c:pt idx="124">
                  <c:v>229.14529999999999</c:v>
                </c:pt>
                <c:pt idx="125">
                  <c:v>229.81450000000001</c:v>
                </c:pt>
                <c:pt idx="126">
                  <c:v>230.46420000000001</c:v>
                </c:pt>
                <c:pt idx="127">
                  <c:v>231.09569999999999</c:v>
                </c:pt>
                <c:pt idx="128">
                  <c:v>231.7099</c:v>
                </c:pt>
                <c:pt idx="129">
                  <c:v>232.30779999999999</c:v>
                </c:pt>
                <c:pt idx="130">
                  <c:v>232.89009999999999</c:v>
                </c:pt>
                <c:pt idx="131">
                  <c:v>233.45769999999999</c:v>
                </c:pt>
                <c:pt idx="132">
                  <c:v>234.01140000000001</c:v>
                </c:pt>
                <c:pt idx="133">
                  <c:v>234.55170000000001</c:v>
                </c:pt>
                <c:pt idx="134">
                  <c:v>235.07939999999999</c:v>
                </c:pt>
                <c:pt idx="135">
                  <c:v>235.5949</c:v>
                </c:pt>
                <c:pt idx="136">
                  <c:v>236.09880000000001</c:v>
                </c:pt>
                <c:pt idx="137">
                  <c:v>236.5917</c:v>
                </c:pt>
                <c:pt idx="138">
                  <c:v>237.07400000000001</c:v>
                </c:pt>
                <c:pt idx="139">
                  <c:v>237.5462</c:v>
                </c:pt>
                <c:pt idx="140">
                  <c:v>238.0087</c:v>
                </c:pt>
                <c:pt idx="141">
                  <c:v>238.46180000000001</c:v>
                </c:pt>
                <c:pt idx="142">
                  <c:v>238.90610000000001</c:v>
                </c:pt>
                <c:pt idx="143">
                  <c:v>239.3417</c:v>
                </c:pt>
                <c:pt idx="144">
                  <c:v>239.76910000000001</c:v>
                </c:pt>
                <c:pt idx="145">
                  <c:v>240.1885</c:v>
                </c:pt>
                <c:pt idx="146">
                  <c:v>240.6002</c:v>
                </c:pt>
                <c:pt idx="147">
                  <c:v>241.00460000000001</c:v>
                </c:pt>
                <c:pt idx="148">
                  <c:v>241.40190000000001</c:v>
                </c:pt>
                <c:pt idx="149">
                  <c:v>241.79220000000001</c:v>
                </c:pt>
                <c:pt idx="150">
                  <c:v>242.17599999999999</c:v>
                </c:pt>
                <c:pt idx="151">
                  <c:v>242.55330000000001</c:v>
                </c:pt>
                <c:pt idx="152">
                  <c:v>242.92429999999999</c:v>
                </c:pt>
                <c:pt idx="153">
                  <c:v>243.2893</c:v>
                </c:pt>
                <c:pt idx="154">
                  <c:v>243.64850000000001</c:v>
                </c:pt>
                <c:pt idx="155">
                  <c:v>244.00200000000001</c:v>
                </c:pt>
                <c:pt idx="156">
                  <c:v>244.3501</c:v>
                </c:pt>
                <c:pt idx="157">
                  <c:v>244.69290000000001</c:v>
                </c:pt>
                <c:pt idx="158">
                  <c:v>245.03049999999999</c:v>
                </c:pt>
                <c:pt idx="159">
                  <c:v>245.36320000000001</c:v>
                </c:pt>
                <c:pt idx="160">
                  <c:v>245.69110000000001</c:v>
                </c:pt>
                <c:pt idx="161">
                  <c:v>246.01419999999999</c:v>
                </c:pt>
                <c:pt idx="162">
                  <c:v>246.33279999999999</c:v>
                </c:pt>
                <c:pt idx="163">
                  <c:v>246.64699999999999</c:v>
                </c:pt>
                <c:pt idx="164">
                  <c:v>246.95679999999999</c:v>
                </c:pt>
                <c:pt idx="165">
                  <c:v>247.26249999999999</c:v>
                </c:pt>
                <c:pt idx="166">
                  <c:v>247.56399999999999</c:v>
                </c:pt>
                <c:pt idx="167">
                  <c:v>247.86160000000001</c:v>
                </c:pt>
                <c:pt idx="168">
                  <c:v>248.15539999999999</c:v>
                </c:pt>
                <c:pt idx="169">
                  <c:v>248.4453</c:v>
                </c:pt>
                <c:pt idx="170">
                  <c:v>248.73150000000001</c:v>
                </c:pt>
                <c:pt idx="171">
                  <c:v>249.01419999999999</c:v>
                </c:pt>
                <c:pt idx="172">
                  <c:v>249.29329999999999</c:v>
                </c:pt>
                <c:pt idx="173">
                  <c:v>249.56909999999999</c:v>
                </c:pt>
                <c:pt idx="174">
                  <c:v>249.8415</c:v>
                </c:pt>
                <c:pt idx="175">
                  <c:v>250.11060000000001</c:v>
                </c:pt>
                <c:pt idx="176">
                  <c:v>250.3767</c:v>
                </c:pt>
                <c:pt idx="177">
                  <c:v>250.6396</c:v>
                </c:pt>
                <c:pt idx="178">
                  <c:v>250.89949999999999</c:v>
                </c:pt>
                <c:pt idx="179">
                  <c:v>251.15639999999999</c:v>
                </c:pt>
                <c:pt idx="180">
                  <c:v>251.41040000000001</c:v>
                </c:pt>
                <c:pt idx="181">
                  <c:v>251.6617</c:v>
                </c:pt>
                <c:pt idx="182">
                  <c:v>251.9101</c:v>
                </c:pt>
                <c:pt idx="183">
                  <c:v>252.1559</c:v>
                </c:pt>
                <c:pt idx="184">
                  <c:v>252.399</c:v>
                </c:pt>
                <c:pt idx="185">
                  <c:v>252.6395</c:v>
                </c:pt>
              </c:numCache>
            </c:numRef>
          </c:yVal>
          <c:smooth val="1"/>
          <c:extLst>
            <c:ext xmlns:c16="http://schemas.microsoft.com/office/drawing/2014/chart" uri="{C3380CC4-5D6E-409C-BE32-E72D297353CC}">
              <c16:uniqueId val="{00000004-FE96-4AFE-838C-DEF6A3846E18}"/>
            </c:ext>
          </c:extLst>
        </c:ser>
        <c:dLbls>
          <c:showLegendKey val="0"/>
          <c:showVal val="0"/>
          <c:showCatName val="0"/>
          <c:showSerName val="0"/>
          <c:showPercent val="0"/>
          <c:showBubbleSize val="0"/>
        </c:dLbls>
        <c:axId val="1205765727"/>
        <c:axId val="1632458607"/>
      </c:scatterChart>
      <c:valAx>
        <c:axId val="1205765727"/>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Distance (km)</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32458607"/>
        <c:crosses val="autoZero"/>
        <c:crossBetween val="midCat"/>
        <c:minorUnit val="1"/>
      </c:valAx>
      <c:valAx>
        <c:axId val="1632458607"/>
        <c:scaling>
          <c:orientation val="minMax"/>
          <c:max val="235"/>
          <c:min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Lb (dB)</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5765727"/>
        <c:crosses val="autoZero"/>
        <c:crossBetween val="midCat"/>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de-CH"/>
          </a:p>
        </p:txBody>
      </p:sp>
      <p:sp>
        <p:nvSpPr>
          <p:cNvPr id="3" name="Datumsplatzhalt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751E770-D972-45B6-BFF1-36C0E040DC11}" type="datetimeFigureOut">
              <a:rPr lang="de-CH" smtClean="0"/>
              <a:t>09.10.2024</a:t>
            </a:fld>
            <a:endParaRPr lang="de-CH"/>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de-CH"/>
          </a:p>
        </p:txBody>
      </p:sp>
      <p:sp>
        <p:nvSpPr>
          <p:cNvPr id="5" name="Notizenplatzhalt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de-CH"/>
          </a:p>
        </p:txBody>
      </p:sp>
      <p:sp>
        <p:nvSpPr>
          <p:cNvPr id="7" name="Foliennummernplatzhalt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283C38D-DEA0-48DB-B019-F109F2433BFF}" type="slidenum">
              <a:rPr lang="de-CH" smtClean="0"/>
              <a:t>‹#›</a:t>
            </a:fld>
            <a:endParaRPr lang="de-CH"/>
          </a:p>
        </p:txBody>
      </p:sp>
    </p:spTree>
    <p:extLst>
      <p:ext uri="{BB962C8B-B14F-4D97-AF65-F5344CB8AC3E}">
        <p14:creationId xmlns:p14="http://schemas.microsoft.com/office/powerpoint/2010/main" val="92875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D283C38D-DEA0-48DB-B019-F109F2433BFF}" type="slidenum">
              <a:rPr lang="de-CH" smtClean="0"/>
              <a:t>1</a:t>
            </a:fld>
            <a:endParaRPr lang="de-CH"/>
          </a:p>
        </p:txBody>
      </p:sp>
    </p:spTree>
    <p:extLst>
      <p:ext uri="{BB962C8B-B14F-4D97-AF65-F5344CB8AC3E}">
        <p14:creationId xmlns:p14="http://schemas.microsoft.com/office/powerpoint/2010/main" val="440864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19</a:t>
            </a:fld>
            <a:endParaRPr lang="de-CH"/>
          </a:p>
        </p:txBody>
      </p:sp>
    </p:spTree>
    <p:extLst>
      <p:ext uri="{BB962C8B-B14F-4D97-AF65-F5344CB8AC3E}">
        <p14:creationId xmlns:p14="http://schemas.microsoft.com/office/powerpoint/2010/main" val="108210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4</a:t>
            </a:fld>
            <a:endParaRPr lang="de-CH"/>
          </a:p>
        </p:txBody>
      </p:sp>
    </p:spTree>
    <p:extLst>
      <p:ext uri="{BB962C8B-B14F-4D97-AF65-F5344CB8AC3E}">
        <p14:creationId xmlns:p14="http://schemas.microsoft.com/office/powerpoint/2010/main" val="131333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5</a:t>
            </a:fld>
            <a:endParaRPr lang="de-CH"/>
          </a:p>
        </p:txBody>
      </p:sp>
    </p:spTree>
    <p:extLst>
      <p:ext uri="{BB962C8B-B14F-4D97-AF65-F5344CB8AC3E}">
        <p14:creationId xmlns:p14="http://schemas.microsoft.com/office/powerpoint/2010/main" val="246681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6</a:t>
            </a:fld>
            <a:endParaRPr lang="de-CH"/>
          </a:p>
        </p:txBody>
      </p:sp>
    </p:spTree>
    <p:extLst>
      <p:ext uri="{BB962C8B-B14F-4D97-AF65-F5344CB8AC3E}">
        <p14:creationId xmlns:p14="http://schemas.microsoft.com/office/powerpoint/2010/main" val="319455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7</a:t>
            </a:fld>
            <a:endParaRPr lang="de-CH"/>
          </a:p>
        </p:txBody>
      </p:sp>
    </p:spTree>
    <p:extLst>
      <p:ext uri="{BB962C8B-B14F-4D97-AF65-F5344CB8AC3E}">
        <p14:creationId xmlns:p14="http://schemas.microsoft.com/office/powerpoint/2010/main" val="2766082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8</a:t>
            </a:fld>
            <a:endParaRPr lang="de-CH"/>
          </a:p>
        </p:txBody>
      </p:sp>
    </p:spTree>
    <p:extLst>
      <p:ext uri="{BB962C8B-B14F-4D97-AF65-F5344CB8AC3E}">
        <p14:creationId xmlns:p14="http://schemas.microsoft.com/office/powerpoint/2010/main" val="330646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12</a:t>
            </a:fld>
            <a:endParaRPr lang="de-CH"/>
          </a:p>
        </p:txBody>
      </p:sp>
    </p:spTree>
    <p:extLst>
      <p:ext uri="{BB962C8B-B14F-4D97-AF65-F5344CB8AC3E}">
        <p14:creationId xmlns:p14="http://schemas.microsoft.com/office/powerpoint/2010/main" val="2738404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15</a:t>
            </a:fld>
            <a:endParaRPr lang="de-CH"/>
          </a:p>
        </p:txBody>
      </p:sp>
    </p:spTree>
    <p:extLst>
      <p:ext uri="{BB962C8B-B14F-4D97-AF65-F5344CB8AC3E}">
        <p14:creationId xmlns:p14="http://schemas.microsoft.com/office/powerpoint/2010/main" val="2511164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18</a:t>
            </a:fld>
            <a:endParaRPr lang="de-CH"/>
          </a:p>
        </p:txBody>
      </p:sp>
    </p:spTree>
    <p:extLst>
      <p:ext uri="{BB962C8B-B14F-4D97-AF65-F5344CB8AC3E}">
        <p14:creationId xmlns:p14="http://schemas.microsoft.com/office/powerpoint/2010/main" val="663388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081" y="2332586"/>
            <a:ext cx="10190480" cy="2387600"/>
          </a:xfrm>
        </p:spPr>
        <p:txBody>
          <a:bodyPr anchor="t">
            <a:normAutofit/>
          </a:bodyPr>
          <a:lstStyle>
            <a:lvl1pPr algn="l">
              <a:defRPr sz="5200" b="1">
                <a:latin typeface="Arial" panose="020B0604020202020204" pitchFamily="34" charset="0"/>
                <a:cs typeface="Arial" panose="020B0604020202020204" pitchFamily="34" charset="0"/>
              </a:defRPr>
            </a:lvl1pPr>
          </a:lstStyle>
          <a:p>
            <a:r>
              <a:rPr lang="fr-CH" noProof="0" dirty="0"/>
              <a:t>Titre de la présentation</a:t>
            </a:r>
            <a:br>
              <a:rPr lang="fr-CH" noProof="0" dirty="0"/>
            </a:br>
            <a:endParaRPr lang="fr-CH" noProof="0" dirty="0"/>
          </a:p>
        </p:txBody>
      </p:sp>
      <p:sp>
        <p:nvSpPr>
          <p:cNvPr id="3" name="Untertitel 2"/>
          <p:cNvSpPr>
            <a:spLocks noGrp="1"/>
          </p:cNvSpPr>
          <p:nvPr>
            <p:ph type="subTitle" idx="1" hasCustomPrompt="1"/>
          </p:nvPr>
        </p:nvSpPr>
        <p:spPr>
          <a:xfrm>
            <a:off x="1166081" y="5212106"/>
            <a:ext cx="10190480" cy="645159"/>
          </a:xfrm>
        </p:spPr>
        <p:txBody>
          <a:bodyPr>
            <a:normAutofit/>
          </a:bodyPr>
          <a:lstStyle>
            <a:lvl1pPr marL="0" indent="0" algn="l">
              <a:buNone/>
              <a:defRPr sz="32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H" noProof="0" dirty="0"/>
              <a:t>Date de la présentation</a:t>
            </a:r>
          </a:p>
        </p:txBody>
      </p:sp>
      <p:sp>
        <p:nvSpPr>
          <p:cNvPr id="8" name="Text Box 38"/>
          <p:cNvSpPr txBox="1">
            <a:spLocks noChangeArrowheads="1"/>
          </p:cNvSpPr>
          <p:nvPr userDrawn="1"/>
        </p:nvSpPr>
        <p:spPr bwMode="auto">
          <a:xfrm>
            <a:off x="6096000" y="369888"/>
            <a:ext cx="3313113" cy="440377"/>
          </a:xfrm>
          <a:prstGeom prst="rect">
            <a:avLst/>
          </a:prstGeom>
          <a:noFill/>
          <a:ln w="9525">
            <a:noFill/>
            <a:miter lim="800000"/>
            <a:headEnd/>
            <a:tailEnd/>
          </a:ln>
          <a:effectLst/>
        </p:spPr>
        <p:txBody>
          <a:bodyPr lIns="0" tIns="0" rIns="0" bIns="0">
            <a:spAutoFit/>
          </a:bodyPr>
          <a:lstStyle/>
          <a:p>
            <a:pPr eaLnBrk="0" hangingPunct="0">
              <a:lnSpc>
                <a:spcPct val="105000"/>
              </a:lnSpc>
              <a:spcBef>
                <a:spcPct val="50000"/>
              </a:spcBef>
            </a:pPr>
            <a:r>
              <a:rPr lang="fr-CH" sz="800" noProof="0" dirty="0">
                <a:latin typeface="Arial" panose="020B0604020202020204" pitchFamily="34" charset="0"/>
                <a:cs typeface="Arial" panose="020B0604020202020204" pitchFamily="34" charset="0"/>
              </a:rPr>
              <a:t>Office fédéral de la communication</a:t>
            </a:r>
            <a:br>
              <a:rPr lang="fr-CH" sz="800" b="1" noProof="0" dirty="0">
                <a:latin typeface="Arial" panose="020B0604020202020204" pitchFamily="34" charset="0"/>
                <a:cs typeface="Arial" panose="020B0604020202020204" pitchFamily="34" charset="0"/>
              </a:rPr>
            </a:br>
            <a:r>
              <a:rPr lang="fr-FR" sz="800" b="1" dirty="0">
                <a:effectLst/>
              </a:rPr>
              <a:t>Concessions et gestion des fréquences</a:t>
            </a:r>
            <a:endParaRPr lang="fr-CH" sz="800" b="1" noProof="0" dirty="0">
              <a:latin typeface="Arial" panose="020B0604020202020204" pitchFamily="34" charset="0"/>
              <a:cs typeface="Arial" panose="020B0604020202020204" pitchFamily="34" charset="0"/>
            </a:endParaRPr>
          </a:p>
          <a:p>
            <a:pPr eaLnBrk="0" hangingPunct="0">
              <a:lnSpc>
                <a:spcPct val="105000"/>
              </a:lnSpc>
              <a:spcBef>
                <a:spcPct val="50000"/>
              </a:spcBef>
            </a:pPr>
            <a:r>
              <a:rPr lang="en-US" sz="800" b="0" noProof="0" dirty="0" err="1">
                <a:effectLst/>
                <a:latin typeface="Arial" panose="020B0604020202020204" pitchFamily="34" charset="0"/>
                <a:cs typeface="Arial" panose="020B0604020202020204" pitchFamily="34" charset="0"/>
              </a:rPr>
              <a:t>Technologie</a:t>
            </a:r>
            <a:r>
              <a:rPr lang="en-US" sz="800" b="0" noProof="0" dirty="0">
                <a:effectLst/>
                <a:latin typeface="Arial" panose="020B0604020202020204" pitchFamily="34" charset="0"/>
                <a:cs typeface="Arial" panose="020B0604020202020204" pitchFamily="34" charset="0"/>
              </a:rPr>
              <a:t> radio</a:t>
            </a:r>
            <a:endParaRPr lang="fr-CH" sz="800" b="0" noProof="0" dirty="0">
              <a:latin typeface="Arial" panose="020B0604020202020204" pitchFamily="34" charset="0"/>
              <a:cs typeface="Arial" panose="020B0604020202020204" pitchFamily="34" charset="0"/>
            </a:endParaRPr>
          </a:p>
        </p:txBody>
      </p:sp>
      <p:pic>
        <p:nvPicPr>
          <p:cNvPr id="7" name="Picture 37" descr="Logo_CMYK_pos"/>
          <p:cNvPicPr>
            <a:picLocks noChangeAspect="1" noChangeArrowheads="1"/>
          </p:cNvPicPr>
          <p:nvPr userDrawn="1"/>
        </p:nvPicPr>
        <p:blipFill>
          <a:blip r:embed="rId2" cstate="print"/>
          <a:srcRect/>
          <a:stretch>
            <a:fillRect/>
          </a:stretch>
        </p:blipFill>
        <p:spPr bwMode="auto">
          <a:xfrm>
            <a:off x="912033" y="381941"/>
            <a:ext cx="1997075" cy="508000"/>
          </a:xfrm>
          <a:prstGeom prst="rect">
            <a:avLst/>
          </a:prstGeom>
          <a:noFill/>
          <a:ln w="9525">
            <a:noFill/>
            <a:miter lim="800000"/>
            <a:headEnd/>
            <a:tailEnd/>
          </a:ln>
        </p:spPr>
      </p:pic>
    </p:spTree>
    <p:extLst>
      <p:ext uri="{BB962C8B-B14F-4D97-AF65-F5344CB8AC3E}">
        <p14:creationId xmlns:p14="http://schemas.microsoft.com/office/powerpoint/2010/main" val="1894038985"/>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801" userDrawn="1">
          <p15:clr>
            <a:srgbClr val="FBAE40"/>
          </p15:clr>
        </p15:guide>
        <p15:guide id="3" orient="horz" pos="1548" userDrawn="1">
          <p15:clr>
            <a:srgbClr val="FBAE40"/>
          </p15:clr>
        </p15:guide>
        <p15:guide id="4" orient="horz" pos="333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noProof="0"/>
              <a:t>Modifiez le style du titre</a:t>
            </a:r>
            <a:endParaRPr lang="fr-CH" noProof="0" dirty="0"/>
          </a:p>
        </p:txBody>
      </p:sp>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
        <p:nvSpPr>
          <p:cNvPr id="5" name="Inhaltsplatzhalter 2"/>
          <p:cNvSpPr>
            <a:spLocks noGrp="1"/>
          </p:cNvSpPr>
          <p:nvPr>
            <p:ph idx="1"/>
          </p:nvPr>
        </p:nvSpPr>
        <p:spPr>
          <a:xfrm>
            <a:off x="1175937" y="1338531"/>
            <a:ext cx="10608076" cy="4645025"/>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Tree>
    <p:extLst>
      <p:ext uri="{BB962C8B-B14F-4D97-AF65-F5344CB8AC3E}">
        <p14:creationId xmlns:p14="http://schemas.microsoft.com/office/powerpoint/2010/main" val="306748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noProof="0"/>
              <a:t>Modifiez le style du titre</a:t>
            </a:r>
            <a:endParaRPr lang="fr-CH" noProof="0" dirty="0"/>
          </a:p>
        </p:txBody>
      </p:sp>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Tree>
    <p:extLst>
      <p:ext uri="{BB962C8B-B14F-4D97-AF65-F5344CB8AC3E}">
        <p14:creationId xmlns:p14="http://schemas.microsoft.com/office/powerpoint/2010/main" val="109908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noProof="0"/>
              <a:t>Modifiez le style du titre</a:t>
            </a:r>
            <a:endParaRPr lang="fr-CH" noProof="0" dirty="0"/>
          </a:p>
        </p:txBody>
      </p:sp>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
        <p:nvSpPr>
          <p:cNvPr id="5" name="Inhaltsplatzhalter 2"/>
          <p:cNvSpPr>
            <a:spLocks noGrp="1"/>
          </p:cNvSpPr>
          <p:nvPr>
            <p:ph sz="half" idx="1"/>
          </p:nvPr>
        </p:nvSpPr>
        <p:spPr>
          <a:xfrm>
            <a:off x="1181460" y="1523444"/>
            <a:ext cx="5181600" cy="4550453"/>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
        <p:nvSpPr>
          <p:cNvPr id="6" name="Inhaltsplatzhalter 3"/>
          <p:cNvSpPr>
            <a:spLocks noGrp="1"/>
          </p:cNvSpPr>
          <p:nvPr>
            <p:ph sz="half" idx="2"/>
          </p:nvPr>
        </p:nvSpPr>
        <p:spPr>
          <a:xfrm>
            <a:off x="6629400" y="1507446"/>
            <a:ext cx="5181600" cy="4550453"/>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Tree>
    <p:extLst>
      <p:ext uri="{BB962C8B-B14F-4D97-AF65-F5344CB8AC3E}">
        <p14:creationId xmlns:p14="http://schemas.microsoft.com/office/powerpoint/2010/main" val="233826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noProof="0"/>
              <a:t>Modifiez le style du titre</a:t>
            </a:r>
            <a:endParaRPr lang="fr-CH" noProof="0" dirty="0"/>
          </a:p>
        </p:txBody>
      </p:sp>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
        <p:nvSpPr>
          <p:cNvPr id="5" name="Textplatzhalter 2"/>
          <p:cNvSpPr>
            <a:spLocks noGrp="1"/>
          </p:cNvSpPr>
          <p:nvPr>
            <p:ph type="body" idx="1"/>
          </p:nvPr>
        </p:nvSpPr>
        <p:spPr>
          <a:xfrm>
            <a:off x="1175937" y="1271279"/>
            <a:ext cx="5157787" cy="83465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Modifier les styles du texte du masque</a:t>
            </a:r>
          </a:p>
        </p:txBody>
      </p:sp>
      <p:sp>
        <p:nvSpPr>
          <p:cNvPr id="6" name="Inhaltsplatzhalter 3"/>
          <p:cNvSpPr>
            <a:spLocks noGrp="1"/>
          </p:cNvSpPr>
          <p:nvPr>
            <p:ph sz="half" idx="2"/>
          </p:nvPr>
        </p:nvSpPr>
        <p:spPr>
          <a:xfrm>
            <a:off x="1184814" y="2107864"/>
            <a:ext cx="5157787" cy="3951970"/>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
        <p:nvSpPr>
          <p:cNvPr id="7" name="Textplatzhalter 4"/>
          <p:cNvSpPr>
            <a:spLocks noGrp="1"/>
          </p:cNvSpPr>
          <p:nvPr>
            <p:ph type="body" sz="quarter" idx="3"/>
          </p:nvPr>
        </p:nvSpPr>
        <p:spPr>
          <a:xfrm>
            <a:off x="6604001" y="1252171"/>
            <a:ext cx="5183188" cy="83465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Modifier les styles du texte du masque</a:t>
            </a:r>
          </a:p>
        </p:txBody>
      </p:sp>
      <p:sp>
        <p:nvSpPr>
          <p:cNvPr id="8" name="Inhaltsplatzhalter 5"/>
          <p:cNvSpPr>
            <a:spLocks noGrp="1"/>
          </p:cNvSpPr>
          <p:nvPr>
            <p:ph sz="quarter" idx="4"/>
          </p:nvPr>
        </p:nvSpPr>
        <p:spPr>
          <a:xfrm>
            <a:off x="6604001" y="2109103"/>
            <a:ext cx="5183188" cy="3948755"/>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Tree>
    <p:extLst>
      <p:ext uri="{BB962C8B-B14F-4D97-AF65-F5344CB8AC3E}">
        <p14:creationId xmlns:p14="http://schemas.microsoft.com/office/powerpoint/2010/main" val="45437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Tree>
    <p:extLst>
      <p:ext uri="{BB962C8B-B14F-4D97-AF65-F5344CB8AC3E}">
        <p14:creationId xmlns:p14="http://schemas.microsoft.com/office/powerpoint/2010/main" val="362992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5937" y="267470"/>
            <a:ext cx="10608076" cy="876300"/>
          </a:xfrm>
          <a:prstGeom prst="rect">
            <a:avLst/>
          </a:prstGeom>
        </p:spPr>
        <p:txBody>
          <a:bodyPr vert="horz" lIns="91440" tIns="45720" rIns="91440" bIns="45720" rtlCol="0" anchor="t">
            <a:normAutofit/>
          </a:bodyPr>
          <a:lstStyle/>
          <a:p>
            <a:r>
              <a:rPr lang="fr-CH" noProof="0" dirty="0" err="1"/>
              <a:t>Titelmasterformat</a:t>
            </a:r>
            <a:r>
              <a:rPr lang="fr-CH" noProof="0" dirty="0"/>
              <a:t> </a:t>
            </a:r>
            <a:r>
              <a:rPr lang="fr-CH" noProof="0" dirty="0" err="1"/>
              <a:t>durch</a:t>
            </a:r>
            <a:r>
              <a:rPr lang="fr-CH" noProof="0" dirty="0"/>
              <a:t> </a:t>
            </a:r>
            <a:r>
              <a:rPr lang="fr-CH" noProof="0" dirty="0" err="1"/>
              <a:t>Klicken</a:t>
            </a:r>
            <a:r>
              <a:rPr lang="fr-CH" noProof="0" dirty="0"/>
              <a:t> </a:t>
            </a:r>
            <a:r>
              <a:rPr lang="fr-CH" noProof="0" dirty="0" err="1"/>
              <a:t>bearbeiten</a:t>
            </a:r>
            <a:endParaRPr lang="fr-CH" noProof="0" dirty="0"/>
          </a:p>
        </p:txBody>
      </p:sp>
      <p:sp>
        <p:nvSpPr>
          <p:cNvPr id="3" name="Textplatzhalter 2"/>
          <p:cNvSpPr>
            <a:spLocks noGrp="1"/>
          </p:cNvSpPr>
          <p:nvPr>
            <p:ph type="body" idx="1"/>
          </p:nvPr>
        </p:nvSpPr>
        <p:spPr>
          <a:xfrm>
            <a:off x="1175937" y="1330277"/>
            <a:ext cx="10608076" cy="4645025"/>
          </a:xfrm>
          <a:prstGeom prst="rect">
            <a:avLst/>
          </a:prstGeom>
        </p:spPr>
        <p:txBody>
          <a:bodyPr vert="horz" lIns="91440" tIns="45720" rIns="91440" bIns="45720" rtlCol="0">
            <a:normAutofit/>
          </a:bodyPr>
          <a:lstStyle/>
          <a:p>
            <a:pPr lvl="0"/>
            <a:r>
              <a:rPr lang="fr-CH" noProof="0" dirty="0" err="1"/>
              <a:t>Textmasterformat</a:t>
            </a:r>
            <a:r>
              <a:rPr lang="fr-CH" noProof="0" dirty="0"/>
              <a:t> </a:t>
            </a:r>
            <a:r>
              <a:rPr lang="fr-CH" noProof="0" dirty="0" err="1"/>
              <a:t>bearbeiten</a:t>
            </a:r>
            <a:endParaRPr lang="fr-CH" noProof="0" dirty="0"/>
          </a:p>
          <a:p>
            <a:pPr lvl="1"/>
            <a:r>
              <a:rPr lang="fr-CH" noProof="0" dirty="0" err="1"/>
              <a:t>Zweite</a:t>
            </a:r>
            <a:r>
              <a:rPr lang="fr-CH" noProof="0" dirty="0"/>
              <a:t> </a:t>
            </a:r>
            <a:r>
              <a:rPr lang="fr-CH" noProof="0" dirty="0" err="1"/>
              <a:t>Ebene</a:t>
            </a:r>
            <a:endParaRPr lang="fr-CH" noProof="0" dirty="0"/>
          </a:p>
          <a:p>
            <a:pPr lvl="2"/>
            <a:r>
              <a:rPr lang="fr-CH" noProof="0" dirty="0" err="1"/>
              <a:t>Dritte</a:t>
            </a:r>
            <a:r>
              <a:rPr lang="fr-CH" noProof="0" dirty="0"/>
              <a:t> </a:t>
            </a:r>
            <a:r>
              <a:rPr lang="fr-CH" noProof="0" dirty="0" err="1"/>
              <a:t>Ebene</a:t>
            </a:r>
            <a:endParaRPr lang="fr-CH" noProof="0" dirty="0"/>
          </a:p>
          <a:p>
            <a:pPr lvl="3"/>
            <a:r>
              <a:rPr lang="fr-CH" noProof="0" dirty="0" err="1"/>
              <a:t>Vierte</a:t>
            </a:r>
            <a:r>
              <a:rPr lang="fr-CH" noProof="0" dirty="0"/>
              <a:t> </a:t>
            </a:r>
            <a:r>
              <a:rPr lang="fr-CH" noProof="0" dirty="0" err="1"/>
              <a:t>Ebene</a:t>
            </a:r>
            <a:endParaRPr lang="fr-CH" noProof="0" dirty="0"/>
          </a:p>
          <a:p>
            <a:pPr lvl="4"/>
            <a:r>
              <a:rPr lang="fr-CH" noProof="0" dirty="0" err="1"/>
              <a:t>Fünfte</a:t>
            </a:r>
            <a:r>
              <a:rPr lang="fr-CH" noProof="0" dirty="0"/>
              <a:t> </a:t>
            </a:r>
            <a:r>
              <a:rPr lang="fr-CH" noProof="0" dirty="0" err="1"/>
              <a:t>Ebene</a:t>
            </a:r>
            <a:endParaRPr lang="fr-CH" noProof="0" dirty="0"/>
          </a:p>
        </p:txBody>
      </p:sp>
      <p:cxnSp>
        <p:nvCxnSpPr>
          <p:cNvPr id="10" name="Gerader Verbinder 9"/>
          <p:cNvCxnSpPr/>
          <p:nvPr userDrawn="1"/>
        </p:nvCxnSpPr>
        <p:spPr>
          <a:xfrm>
            <a:off x="1271588" y="6161809"/>
            <a:ext cx="10512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oliennummernplatzhalter 15"/>
          <p:cNvSpPr>
            <a:spLocks noGrp="1"/>
          </p:cNvSpPr>
          <p:nvPr>
            <p:ph type="sldNum" sz="quarter" idx="4"/>
          </p:nvPr>
        </p:nvSpPr>
        <p:spPr>
          <a:xfrm>
            <a:off x="9117013" y="6178318"/>
            <a:ext cx="2667000" cy="365125"/>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cs typeface="Arial" panose="020B0604020202020204" pitchFamily="34" charset="0"/>
              </a:defRPr>
            </a:lvl1pPr>
          </a:lstStyle>
          <a:p>
            <a:fld id="{938B5AEB-73A4-4C01-ADF2-DAD8E1F157E6}" type="slidenum">
              <a:rPr lang="de-CH" smtClean="0"/>
              <a:pPr/>
              <a:t>‹#›</a:t>
            </a:fld>
            <a:endParaRPr lang="de-CH" dirty="0"/>
          </a:p>
        </p:txBody>
      </p:sp>
      <p:pic>
        <p:nvPicPr>
          <p:cNvPr id="8" name="Picture 37" descr="Logo_CMYK_pos"/>
          <p:cNvPicPr>
            <a:picLocks noChangeAspect="1" noChangeArrowheads="1"/>
          </p:cNvPicPr>
          <p:nvPr userDrawn="1"/>
        </p:nvPicPr>
        <p:blipFill rotWithShape="1">
          <a:blip r:embed="rId8" cstate="print"/>
          <a:srcRect r="85882" b="39188"/>
          <a:stretch/>
        </p:blipFill>
        <p:spPr bwMode="auto">
          <a:xfrm>
            <a:off x="407988" y="368300"/>
            <a:ext cx="281939" cy="308927"/>
          </a:xfrm>
          <a:prstGeom prst="rect">
            <a:avLst/>
          </a:prstGeom>
          <a:noFill/>
          <a:ln w="9525">
            <a:noFill/>
            <a:miter lim="800000"/>
            <a:headEnd/>
            <a:tailEnd/>
          </a:ln>
        </p:spPr>
      </p:pic>
      <p:sp>
        <p:nvSpPr>
          <p:cNvPr id="4" name="Textfeld 3"/>
          <p:cNvSpPr txBox="1"/>
          <p:nvPr userDrawn="1"/>
        </p:nvSpPr>
        <p:spPr>
          <a:xfrm>
            <a:off x="1175937" y="6174111"/>
            <a:ext cx="6889072" cy="230832"/>
          </a:xfrm>
          <a:prstGeom prst="rect">
            <a:avLst/>
          </a:prstGeom>
          <a:noFill/>
        </p:spPr>
        <p:txBody>
          <a:bodyPr wrap="square" rtlCol="0">
            <a:spAutoFit/>
          </a:bodyPr>
          <a:lstStyle/>
          <a:p>
            <a:r>
              <a:rPr lang="en-US" sz="900" b="1" dirty="0" err="1"/>
              <a:t>Troposcatter</a:t>
            </a:r>
            <a:r>
              <a:rPr lang="en-US" sz="900" b="1" dirty="0"/>
              <a:t> model from PDR P.617 in Rec ITU-R P.1812</a:t>
            </a:r>
            <a:r>
              <a:rPr lang="de-CH" sz="900" b="1" baseline="0" dirty="0">
                <a:latin typeface="Arial" panose="020B0604020202020204" pitchFamily="34" charset="0"/>
                <a:cs typeface="Arial" panose="020B0604020202020204" pitchFamily="34" charset="0"/>
              </a:rPr>
              <a:t> | CG 3K-3M-18 | 18 </a:t>
            </a:r>
            <a:r>
              <a:rPr lang="de-CH" sz="900" b="1" baseline="0" dirty="0" err="1">
                <a:latin typeface="Arial" panose="020B0604020202020204" pitchFamily="34" charset="0"/>
                <a:cs typeface="Arial" panose="020B0604020202020204" pitchFamily="34" charset="0"/>
              </a:rPr>
              <a:t>October</a:t>
            </a:r>
            <a:r>
              <a:rPr lang="de-CH" sz="900" b="1" baseline="0" dirty="0">
                <a:latin typeface="Arial" panose="020B0604020202020204" pitchFamily="34" charset="0"/>
                <a:cs typeface="Arial" panose="020B0604020202020204" pitchFamily="34" charset="0"/>
              </a:rPr>
              <a:t> 2024 </a:t>
            </a:r>
            <a:r>
              <a:rPr lang="de-CH" sz="9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12877001"/>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5" r:id="rId3"/>
    <p:sldLayoutId id="2147483674" r:id="rId4"/>
    <p:sldLayoutId id="2147483676" r:id="rId5"/>
    <p:sldLayoutId id="2147483677" r:id="rId6"/>
  </p:sldLayoutIdLst>
  <p:hf hdr="0" ftr="0" dt="0"/>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bg2">
            <a:lumMod val="75000"/>
          </a:schemeClr>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16" userDrawn="1">
          <p15:clr>
            <a:srgbClr val="F26B43"/>
          </p15:clr>
        </p15:guide>
        <p15:guide id="2" pos="801" userDrawn="1">
          <p15:clr>
            <a:srgbClr val="F26B43"/>
          </p15:clr>
        </p15:guide>
        <p15:guide id="3" pos="257" userDrawn="1">
          <p15:clr>
            <a:srgbClr val="F26B43"/>
          </p15:clr>
        </p15:guide>
        <p15:guide id="4" orient="horz" pos="232" userDrawn="1">
          <p15:clr>
            <a:srgbClr val="F26B43"/>
          </p15:clr>
        </p15:guide>
        <p15:guide id="5" pos="742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tu.int/dms_ties/itu-r/md/23/wp3m/c/R23-WP3M-C-0106!N07!MSW-E.docx"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xtranet.itu.int/rsg-meetings/sg3/wp3m/cg3m2/default.aspx?RootFolder=%2frsg%2dmeetings%2fsg3%2fwp3m%2fcg3m2%2fShared%20Documents%2fDBSG3%20Repository&amp;FolderCTID=&amp;View=%7b10334279%2d15B0%2d4F4C%2dA602%2d43CD20E94E4A%7d" TargetMode="External"/><Relationship Id="rId7" Type="http://schemas.openxmlformats.org/officeDocument/2006/relationships/hyperlink" Target="https://github.com/eeveetza/p1812/tree/dev-pdr-tropo/matlab/C3_1_profiles" TargetMode="External"/><Relationship Id="rId2" Type="http://schemas.openxmlformats.org/officeDocument/2006/relationships/hyperlink" Target="https://extranet.itu.int/rsg-meetings/sg3/wp3m/cg3m2/default.aspx" TargetMode="External"/><Relationship Id="rId1" Type="http://schemas.openxmlformats.org/officeDocument/2006/relationships/slideLayout" Target="../slideLayouts/slideLayout2.xml"/><Relationship Id="rId6" Type="http://schemas.openxmlformats.org/officeDocument/2006/relationships/hyperlink" Target="https://extranet.itu.int/rsg-meetings/sg3/wp3m/cg3m2/Shared%20Documents/DBSG3%20Repository/Part%20III%20Terrestrial%20trans-horizon%20path%20and%20rain%20scatter%20data/III-01/C3_1_v1.csv" TargetMode="External"/><Relationship Id="rId5" Type="http://schemas.openxmlformats.org/officeDocument/2006/relationships/hyperlink" Target="https://extranet.itu.int/rsg-meetings/sg3/wp3m/cg3m2/default.aspx?RootFolder=%2frsg%2dmeetings%2fsg3%2fwp3m%2fcg3m2%2fShared%20Documents%2fDBSG3%20Repository%2fPart%20III%20Terrestrial%20trans%2dhorizon%20path%20and%20rain%20scatter%20data%2fIII%2d01&amp;FolderCTID=&amp;View=%7b10334279%2d15B0%2d4F4C%2dA602%2d43CD20E94E4A%7d" TargetMode="External"/><Relationship Id="rId4" Type="http://schemas.openxmlformats.org/officeDocument/2006/relationships/hyperlink" Target="https://extranet.itu.int/rsg-meetings/sg3/wp3m/cg3m2/default.aspx?RootFolder=%2frsg%2dmeetings%2fsg3%2fwp3m%2fcg3m2%2fShared%20Documents%2fDBSG3%20Repository%2fPart%20III%20Terrestrial%20trans%2dhorizon%20path%20and%20rain%20scatter%20data&amp;FolderCTID=&amp;View=%7b10334279%2d15B0%2d4F4C%2dA602%2d43CD20E94E4A%7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081" y="2332586"/>
            <a:ext cx="10699854" cy="2387600"/>
          </a:xfrm>
        </p:spPr>
        <p:txBody>
          <a:bodyPr>
            <a:normAutofit fontScale="90000"/>
          </a:bodyPr>
          <a:lstStyle/>
          <a:p>
            <a:r>
              <a:rPr lang="en-US" sz="4400" dirty="0" err="1"/>
              <a:t>Troposcatter</a:t>
            </a:r>
            <a:r>
              <a:rPr lang="en-US" sz="4400" dirty="0"/>
              <a:t> model from PDR P.617 </a:t>
            </a:r>
            <a:br>
              <a:rPr lang="en-US" sz="4400" dirty="0"/>
            </a:br>
            <a:r>
              <a:rPr lang="en-US" sz="4400" dirty="0"/>
              <a:t>in Recommendation ITU-R P.1812</a:t>
            </a:r>
            <a:br>
              <a:rPr lang="fr-CH" dirty="0"/>
            </a:br>
            <a:br>
              <a:rPr lang="fr-CH" sz="2800" dirty="0"/>
            </a:br>
            <a:r>
              <a:rPr lang="fr-CH" sz="2700" b="0" dirty="0"/>
              <a:t>Ivica Stevanovic</a:t>
            </a:r>
            <a:br>
              <a:rPr lang="fr-CH" sz="2700" b="0" dirty="0"/>
            </a:br>
            <a:br>
              <a:rPr lang="fr-CH" sz="2700" b="0" dirty="0"/>
            </a:br>
            <a:r>
              <a:rPr lang="fr-CH" sz="2700" b="0" dirty="0"/>
              <a:t>Swiss </a:t>
            </a:r>
            <a:r>
              <a:rPr lang="fr-CH" sz="2700" b="0" dirty="0" err="1"/>
              <a:t>Federal</a:t>
            </a:r>
            <a:r>
              <a:rPr lang="fr-CH" sz="2700" b="0" dirty="0"/>
              <a:t> Office of Communications</a:t>
            </a:r>
            <a:br>
              <a:rPr lang="fr-CH" sz="2700" b="0" dirty="0"/>
            </a:br>
            <a:endParaRPr lang="fr-CH" b="0" noProof="0" dirty="0"/>
          </a:p>
        </p:txBody>
      </p:sp>
      <p:sp>
        <p:nvSpPr>
          <p:cNvPr id="3" name="Untertitel 2"/>
          <p:cNvSpPr>
            <a:spLocks noGrp="1"/>
          </p:cNvSpPr>
          <p:nvPr>
            <p:ph type="subTitle" idx="1"/>
          </p:nvPr>
        </p:nvSpPr>
        <p:spPr>
          <a:xfrm>
            <a:off x="1166081" y="6057900"/>
            <a:ext cx="9172018" cy="556602"/>
          </a:xfrm>
        </p:spPr>
        <p:txBody>
          <a:bodyPr>
            <a:normAutofit/>
          </a:bodyPr>
          <a:lstStyle/>
          <a:p>
            <a:r>
              <a:rPr lang="de-CH" sz="2000" b="1" dirty="0"/>
              <a:t>CG 3K-3M-18, 18 </a:t>
            </a:r>
            <a:r>
              <a:rPr lang="de-CH" sz="2000" b="1" dirty="0" err="1"/>
              <a:t>October</a:t>
            </a:r>
            <a:r>
              <a:rPr lang="de-CH" sz="2000" b="1" dirty="0"/>
              <a:t> 2024</a:t>
            </a:r>
            <a:endParaRPr lang="de-CH" sz="2000" dirty="0"/>
          </a:p>
        </p:txBody>
      </p:sp>
      <p:sp>
        <p:nvSpPr>
          <p:cNvPr id="4" name="TextBox 3">
            <a:extLst>
              <a:ext uri="{FF2B5EF4-FFF2-40B4-BE49-F238E27FC236}">
                <a16:creationId xmlns:a16="http://schemas.microsoft.com/office/drawing/2014/main" id="{0A18C266-8F61-4279-9DE8-15E325B11C72}"/>
              </a:ext>
            </a:extLst>
          </p:cNvPr>
          <p:cNvSpPr txBox="1"/>
          <p:nvPr/>
        </p:nvSpPr>
        <p:spPr>
          <a:xfrm>
            <a:off x="8832716" y="977900"/>
            <a:ext cx="2951298" cy="369332"/>
          </a:xfrm>
          <a:prstGeom prst="rect">
            <a:avLst/>
          </a:prstGeom>
          <a:noFill/>
        </p:spPr>
        <p:txBody>
          <a:bodyPr wrap="square" rtlCol="0">
            <a:spAutoFit/>
          </a:bodyPr>
          <a:lstStyle/>
          <a:p>
            <a:r>
              <a:rPr lang="de-CH" b="1" dirty="0"/>
              <a:t>CG-3K-3M-18(24)0XX</a:t>
            </a:r>
          </a:p>
        </p:txBody>
      </p:sp>
    </p:spTree>
    <p:extLst>
      <p:ext uri="{BB962C8B-B14F-4D97-AF65-F5344CB8AC3E}">
        <p14:creationId xmlns:p14="http://schemas.microsoft.com/office/powerpoint/2010/main" val="89913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F30-E166-4750-BB6B-8F330471CFFA}"/>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2C245251-B3E8-40DD-8962-E66CF2890BE2}"/>
              </a:ext>
            </a:extLst>
          </p:cNvPr>
          <p:cNvSpPr>
            <a:spLocks noGrp="1"/>
          </p:cNvSpPr>
          <p:nvPr>
            <p:ph type="sldNum" sz="quarter" idx="11"/>
          </p:nvPr>
        </p:nvSpPr>
        <p:spPr/>
        <p:txBody>
          <a:bodyPr/>
          <a:lstStyle/>
          <a:p>
            <a:fld id="{938B5AEB-73A4-4C01-ADF2-DAD8E1F157E6}" type="slidenum">
              <a:rPr lang="de-CH" smtClean="0"/>
              <a:pPr/>
              <a:t>10</a:t>
            </a:fld>
            <a:endParaRPr lang="de-CH" dirty="0"/>
          </a:p>
        </p:txBody>
      </p:sp>
      <p:graphicFrame>
        <p:nvGraphicFramePr>
          <p:cNvPr id="9" name="Content Placeholder 8">
            <a:extLst>
              <a:ext uri="{FF2B5EF4-FFF2-40B4-BE49-F238E27FC236}">
                <a16:creationId xmlns:a16="http://schemas.microsoft.com/office/drawing/2014/main" id="{40D3F48B-894C-4151-A261-69484AF1F6FF}"/>
              </a:ext>
            </a:extLst>
          </p:cNvPr>
          <p:cNvGraphicFramePr>
            <a:graphicFrameLocks noGrp="1"/>
          </p:cNvGraphicFramePr>
          <p:nvPr>
            <p:ph idx="1"/>
            <p:extLst>
              <p:ext uri="{D42A27DB-BD31-4B8C-83A1-F6EECF244321}">
                <p14:modId xmlns:p14="http://schemas.microsoft.com/office/powerpoint/2010/main" val="2093033160"/>
              </p:ext>
            </p:extLst>
          </p:nvPr>
        </p:nvGraphicFramePr>
        <p:xfrm>
          <a:off x="1271589" y="867305"/>
          <a:ext cx="9972144" cy="2484347"/>
        </p:xfrm>
        <a:graphic>
          <a:graphicData uri="http://schemas.openxmlformats.org/drawingml/2006/table">
            <a:tbl>
              <a:tblPr>
                <a:tableStyleId>{793D81CF-94F2-401A-BA57-92F5A7B2D0C5}</a:tableStyleId>
              </a:tblPr>
              <a:tblGrid>
                <a:gridCol w="1853821">
                  <a:extLst>
                    <a:ext uri="{9D8B030D-6E8A-4147-A177-3AD203B41FA5}">
                      <a16:colId xmlns:a16="http://schemas.microsoft.com/office/drawing/2014/main" val="1048031844"/>
                    </a:ext>
                  </a:extLst>
                </a:gridCol>
                <a:gridCol w="2018069">
                  <a:extLst>
                    <a:ext uri="{9D8B030D-6E8A-4147-A177-3AD203B41FA5}">
                      <a16:colId xmlns:a16="http://schemas.microsoft.com/office/drawing/2014/main" val="1121558818"/>
                    </a:ext>
                  </a:extLst>
                </a:gridCol>
                <a:gridCol w="1133375">
                  <a:extLst>
                    <a:ext uri="{9D8B030D-6E8A-4147-A177-3AD203B41FA5}">
                      <a16:colId xmlns:a16="http://schemas.microsoft.com/office/drawing/2014/main" val="835249360"/>
                    </a:ext>
                  </a:extLst>
                </a:gridCol>
                <a:gridCol w="1708185">
                  <a:extLst>
                    <a:ext uri="{9D8B030D-6E8A-4147-A177-3AD203B41FA5}">
                      <a16:colId xmlns:a16="http://schemas.microsoft.com/office/drawing/2014/main" val="2939983341"/>
                    </a:ext>
                  </a:extLst>
                </a:gridCol>
                <a:gridCol w="1707091">
                  <a:extLst>
                    <a:ext uri="{9D8B030D-6E8A-4147-A177-3AD203B41FA5}">
                      <a16:colId xmlns:a16="http://schemas.microsoft.com/office/drawing/2014/main" val="1676798735"/>
                    </a:ext>
                  </a:extLst>
                </a:gridCol>
                <a:gridCol w="1551603">
                  <a:extLst>
                    <a:ext uri="{9D8B030D-6E8A-4147-A177-3AD203B41FA5}">
                      <a16:colId xmlns:a16="http://schemas.microsoft.com/office/drawing/2014/main" val="4096410696"/>
                    </a:ext>
                  </a:extLst>
                </a:gridCol>
              </a:tblGrid>
              <a:tr h="439605">
                <a:tc rowSpan="2">
                  <a:txBody>
                    <a:bodyPr/>
                    <a:lstStyle/>
                    <a:p>
                      <a:pPr algn="ctr" hangingPunct="0">
                        <a:spcBef>
                          <a:spcPts val="400"/>
                        </a:spcBef>
                        <a:spcAft>
                          <a:spcPts val="400"/>
                        </a:spcAft>
                        <a:tabLst>
                          <a:tab pos="1188085" algn="l"/>
                        </a:tabLst>
                      </a:pPr>
                      <a:r>
                        <a:rPr lang="en-GB" sz="2000" dirty="0">
                          <a:effectLst/>
                        </a:rPr>
                        <a:t>Time percentage</a:t>
                      </a:r>
                      <a:endParaRPr lang="en-US" sz="2000" b="1" dirty="0">
                        <a:effectLst/>
                        <a:latin typeface="Times New Roman Bold"/>
                        <a:ea typeface="Times New Roman" panose="02020603050405020304" pitchFamily="18" charset="0"/>
                      </a:endParaRPr>
                    </a:p>
                  </a:txBody>
                  <a:tcPr marL="67945" marR="67945" marT="0" marB="0" anchor="ctr"/>
                </a:tc>
                <a:tc rowSpan="2">
                  <a:txBody>
                    <a:bodyPr/>
                    <a:lstStyle/>
                    <a:p>
                      <a:pPr algn="ctr" hangingPunct="0">
                        <a:spcBef>
                          <a:spcPts val="400"/>
                        </a:spcBef>
                        <a:spcAft>
                          <a:spcPts val="400"/>
                        </a:spcAft>
                        <a:tabLst>
                          <a:tab pos="1188085" algn="l"/>
                        </a:tabLst>
                      </a:pPr>
                      <a:r>
                        <a:rPr lang="en-GB" sz="2000" dirty="0">
                          <a:effectLst/>
                        </a:rPr>
                        <a:t>Number of links</a:t>
                      </a:r>
                      <a:endParaRPr lang="en-US" sz="2000" b="1" dirty="0">
                        <a:effectLst/>
                        <a:latin typeface="Times New Roman Bold"/>
                        <a:ea typeface="Times New Roman" panose="02020603050405020304" pitchFamily="18" charset="0"/>
                      </a:endParaRPr>
                    </a:p>
                  </a:txBody>
                  <a:tcPr marL="67945" marR="67945" marT="0" marB="0" anchor="ctr"/>
                </a:tc>
                <a:tc gridSpan="2">
                  <a:txBody>
                    <a:bodyPr/>
                    <a:lstStyle/>
                    <a:p>
                      <a:pPr algn="ctr" hangingPunct="0">
                        <a:spcBef>
                          <a:spcPts val="400"/>
                        </a:spcBef>
                        <a:spcAft>
                          <a:spcPts val="400"/>
                        </a:spcAft>
                        <a:tabLst>
                          <a:tab pos="1188085" algn="l"/>
                        </a:tabLst>
                      </a:pPr>
                      <a:r>
                        <a:rPr lang="fr-FR" sz="2000" dirty="0">
                          <a:effectLst/>
                        </a:rPr>
                        <a:t>P.1812</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tc gridSpan="2">
                  <a:txBody>
                    <a:bodyPr/>
                    <a:lstStyle/>
                    <a:p>
                      <a:pPr algn="ctr" hangingPunct="0">
                        <a:spcBef>
                          <a:spcPts val="400"/>
                        </a:spcBef>
                        <a:spcAft>
                          <a:spcPts val="400"/>
                        </a:spcAft>
                        <a:tabLst>
                          <a:tab pos="1188085" algn="l"/>
                        </a:tabLst>
                      </a:pPr>
                      <a:r>
                        <a:rPr lang="en-GB" sz="2000" dirty="0">
                          <a:effectLst/>
                        </a:rPr>
                        <a:t>PDR P.1812</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extLst>
                  <a:ext uri="{0D108BD9-81ED-4DB2-BD59-A6C34878D82A}">
                    <a16:rowId xmlns:a16="http://schemas.microsoft.com/office/drawing/2014/main" val="1878207295"/>
                  </a:ext>
                </a:extLst>
              </a:tr>
              <a:tr h="438502">
                <a:tc vMerge="1">
                  <a:txBody>
                    <a:bodyPr/>
                    <a:lstStyle/>
                    <a:p>
                      <a:endParaRPr lang="en-US"/>
                    </a:p>
                  </a:txBody>
                  <a:tcPr/>
                </a:tc>
                <a:tc vMerge="1">
                  <a:txBody>
                    <a:bodyPr/>
                    <a:lstStyle/>
                    <a:p>
                      <a:endParaRPr lang="en-US"/>
                    </a:p>
                  </a:txBody>
                  <a:tcP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extLst>
                  <a:ext uri="{0D108BD9-81ED-4DB2-BD59-A6C34878D82A}">
                    <a16:rowId xmlns:a16="http://schemas.microsoft.com/office/drawing/2014/main" val="341516076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14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-3.5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8.1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182033994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6</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-1.9</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4.8</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-2.6</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5.7</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extLst>
                  <a:ext uri="{0D108BD9-81ED-4DB2-BD59-A6C34878D82A}">
                    <a16:rowId xmlns:a16="http://schemas.microsoft.com/office/drawing/2014/main" val="493018761"/>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22</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2.3</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10.5</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3.6</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10.3</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extLst>
                  <a:ext uri="{0D108BD9-81ED-4DB2-BD59-A6C34878D82A}">
                    <a16:rowId xmlns:a16="http://schemas.microsoft.com/office/drawing/2014/main" val="222642838"/>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2.6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10.9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2.7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10.8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836136523"/>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11.3</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1.9</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11.6</a:t>
                      </a:r>
                    </a:p>
                  </a:txBody>
                  <a:tcPr marL="67945" marR="67945" marT="0" marB="0">
                    <a:solidFill>
                      <a:srgbClr val="FFEBAB">
                        <a:alpha val="50196"/>
                      </a:srgbClr>
                    </a:solidFill>
                  </a:tcPr>
                </a:tc>
                <a:extLst>
                  <a:ext uri="{0D108BD9-81ED-4DB2-BD59-A6C34878D82A}">
                    <a16:rowId xmlns:a16="http://schemas.microsoft.com/office/drawing/2014/main" val="3600034419"/>
                  </a:ext>
                </a:extLst>
              </a:tr>
            </a:tbl>
          </a:graphicData>
        </a:graphic>
      </p:graphicFrame>
      <p:sp>
        <p:nvSpPr>
          <p:cNvPr id="4" name="TextBox 3">
            <a:extLst>
              <a:ext uri="{FF2B5EF4-FFF2-40B4-BE49-F238E27FC236}">
                <a16:creationId xmlns:a16="http://schemas.microsoft.com/office/drawing/2014/main" id="{847DC7A9-1888-4F97-8962-CE359DC22E26}"/>
              </a:ext>
            </a:extLst>
          </p:cNvPr>
          <p:cNvSpPr txBox="1"/>
          <p:nvPr/>
        </p:nvSpPr>
        <p:spPr>
          <a:xfrm>
            <a:off x="1294468" y="5188207"/>
            <a:ext cx="10132902" cy="400110"/>
          </a:xfrm>
          <a:prstGeom prst="rect">
            <a:avLst/>
          </a:prstGeom>
          <a:noFill/>
        </p:spPr>
        <p:txBody>
          <a:bodyPr wrap="none" rtlCol="0">
            <a:spAutoFit/>
          </a:bodyPr>
          <a:lstStyle/>
          <a:p>
            <a:r>
              <a:rPr lang="de-CH" sz="2000" dirty="0" err="1"/>
              <a:t>Only</a:t>
            </a:r>
            <a:r>
              <a:rPr lang="de-CH" sz="2000" dirty="0"/>
              <a:t> </a:t>
            </a:r>
            <a:r>
              <a:rPr lang="de-CH" sz="2000" dirty="0" err="1"/>
              <a:t>records</a:t>
            </a:r>
            <a:r>
              <a:rPr lang="de-CH" sz="2000" dirty="0"/>
              <a:t> </a:t>
            </a:r>
            <a:r>
              <a:rPr lang="de-CH" sz="2000" dirty="0" err="1"/>
              <a:t>for</a:t>
            </a:r>
            <a:r>
              <a:rPr lang="de-CH" sz="2000" dirty="0"/>
              <a:t> </a:t>
            </a:r>
            <a:r>
              <a:rPr lang="de-CH" sz="2000" dirty="0" err="1"/>
              <a:t>which</a:t>
            </a:r>
            <a:r>
              <a:rPr lang="de-CH" sz="2000" dirty="0"/>
              <a:t> </a:t>
            </a:r>
            <a:r>
              <a:rPr lang="en-US" sz="2000" dirty="0">
                <a:effectLst/>
                <a:ea typeface="Times New Roman" panose="02020603050405020304" pitchFamily="18" charset="0"/>
              </a:rPr>
              <a:t>the prediction error for both of the two models is less than 25 dB</a:t>
            </a:r>
            <a:r>
              <a:rPr lang="de-CH" sz="2000" dirty="0"/>
              <a:t> </a:t>
            </a:r>
            <a:endParaRPr lang="en-US" sz="2000" dirty="0"/>
          </a:p>
        </p:txBody>
      </p:sp>
    </p:spTree>
    <p:extLst>
      <p:ext uri="{BB962C8B-B14F-4D97-AF65-F5344CB8AC3E}">
        <p14:creationId xmlns:p14="http://schemas.microsoft.com/office/powerpoint/2010/main" val="337896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F30-E166-4750-BB6B-8F330471CFFA}"/>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2C245251-B3E8-40DD-8962-E66CF2890BE2}"/>
              </a:ext>
            </a:extLst>
          </p:cNvPr>
          <p:cNvSpPr>
            <a:spLocks noGrp="1"/>
          </p:cNvSpPr>
          <p:nvPr>
            <p:ph type="sldNum" sz="quarter" idx="11"/>
          </p:nvPr>
        </p:nvSpPr>
        <p:spPr/>
        <p:txBody>
          <a:bodyPr/>
          <a:lstStyle/>
          <a:p>
            <a:fld id="{938B5AEB-73A4-4C01-ADF2-DAD8E1F157E6}" type="slidenum">
              <a:rPr lang="de-CH" smtClean="0"/>
              <a:pPr/>
              <a:t>11</a:t>
            </a:fld>
            <a:endParaRPr lang="de-CH" dirty="0"/>
          </a:p>
        </p:txBody>
      </p:sp>
      <p:sp>
        <p:nvSpPr>
          <p:cNvPr id="4" name="TextBox 3">
            <a:extLst>
              <a:ext uri="{FF2B5EF4-FFF2-40B4-BE49-F238E27FC236}">
                <a16:creationId xmlns:a16="http://schemas.microsoft.com/office/drawing/2014/main" id="{847DC7A9-1888-4F97-8962-CE359DC22E26}"/>
              </a:ext>
            </a:extLst>
          </p:cNvPr>
          <p:cNvSpPr txBox="1"/>
          <p:nvPr/>
        </p:nvSpPr>
        <p:spPr>
          <a:xfrm>
            <a:off x="1294468" y="5188211"/>
            <a:ext cx="1396536" cy="400110"/>
          </a:xfrm>
          <a:prstGeom prst="rect">
            <a:avLst/>
          </a:prstGeom>
          <a:noFill/>
        </p:spPr>
        <p:txBody>
          <a:bodyPr wrap="none" rtlCol="0">
            <a:spAutoFit/>
          </a:bodyPr>
          <a:lstStyle/>
          <a:p>
            <a:r>
              <a:rPr lang="de-CH" sz="2000" dirty="0"/>
              <a:t>All </a:t>
            </a:r>
            <a:r>
              <a:rPr lang="de-CH" sz="2000" dirty="0" err="1"/>
              <a:t>records</a:t>
            </a:r>
            <a:endParaRPr lang="en-US" sz="2000" dirty="0"/>
          </a:p>
        </p:txBody>
      </p:sp>
      <p:sp>
        <p:nvSpPr>
          <p:cNvPr id="6" name="Content Placeholder 5">
            <a:extLst>
              <a:ext uri="{FF2B5EF4-FFF2-40B4-BE49-F238E27FC236}">
                <a16:creationId xmlns:a16="http://schemas.microsoft.com/office/drawing/2014/main" id="{AC0E737C-75FF-444B-B781-2A8C02B006C3}"/>
              </a:ext>
            </a:extLst>
          </p:cNvPr>
          <p:cNvSpPr>
            <a:spLocks noGrp="1"/>
          </p:cNvSpPr>
          <p:nvPr>
            <p:ph idx="1"/>
          </p:nvPr>
        </p:nvSpPr>
        <p:spPr/>
        <p:txBody>
          <a:bodyPr/>
          <a:lstStyle/>
          <a:p>
            <a:r>
              <a:rPr lang="de-CH" dirty="0"/>
              <a:t>.3	</a:t>
            </a:r>
            <a:endParaRPr lang="en-US" dirty="0"/>
          </a:p>
        </p:txBody>
      </p:sp>
      <p:graphicFrame>
        <p:nvGraphicFramePr>
          <p:cNvPr id="8" name="Content Placeholder 8">
            <a:extLst>
              <a:ext uri="{FF2B5EF4-FFF2-40B4-BE49-F238E27FC236}">
                <a16:creationId xmlns:a16="http://schemas.microsoft.com/office/drawing/2014/main" id="{5D8A3E85-8AB9-4AD4-8DA9-617BCA4926B5}"/>
              </a:ext>
            </a:extLst>
          </p:cNvPr>
          <p:cNvGraphicFramePr>
            <a:graphicFrameLocks/>
          </p:cNvGraphicFramePr>
          <p:nvPr>
            <p:extLst>
              <p:ext uri="{D42A27DB-BD31-4B8C-83A1-F6EECF244321}">
                <p14:modId xmlns:p14="http://schemas.microsoft.com/office/powerpoint/2010/main" val="1943974868"/>
              </p:ext>
            </p:extLst>
          </p:nvPr>
        </p:nvGraphicFramePr>
        <p:xfrm>
          <a:off x="1271589" y="867305"/>
          <a:ext cx="9972144" cy="2484347"/>
        </p:xfrm>
        <a:graphic>
          <a:graphicData uri="http://schemas.openxmlformats.org/drawingml/2006/table">
            <a:tbl>
              <a:tblPr>
                <a:tableStyleId>{793D81CF-94F2-401A-BA57-92F5A7B2D0C5}</a:tableStyleId>
              </a:tblPr>
              <a:tblGrid>
                <a:gridCol w="1853821">
                  <a:extLst>
                    <a:ext uri="{9D8B030D-6E8A-4147-A177-3AD203B41FA5}">
                      <a16:colId xmlns:a16="http://schemas.microsoft.com/office/drawing/2014/main" val="1048031844"/>
                    </a:ext>
                  </a:extLst>
                </a:gridCol>
                <a:gridCol w="2018069">
                  <a:extLst>
                    <a:ext uri="{9D8B030D-6E8A-4147-A177-3AD203B41FA5}">
                      <a16:colId xmlns:a16="http://schemas.microsoft.com/office/drawing/2014/main" val="1121558818"/>
                    </a:ext>
                  </a:extLst>
                </a:gridCol>
                <a:gridCol w="1133375">
                  <a:extLst>
                    <a:ext uri="{9D8B030D-6E8A-4147-A177-3AD203B41FA5}">
                      <a16:colId xmlns:a16="http://schemas.microsoft.com/office/drawing/2014/main" val="835249360"/>
                    </a:ext>
                  </a:extLst>
                </a:gridCol>
                <a:gridCol w="1708185">
                  <a:extLst>
                    <a:ext uri="{9D8B030D-6E8A-4147-A177-3AD203B41FA5}">
                      <a16:colId xmlns:a16="http://schemas.microsoft.com/office/drawing/2014/main" val="2939983341"/>
                    </a:ext>
                  </a:extLst>
                </a:gridCol>
                <a:gridCol w="1707091">
                  <a:extLst>
                    <a:ext uri="{9D8B030D-6E8A-4147-A177-3AD203B41FA5}">
                      <a16:colId xmlns:a16="http://schemas.microsoft.com/office/drawing/2014/main" val="1676798735"/>
                    </a:ext>
                  </a:extLst>
                </a:gridCol>
                <a:gridCol w="1551603">
                  <a:extLst>
                    <a:ext uri="{9D8B030D-6E8A-4147-A177-3AD203B41FA5}">
                      <a16:colId xmlns:a16="http://schemas.microsoft.com/office/drawing/2014/main" val="4096410696"/>
                    </a:ext>
                  </a:extLst>
                </a:gridCol>
              </a:tblGrid>
              <a:tr h="439605">
                <a:tc rowSpan="2">
                  <a:txBody>
                    <a:bodyPr/>
                    <a:lstStyle/>
                    <a:p>
                      <a:pPr algn="ctr" hangingPunct="0">
                        <a:spcBef>
                          <a:spcPts val="400"/>
                        </a:spcBef>
                        <a:spcAft>
                          <a:spcPts val="400"/>
                        </a:spcAft>
                        <a:tabLst>
                          <a:tab pos="1188085" algn="l"/>
                        </a:tabLst>
                      </a:pPr>
                      <a:r>
                        <a:rPr lang="en-GB" sz="2000" dirty="0">
                          <a:effectLst/>
                        </a:rPr>
                        <a:t>Time percentage</a:t>
                      </a:r>
                      <a:endParaRPr lang="en-US" sz="2000" b="1" dirty="0">
                        <a:effectLst/>
                        <a:latin typeface="Times New Roman Bold"/>
                        <a:ea typeface="Times New Roman" panose="02020603050405020304" pitchFamily="18" charset="0"/>
                      </a:endParaRPr>
                    </a:p>
                  </a:txBody>
                  <a:tcPr marL="67945" marR="67945" marT="0" marB="0" anchor="ctr"/>
                </a:tc>
                <a:tc rowSpan="2">
                  <a:txBody>
                    <a:bodyPr/>
                    <a:lstStyle/>
                    <a:p>
                      <a:pPr algn="ctr" hangingPunct="0">
                        <a:spcBef>
                          <a:spcPts val="400"/>
                        </a:spcBef>
                        <a:spcAft>
                          <a:spcPts val="400"/>
                        </a:spcAft>
                        <a:tabLst>
                          <a:tab pos="1188085" algn="l"/>
                        </a:tabLst>
                      </a:pPr>
                      <a:r>
                        <a:rPr lang="en-GB" sz="2000" dirty="0">
                          <a:effectLst/>
                        </a:rPr>
                        <a:t>Number of links</a:t>
                      </a:r>
                      <a:endParaRPr lang="en-US" sz="2000" b="1" dirty="0">
                        <a:effectLst/>
                        <a:latin typeface="Times New Roman Bold"/>
                        <a:ea typeface="Times New Roman" panose="02020603050405020304" pitchFamily="18" charset="0"/>
                      </a:endParaRPr>
                    </a:p>
                  </a:txBody>
                  <a:tcPr marL="67945" marR="67945" marT="0" marB="0" anchor="ctr"/>
                </a:tc>
                <a:tc gridSpan="2">
                  <a:txBody>
                    <a:bodyPr/>
                    <a:lstStyle/>
                    <a:p>
                      <a:pPr algn="ctr" hangingPunct="0">
                        <a:spcBef>
                          <a:spcPts val="400"/>
                        </a:spcBef>
                        <a:spcAft>
                          <a:spcPts val="400"/>
                        </a:spcAft>
                        <a:tabLst>
                          <a:tab pos="1188085" algn="l"/>
                        </a:tabLst>
                      </a:pPr>
                      <a:r>
                        <a:rPr lang="fr-FR" sz="2000" dirty="0">
                          <a:effectLst/>
                        </a:rPr>
                        <a:t>P.1812</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tc gridSpan="2">
                  <a:txBody>
                    <a:bodyPr/>
                    <a:lstStyle/>
                    <a:p>
                      <a:pPr algn="ctr" hangingPunct="0">
                        <a:spcBef>
                          <a:spcPts val="400"/>
                        </a:spcBef>
                        <a:spcAft>
                          <a:spcPts val="400"/>
                        </a:spcAft>
                        <a:tabLst>
                          <a:tab pos="1188085" algn="l"/>
                        </a:tabLst>
                      </a:pPr>
                      <a:r>
                        <a:rPr lang="en-GB" sz="2000" dirty="0">
                          <a:effectLst/>
                        </a:rPr>
                        <a:t>PDR P.1812</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extLst>
                  <a:ext uri="{0D108BD9-81ED-4DB2-BD59-A6C34878D82A}">
                    <a16:rowId xmlns:a16="http://schemas.microsoft.com/office/drawing/2014/main" val="1878207295"/>
                  </a:ext>
                </a:extLst>
              </a:tr>
              <a:tr h="438502">
                <a:tc vMerge="1">
                  <a:txBody>
                    <a:bodyPr/>
                    <a:lstStyle/>
                    <a:p>
                      <a:endParaRPr lang="en-US"/>
                    </a:p>
                  </a:txBody>
                  <a:tcPr/>
                </a:tc>
                <a:tc vMerge="1">
                  <a:txBody>
                    <a:bodyPr/>
                    <a:lstStyle/>
                    <a:p>
                      <a:endParaRPr lang="en-US"/>
                    </a:p>
                  </a:txBody>
                  <a:tcP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extLst>
                  <a:ext uri="{0D108BD9-81ED-4DB2-BD59-A6C34878D82A}">
                    <a16:rowId xmlns:a16="http://schemas.microsoft.com/office/drawing/2014/main" val="341516076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14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-3.5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8.1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182033994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6</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-1.9</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4.8</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-2.6</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5.7</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extLst>
                  <a:ext uri="{0D108BD9-81ED-4DB2-BD59-A6C34878D82A}">
                    <a16:rowId xmlns:a16="http://schemas.microsoft.com/office/drawing/2014/main" val="493018761"/>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3.3</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11.6</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4.6</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11.3</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extLst>
                  <a:ext uri="{0D108BD9-81ED-4DB2-BD59-A6C34878D82A}">
                    <a16:rowId xmlns:a16="http://schemas.microsoft.com/office/drawing/2014/main" val="222642838"/>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13.7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13.3</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836136523"/>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34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5.3</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19.2</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5.4</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18.1</a:t>
                      </a:r>
                    </a:p>
                  </a:txBody>
                  <a:tcPr marL="67945" marR="67945" marT="0" marB="0">
                    <a:solidFill>
                      <a:srgbClr val="FFEBAB">
                        <a:alpha val="50196"/>
                      </a:srgbClr>
                    </a:solidFill>
                  </a:tcPr>
                </a:tc>
                <a:extLst>
                  <a:ext uri="{0D108BD9-81ED-4DB2-BD59-A6C34878D82A}">
                    <a16:rowId xmlns:a16="http://schemas.microsoft.com/office/drawing/2014/main" val="3600034419"/>
                  </a:ext>
                </a:extLst>
              </a:tr>
            </a:tbl>
          </a:graphicData>
        </a:graphic>
      </p:graphicFrame>
    </p:spTree>
    <p:extLst>
      <p:ext uri="{BB962C8B-B14F-4D97-AF65-F5344CB8AC3E}">
        <p14:creationId xmlns:p14="http://schemas.microsoft.com/office/powerpoint/2010/main" val="40935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C1FF-BB7D-45C2-AED1-D27DB367CBF7}"/>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6051290A-6217-4334-BAA1-5827BF283D15}"/>
              </a:ext>
            </a:extLst>
          </p:cNvPr>
          <p:cNvSpPr>
            <a:spLocks noGrp="1"/>
          </p:cNvSpPr>
          <p:nvPr>
            <p:ph type="sldNum" sz="quarter" idx="11"/>
          </p:nvPr>
        </p:nvSpPr>
        <p:spPr/>
        <p:txBody>
          <a:bodyPr/>
          <a:lstStyle/>
          <a:p>
            <a:fld id="{938B5AEB-73A4-4C01-ADF2-DAD8E1F157E6}" type="slidenum">
              <a:rPr lang="de-CH" smtClean="0"/>
              <a:pPr/>
              <a:t>12</a:t>
            </a:fld>
            <a:endParaRPr lang="de-CH" dirty="0"/>
          </a:p>
        </p:txBody>
      </p:sp>
      <p:sp>
        <p:nvSpPr>
          <p:cNvPr id="6" name="TextBox 5">
            <a:extLst>
              <a:ext uri="{FF2B5EF4-FFF2-40B4-BE49-F238E27FC236}">
                <a16:creationId xmlns:a16="http://schemas.microsoft.com/office/drawing/2014/main" id="{41FE699D-DC9B-41BA-BCF8-B05308FBDCAF}"/>
              </a:ext>
            </a:extLst>
          </p:cNvPr>
          <p:cNvSpPr txBox="1"/>
          <p:nvPr/>
        </p:nvSpPr>
        <p:spPr>
          <a:xfrm>
            <a:off x="1288522" y="5588002"/>
            <a:ext cx="1396536" cy="400110"/>
          </a:xfrm>
          <a:prstGeom prst="rect">
            <a:avLst/>
          </a:prstGeom>
          <a:noFill/>
        </p:spPr>
        <p:txBody>
          <a:bodyPr wrap="none" rtlCol="0">
            <a:spAutoFit/>
          </a:bodyPr>
          <a:lstStyle/>
          <a:p>
            <a:r>
              <a:rPr lang="de-CH" sz="2000" dirty="0"/>
              <a:t>All </a:t>
            </a:r>
            <a:r>
              <a:rPr lang="de-CH" sz="2000" dirty="0" err="1"/>
              <a:t>records</a:t>
            </a:r>
            <a:endParaRPr lang="en-US" sz="2000" dirty="0"/>
          </a:p>
        </p:txBody>
      </p:sp>
      <p:pic>
        <p:nvPicPr>
          <p:cNvPr id="8" name="Content Placeholder 7">
            <a:extLst>
              <a:ext uri="{FF2B5EF4-FFF2-40B4-BE49-F238E27FC236}">
                <a16:creationId xmlns:a16="http://schemas.microsoft.com/office/drawing/2014/main" id="{735C3014-3F82-417C-87FF-F94DCE25C9E5}"/>
              </a:ext>
            </a:extLst>
          </p:cNvPr>
          <p:cNvPicPr>
            <a:picLocks noGrp="1" noChangeAspect="1"/>
          </p:cNvPicPr>
          <p:nvPr>
            <p:ph sz="half" idx="2"/>
          </p:nvPr>
        </p:nvPicPr>
        <p:blipFill>
          <a:blip r:embed="rId3"/>
          <a:stretch>
            <a:fillRect/>
          </a:stretch>
        </p:blipFill>
        <p:spPr>
          <a:xfrm>
            <a:off x="6629400" y="1839912"/>
            <a:ext cx="5181600" cy="3886200"/>
          </a:xfrm>
        </p:spPr>
      </p:pic>
      <p:pic>
        <p:nvPicPr>
          <p:cNvPr id="13" name="Content Placeholder 12">
            <a:extLst>
              <a:ext uri="{FF2B5EF4-FFF2-40B4-BE49-F238E27FC236}">
                <a16:creationId xmlns:a16="http://schemas.microsoft.com/office/drawing/2014/main" id="{62B6098A-3412-4220-9BC4-6E5FA951DAA8}"/>
              </a:ext>
            </a:extLst>
          </p:cNvPr>
          <p:cNvPicPr>
            <a:picLocks noGrp="1" noChangeAspect="1"/>
          </p:cNvPicPr>
          <p:nvPr>
            <p:ph sz="half" idx="1"/>
          </p:nvPr>
        </p:nvPicPr>
        <p:blipFill>
          <a:blip r:embed="rId4"/>
          <a:stretch>
            <a:fillRect/>
          </a:stretch>
        </p:blipFill>
        <p:spPr>
          <a:xfrm>
            <a:off x="1181100" y="1855787"/>
            <a:ext cx="5181600" cy="3886200"/>
          </a:xfrm>
        </p:spPr>
      </p:pic>
    </p:spTree>
    <p:extLst>
      <p:ext uri="{BB962C8B-B14F-4D97-AF65-F5344CB8AC3E}">
        <p14:creationId xmlns:p14="http://schemas.microsoft.com/office/powerpoint/2010/main" val="216260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F30-E166-4750-BB6B-8F330471CFFA}"/>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2C245251-B3E8-40DD-8962-E66CF2890BE2}"/>
              </a:ext>
            </a:extLst>
          </p:cNvPr>
          <p:cNvSpPr>
            <a:spLocks noGrp="1"/>
          </p:cNvSpPr>
          <p:nvPr>
            <p:ph type="sldNum" sz="quarter" idx="11"/>
          </p:nvPr>
        </p:nvSpPr>
        <p:spPr/>
        <p:txBody>
          <a:bodyPr/>
          <a:lstStyle/>
          <a:p>
            <a:fld id="{938B5AEB-73A4-4C01-ADF2-DAD8E1F157E6}" type="slidenum">
              <a:rPr lang="de-CH" smtClean="0"/>
              <a:pPr/>
              <a:t>13</a:t>
            </a:fld>
            <a:endParaRPr lang="de-CH" dirty="0"/>
          </a:p>
        </p:txBody>
      </p:sp>
      <p:graphicFrame>
        <p:nvGraphicFramePr>
          <p:cNvPr id="9" name="Content Placeholder 8">
            <a:extLst>
              <a:ext uri="{FF2B5EF4-FFF2-40B4-BE49-F238E27FC236}">
                <a16:creationId xmlns:a16="http://schemas.microsoft.com/office/drawing/2014/main" id="{40D3F48B-894C-4151-A261-69484AF1F6FF}"/>
              </a:ext>
            </a:extLst>
          </p:cNvPr>
          <p:cNvGraphicFramePr>
            <a:graphicFrameLocks noGrp="1"/>
          </p:cNvGraphicFramePr>
          <p:nvPr>
            <p:ph idx="1"/>
            <p:extLst>
              <p:ext uri="{D42A27DB-BD31-4B8C-83A1-F6EECF244321}">
                <p14:modId xmlns:p14="http://schemas.microsoft.com/office/powerpoint/2010/main" val="1877836680"/>
              </p:ext>
            </p:extLst>
          </p:nvPr>
        </p:nvGraphicFramePr>
        <p:xfrm>
          <a:off x="1271589" y="867305"/>
          <a:ext cx="9972144" cy="2484347"/>
        </p:xfrm>
        <a:graphic>
          <a:graphicData uri="http://schemas.openxmlformats.org/drawingml/2006/table">
            <a:tbl>
              <a:tblPr>
                <a:tableStyleId>{793D81CF-94F2-401A-BA57-92F5A7B2D0C5}</a:tableStyleId>
              </a:tblPr>
              <a:tblGrid>
                <a:gridCol w="1853821">
                  <a:extLst>
                    <a:ext uri="{9D8B030D-6E8A-4147-A177-3AD203B41FA5}">
                      <a16:colId xmlns:a16="http://schemas.microsoft.com/office/drawing/2014/main" val="1048031844"/>
                    </a:ext>
                  </a:extLst>
                </a:gridCol>
                <a:gridCol w="2018069">
                  <a:extLst>
                    <a:ext uri="{9D8B030D-6E8A-4147-A177-3AD203B41FA5}">
                      <a16:colId xmlns:a16="http://schemas.microsoft.com/office/drawing/2014/main" val="1121558818"/>
                    </a:ext>
                  </a:extLst>
                </a:gridCol>
                <a:gridCol w="1133375">
                  <a:extLst>
                    <a:ext uri="{9D8B030D-6E8A-4147-A177-3AD203B41FA5}">
                      <a16:colId xmlns:a16="http://schemas.microsoft.com/office/drawing/2014/main" val="835249360"/>
                    </a:ext>
                  </a:extLst>
                </a:gridCol>
                <a:gridCol w="1708185">
                  <a:extLst>
                    <a:ext uri="{9D8B030D-6E8A-4147-A177-3AD203B41FA5}">
                      <a16:colId xmlns:a16="http://schemas.microsoft.com/office/drawing/2014/main" val="2939983341"/>
                    </a:ext>
                  </a:extLst>
                </a:gridCol>
                <a:gridCol w="1707091">
                  <a:extLst>
                    <a:ext uri="{9D8B030D-6E8A-4147-A177-3AD203B41FA5}">
                      <a16:colId xmlns:a16="http://schemas.microsoft.com/office/drawing/2014/main" val="1676798735"/>
                    </a:ext>
                  </a:extLst>
                </a:gridCol>
                <a:gridCol w="1551603">
                  <a:extLst>
                    <a:ext uri="{9D8B030D-6E8A-4147-A177-3AD203B41FA5}">
                      <a16:colId xmlns:a16="http://schemas.microsoft.com/office/drawing/2014/main" val="4096410696"/>
                    </a:ext>
                  </a:extLst>
                </a:gridCol>
              </a:tblGrid>
              <a:tr h="439605">
                <a:tc rowSpan="2">
                  <a:txBody>
                    <a:bodyPr/>
                    <a:lstStyle/>
                    <a:p>
                      <a:pPr algn="ctr" hangingPunct="0">
                        <a:spcBef>
                          <a:spcPts val="400"/>
                        </a:spcBef>
                        <a:spcAft>
                          <a:spcPts val="400"/>
                        </a:spcAft>
                        <a:tabLst>
                          <a:tab pos="1188085" algn="l"/>
                        </a:tabLst>
                      </a:pPr>
                      <a:r>
                        <a:rPr lang="en-GB" sz="2000" dirty="0">
                          <a:effectLst/>
                        </a:rPr>
                        <a:t>Time percentage</a:t>
                      </a:r>
                      <a:endParaRPr lang="en-US" sz="2000" b="1" dirty="0">
                        <a:effectLst/>
                        <a:latin typeface="Times New Roman Bold"/>
                        <a:ea typeface="Times New Roman" panose="02020603050405020304" pitchFamily="18" charset="0"/>
                      </a:endParaRPr>
                    </a:p>
                  </a:txBody>
                  <a:tcPr marL="67945" marR="67945" marT="0" marB="0" anchor="ctr"/>
                </a:tc>
                <a:tc rowSpan="2">
                  <a:txBody>
                    <a:bodyPr/>
                    <a:lstStyle/>
                    <a:p>
                      <a:pPr algn="ctr" hangingPunct="0">
                        <a:spcBef>
                          <a:spcPts val="400"/>
                        </a:spcBef>
                        <a:spcAft>
                          <a:spcPts val="400"/>
                        </a:spcAft>
                        <a:tabLst>
                          <a:tab pos="1188085" algn="l"/>
                        </a:tabLst>
                      </a:pPr>
                      <a:r>
                        <a:rPr lang="en-GB" sz="2000" dirty="0">
                          <a:effectLst/>
                        </a:rPr>
                        <a:t>Number of links</a:t>
                      </a:r>
                      <a:endParaRPr lang="en-US" sz="2000" b="1" dirty="0">
                        <a:effectLst/>
                        <a:latin typeface="Times New Roman Bold"/>
                        <a:ea typeface="Times New Roman" panose="02020603050405020304" pitchFamily="18" charset="0"/>
                      </a:endParaRPr>
                    </a:p>
                  </a:txBody>
                  <a:tcPr marL="67945" marR="67945" marT="0" marB="0" anchor="ctr"/>
                </a:tc>
                <a:tc gridSpan="2">
                  <a:txBody>
                    <a:bodyPr/>
                    <a:lstStyle/>
                    <a:p>
                      <a:pPr algn="ctr" hangingPunct="0">
                        <a:spcBef>
                          <a:spcPts val="400"/>
                        </a:spcBef>
                        <a:spcAft>
                          <a:spcPts val="400"/>
                        </a:spcAft>
                        <a:tabLst>
                          <a:tab pos="1188085" algn="l"/>
                        </a:tabLst>
                      </a:pPr>
                      <a:r>
                        <a:rPr lang="fr-FR" sz="2000" dirty="0">
                          <a:effectLst/>
                        </a:rPr>
                        <a:t>P.452</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tc gridSpan="2">
                  <a:txBody>
                    <a:bodyPr/>
                    <a:lstStyle/>
                    <a:p>
                      <a:pPr algn="ctr" hangingPunct="0">
                        <a:spcBef>
                          <a:spcPts val="400"/>
                        </a:spcBef>
                        <a:spcAft>
                          <a:spcPts val="400"/>
                        </a:spcAft>
                        <a:tabLst>
                          <a:tab pos="1188085" algn="l"/>
                        </a:tabLst>
                      </a:pPr>
                      <a:r>
                        <a:rPr lang="en-GB" sz="2000" dirty="0">
                          <a:effectLst/>
                        </a:rPr>
                        <a:t>PDR P.452</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extLst>
                  <a:ext uri="{0D108BD9-81ED-4DB2-BD59-A6C34878D82A}">
                    <a16:rowId xmlns:a16="http://schemas.microsoft.com/office/drawing/2014/main" val="1878207295"/>
                  </a:ext>
                </a:extLst>
              </a:tr>
              <a:tr h="438502">
                <a:tc vMerge="1">
                  <a:txBody>
                    <a:bodyPr/>
                    <a:lstStyle/>
                    <a:p>
                      <a:endParaRPr lang="en-US"/>
                    </a:p>
                  </a:txBody>
                  <a:tcPr/>
                </a:tc>
                <a:tc vMerge="1">
                  <a:txBody>
                    <a:bodyPr/>
                    <a:lstStyle/>
                    <a:p>
                      <a:endParaRPr lang="en-US"/>
                    </a:p>
                  </a:txBody>
                  <a:tcPr/>
                </a:tc>
                <a:tc>
                  <a:txBody>
                    <a:bodyPr/>
                    <a:lstStyle/>
                    <a:p>
                      <a:pPr algn="ctr" hangingPunct="0">
                        <a:spcBef>
                          <a:spcPts val="400"/>
                        </a:spcBef>
                        <a:spcAft>
                          <a:spcPts val="400"/>
                        </a:spcAft>
                        <a:tabLst>
                          <a:tab pos="1188085" algn="l"/>
                        </a:tabLst>
                      </a:pPr>
                      <a:r>
                        <a:rPr lang="en-GB" sz="2000" dirty="0">
                          <a:effectLst/>
                        </a:rPr>
                        <a:t>ME (dB)</a:t>
                      </a:r>
                      <a:endParaRPr lang="en-US" sz="2000" b="1" dirty="0">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extLst>
                  <a:ext uri="{0D108BD9-81ED-4DB2-BD59-A6C34878D82A}">
                    <a16:rowId xmlns:a16="http://schemas.microsoft.com/office/drawing/2014/main" val="341516076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14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ea typeface="Times New Roman" panose="02020603050405020304" pitchFamily="18" charset="0"/>
                        </a:rPr>
                        <a:t>1.2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182033994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6</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-0.2</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4.4</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-1.5</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5.4</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extLst>
                  <a:ext uri="{0D108BD9-81ED-4DB2-BD59-A6C34878D82A}">
                    <a16:rowId xmlns:a16="http://schemas.microsoft.com/office/drawing/2014/main" val="493018761"/>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22</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5.2</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11.1</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4.9</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10.8</a:t>
                      </a:r>
                      <a:endParaRPr lang="en-US" sz="2000" dirty="0">
                        <a:effectLs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22642838"/>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11.2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11.2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836136523"/>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3.1</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11.9</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3.2</a:t>
                      </a:r>
                      <a:endParaRPr lang="en-US" sz="2000" dirty="0">
                        <a:effectLst/>
                        <a:latin typeface="+mn-lt"/>
                        <a:ea typeface="Times New Roman" panose="02020603050405020304" pitchFamily="18" charset="0"/>
                      </a:endParaRPr>
                    </a:p>
                  </a:txBody>
                  <a:tcPr marL="67945" marR="67945" marT="0" marB="0">
                    <a:solidFill>
                      <a:srgbClr val="FFEBAB">
                        <a:alpha val="50196"/>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12</a:t>
                      </a:r>
                    </a:p>
                  </a:txBody>
                  <a:tcPr marL="67945" marR="67945" marT="0" marB="0">
                    <a:solidFill>
                      <a:srgbClr val="FFEBAB">
                        <a:alpha val="50196"/>
                      </a:srgbClr>
                    </a:solidFill>
                  </a:tcPr>
                </a:tc>
                <a:extLst>
                  <a:ext uri="{0D108BD9-81ED-4DB2-BD59-A6C34878D82A}">
                    <a16:rowId xmlns:a16="http://schemas.microsoft.com/office/drawing/2014/main" val="3600034419"/>
                  </a:ext>
                </a:extLst>
              </a:tr>
            </a:tbl>
          </a:graphicData>
        </a:graphic>
      </p:graphicFrame>
      <p:sp>
        <p:nvSpPr>
          <p:cNvPr id="4" name="TextBox 3">
            <a:extLst>
              <a:ext uri="{FF2B5EF4-FFF2-40B4-BE49-F238E27FC236}">
                <a16:creationId xmlns:a16="http://schemas.microsoft.com/office/drawing/2014/main" id="{847DC7A9-1888-4F97-8962-CE359DC22E26}"/>
              </a:ext>
            </a:extLst>
          </p:cNvPr>
          <p:cNvSpPr txBox="1"/>
          <p:nvPr/>
        </p:nvSpPr>
        <p:spPr>
          <a:xfrm>
            <a:off x="1294468" y="5188219"/>
            <a:ext cx="10062370" cy="707886"/>
          </a:xfrm>
          <a:prstGeom prst="rect">
            <a:avLst/>
          </a:prstGeom>
          <a:noFill/>
        </p:spPr>
        <p:txBody>
          <a:bodyPr wrap="none" rtlCol="0">
            <a:spAutoFit/>
          </a:bodyPr>
          <a:lstStyle/>
          <a:p>
            <a:r>
              <a:rPr lang="de-CH" sz="2000" dirty="0" err="1"/>
              <a:t>Only</a:t>
            </a:r>
            <a:r>
              <a:rPr lang="de-CH" sz="2000" dirty="0"/>
              <a:t> </a:t>
            </a:r>
            <a:r>
              <a:rPr lang="de-CH" sz="2000" dirty="0" err="1"/>
              <a:t>records</a:t>
            </a:r>
            <a:r>
              <a:rPr lang="de-CH" sz="2000" dirty="0"/>
              <a:t> </a:t>
            </a:r>
            <a:r>
              <a:rPr lang="de-CH" sz="2000" dirty="0" err="1"/>
              <a:t>for</a:t>
            </a:r>
            <a:r>
              <a:rPr lang="de-CH" sz="2000" dirty="0"/>
              <a:t> </a:t>
            </a:r>
            <a:r>
              <a:rPr lang="de-CH" sz="2000" dirty="0" err="1"/>
              <a:t>which</a:t>
            </a:r>
            <a:r>
              <a:rPr lang="de-CH" sz="2000" dirty="0"/>
              <a:t> </a:t>
            </a:r>
            <a:r>
              <a:rPr lang="en-US" sz="2000" dirty="0">
                <a:effectLst/>
                <a:ea typeface="Times New Roman" panose="02020603050405020304" pitchFamily="18" charset="0"/>
              </a:rPr>
              <a:t>the prediction error for both of the two models is less than 25 dB</a:t>
            </a:r>
          </a:p>
          <a:p>
            <a:r>
              <a:rPr lang="en-US" sz="2000" dirty="0"/>
              <a:t>Only records that fulfill frequency and time percentage limits of Rec. ITU-R P.1812</a:t>
            </a:r>
            <a:r>
              <a:rPr lang="de-CH" sz="2000" dirty="0"/>
              <a:t> </a:t>
            </a:r>
            <a:endParaRPr lang="en-US" sz="2000" dirty="0"/>
          </a:p>
        </p:txBody>
      </p:sp>
    </p:spTree>
    <p:extLst>
      <p:ext uri="{BB962C8B-B14F-4D97-AF65-F5344CB8AC3E}">
        <p14:creationId xmlns:p14="http://schemas.microsoft.com/office/powerpoint/2010/main" val="300910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F30-E166-4750-BB6B-8F330471CFFA}"/>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2C245251-B3E8-40DD-8962-E66CF2890BE2}"/>
              </a:ext>
            </a:extLst>
          </p:cNvPr>
          <p:cNvSpPr>
            <a:spLocks noGrp="1"/>
          </p:cNvSpPr>
          <p:nvPr>
            <p:ph type="sldNum" sz="quarter" idx="11"/>
          </p:nvPr>
        </p:nvSpPr>
        <p:spPr/>
        <p:txBody>
          <a:bodyPr/>
          <a:lstStyle/>
          <a:p>
            <a:fld id="{938B5AEB-73A4-4C01-ADF2-DAD8E1F157E6}" type="slidenum">
              <a:rPr lang="de-CH" smtClean="0"/>
              <a:pPr/>
              <a:t>14</a:t>
            </a:fld>
            <a:endParaRPr lang="de-CH" dirty="0"/>
          </a:p>
        </p:txBody>
      </p:sp>
      <p:sp>
        <p:nvSpPr>
          <p:cNvPr id="4" name="TextBox 3">
            <a:extLst>
              <a:ext uri="{FF2B5EF4-FFF2-40B4-BE49-F238E27FC236}">
                <a16:creationId xmlns:a16="http://schemas.microsoft.com/office/drawing/2014/main" id="{847DC7A9-1888-4F97-8962-CE359DC22E26}"/>
              </a:ext>
            </a:extLst>
          </p:cNvPr>
          <p:cNvSpPr txBox="1"/>
          <p:nvPr/>
        </p:nvSpPr>
        <p:spPr>
          <a:xfrm>
            <a:off x="1294468" y="5188207"/>
            <a:ext cx="9533957" cy="707886"/>
          </a:xfrm>
          <a:prstGeom prst="rect">
            <a:avLst/>
          </a:prstGeom>
          <a:noFill/>
        </p:spPr>
        <p:txBody>
          <a:bodyPr wrap="none" rtlCol="0">
            <a:spAutoFit/>
          </a:bodyPr>
          <a:lstStyle/>
          <a:p>
            <a:r>
              <a:rPr lang="de-CH" sz="2000" dirty="0"/>
              <a:t>All </a:t>
            </a:r>
            <a:r>
              <a:rPr lang="de-CH" sz="2000" dirty="0" err="1"/>
              <a:t>records</a:t>
            </a:r>
            <a:endParaRPr lang="de-CH" sz="2000" dirty="0"/>
          </a:p>
          <a:p>
            <a:r>
              <a:rPr lang="en-US" sz="2000" dirty="0"/>
              <a:t>Only records that fulfill frequency and time percentage limits of Rec. ITU-R P.1812</a:t>
            </a:r>
            <a:r>
              <a:rPr lang="de-CH" sz="2000" dirty="0"/>
              <a:t> </a:t>
            </a:r>
            <a:endParaRPr lang="en-US" sz="2000" dirty="0"/>
          </a:p>
        </p:txBody>
      </p:sp>
      <p:sp>
        <p:nvSpPr>
          <p:cNvPr id="6" name="Content Placeholder 5">
            <a:extLst>
              <a:ext uri="{FF2B5EF4-FFF2-40B4-BE49-F238E27FC236}">
                <a16:creationId xmlns:a16="http://schemas.microsoft.com/office/drawing/2014/main" id="{AC0E737C-75FF-444B-B781-2A8C02B006C3}"/>
              </a:ext>
            </a:extLst>
          </p:cNvPr>
          <p:cNvSpPr>
            <a:spLocks noGrp="1"/>
          </p:cNvSpPr>
          <p:nvPr>
            <p:ph idx="1"/>
          </p:nvPr>
        </p:nvSpPr>
        <p:spPr/>
        <p:txBody>
          <a:bodyPr/>
          <a:lstStyle/>
          <a:p>
            <a:r>
              <a:rPr lang="de-CH" dirty="0"/>
              <a:t>.3	</a:t>
            </a:r>
            <a:endParaRPr lang="en-US" dirty="0"/>
          </a:p>
        </p:txBody>
      </p:sp>
      <p:graphicFrame>
        <p:nvGraphicFramePr>
          <p:cNvPr id="8" name="Content Placeholder 8">
            <a:extLst>
              <a:ext uri="{FF2B5EF4-FFF2-40B4-BE49-F238E27FC236}">
                <a16:creationId xmlns:a16="http://schemas.microsoft.com/office/drawing/2014/main" id="{5D8A3E85-8AB9-4AD4-8DA9-617BCA4926B5}"/>
              </a:ext>
            </a:extLst>
          </p:cNvPr>
          <p:cNvGraphicFramePr>
            <a:graphicFrameLocks/>
          </p:cNvGraphicFramePr>
          <p:nvPr>
            <p:extLst>
              <p:ext uri="{D42A27DB-BD31-4B8C-83A1-F6EECF244321}">
                <p14:modId xmlns:p14="http://schemas.microsoft.com/office/powerpoint/2010/main" val="7557255"/>
              </p:ext>
            </p:extLst>
          </p:nvPr>
        </p:nvGraphicFramePr>
        <p:xfrm>
          <a:off x="1271589" y="867305"/>
          <a:ext cx="9972144" cy="2484347"/>
        </p:xfrm>
        <a:graphic>
          <a:graphicData uri="http://schemas.openxmlformats.org/drawingml/2006/table">
            <a:tbl>
              <a:tblPr>
                <a:tableStyleId>{793D81CF-94F2-401A-BA57-92F5A7B2D0C5}</a:tableStyleId>
              </a:tblPr>
              <a:tblGrid>
                <a:gridCol w="1853821">
                  <a:extLst>
                    <a:ext uri="{9D8B030D-6E8A-4147-A177-3AD203B41FA5}">
                      <a16:colId xmlns:a16="http://schemas.microsoft.com/office/drawing/2014/main" val="1048031844"/>
                    </a:ext>
                  </a:extLst>
                </a:gridCol>
                <a:gridCol w="2018069">
                  <a:extLst>
                    <a:ext uri="{9D8B030D-6E8A-4147-A177-3AD203B41FA5}">
                      <a16:colId xmlns:a16="http://schemas.microsoft.com/office/drawing/2014/main" val="1121558818"/>
                    </a:ext>
                  </a:extLst>
                </a:gridCol>
                <a:gridCol w="1133375">
                  <a:extLst>
                    <a:ext uri="{9D8B030D-6E8A-4147-A177-3AD203B41FA5}">
                      <a16:colId xmlns:a16="http://schemas.microsoft.com/office/drawing/2014/main" val="835249360"/>
                    </a:ext>
                  </a:extLst>
                </a:gridCol>
                <a:gridCol w="1708185">
                  <a:extLst>
                    <a:ext uri="{9D8B030D-6E8A-4147-A177-3AD203B41FA5}">
                      <a16:colId xmlns:a16="http://schemas.microsoft.com/office/drawing/2014/main" val="2939983341"/>
                    </a:ext>
                  </a:extLst>
                </a:gridCol>
                <a:gridCol w="1707091">
                  <a:extLst>
                    <a:ext uri="{9D8B030D-6E8A-4147-A177-3AD203B41FA5}">
                      <a16:colId xmlns:a16="http://schemas.microsoft.com/office/drawing/2014/main" val="1676798735"/>
                    </a:ext>
                  </a:extLst>
                </a:gridCol>
                <a:gridCol w="1551603">
                  <a:extLst>
                    <a:ext uri="{9D8B030D-6E8A-4147-A177-3AD203B41FA5}">
                      <a16:colId xmlns:a16="http://schemas.microsoft.com/office/drawing/2014/main" val="4096410696"/>
                    </a:ext>
                  </a:extLst>
                </a:gridCol>
              </a:tblGrid>
              <a:tr h="439605">
                <a:tc rowSpan="2">
                  <a:txBody>
                    <a:bodyPr/>
                    <a:lstStyle/>
                    <a:p>
                      <a:pPr algn="ctr" hangingPunct="0">
                        <a:spcBef>
                          <a:spcPts val="400"/>
                        </a:spcBef>
                        <a:spcAft>
                          <a:spcPts val="400"/>
                        </a:spcAft>
                        <a:tabLst>
                          <a:tab pos="1188085" algn="l"/>
                        </a:tabLst>
                      </a:pPr>
                      <a:r>
                        <a:rPr lang="en-GB" sz="2000" dirty="0">
                          <a:effectLst/>
                        </a:rPr>
                        <a:t>Time percentage</a:t>
                      </a:r>
                      <a:endParaRPr lang="en-US" sz="2000" b="1" dirty="0">
                        <a:effectLst/>
                        <a:latin typeface="Times New Roman Bold"/>
                        <a:ea typeface="Times New Roman" panose="02020603050405020304" pitchFamily="18" charset="0"/>
                      </a:endParaRPr>
                    </a:p>
                  </a:txBody>
                  <a:tcPr marL="67945" marR="67945" marT="0" marB="0" anchor="ctr"/>
                </a:tc>
                <a:tc rowSpan="2">
                  <a:txBody>
                    <a:bodyPr/>
                    <a:lstStyle/>
                    <a:p>
                      <a:pPr algn="ctr" hangingPunct="0">
                        <a:spcBef>
                          <a:spcPts val="400"/>
                        </a:spcBef>
                        <a:spcAft>
                          <a:spcPts val="400"/>
                        </a:spcAft>
                        <a:tabLst>
                          <a:tab pos="1188085" algn="l"/>
                        </a:tabLst>
                      </a:pPr>
                      <a:r>
                        <a:rPr lang="en-GB" sz="2000" dirty="0">
                          <a:effectLst/>
                        </a:rPr>
                        <a:t>Number of links</a:t>
                      </a:r>
                      <a:endParaRPr lang="en-US" sz="2000" b="1" dirty="0">
                        <a:effectLst/>
                        <a:latin typeface="Times New Roman Bold"/>
                        <a:ea typeface="Times New Roman" panose="02020603050405020304" pitchFamily="18" charset="0"/>
                      </a:endParaRPr>
                    </a:p>
                  </a:txBody>
                  <a:tcPr marL="67945" marR="67945" marT="0" marB="0" anchor="ctr"/>
                </a:tc>
                <a:tc gridSpan="2">
                  <a:txBody>
                    <a:bodyPr/>
                    <a:lstStyle/>
                    <a:p>
                      <a:pPr algn="ctr" hangingPunct="0">
                        <a:spcBef>
                          <a:spcPts val="400"/>
                        </a:spcBef>
                        <a:spcAft>
                          <a:spcPts val="400"/>
                        </a:spcAft>
                        <a:tabLst>
                          <a:tab pos="1188085" algn="l"/>
                        </a:tabLst>
                      </a:pPr>
                      <a:r>
                        <a:rPr lang="fr-FR" sz="2000" dirty="0">
                          <a:effectLst/>
                        </a:rPr>
                        <a:t>P.452</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tc gridSpan="2">
                  <a:txBody>
                    <a:bodyPr/>
                    <a:lstStyle/>
                    <a:p>
                      <a:pPr algn="ctr" hangingPunct="0">
                        <a:spcBef>
                          <a:spcPts val="400"/>
                        </a:spcBef>
                        <a:spcAft>
                          <a:spcPts val="400"/>
                        </a:spcAft>
                        <a:tabLst>
                          <a:tab pos="1188085" algn="l"/>
                        </a:tabLst>
                      </a:pPr>
                      <a:r>
                        <a:rPr lang="en-GB" sz="2000" dirty="0">
                          <a:effectLst/>
                        </a:rPr>
                        <a:t>PDR P.452</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extLst>
                  <a:ext uri="{0D108BD9-81ED-4DB2-BD59-A6C34878D82A}">
                    <a16:rowId xmlns:a16="http://schemas.microsoft.com/office/drawing/2014/main" val="1878207295"/>
                  </a:ext>
                </a:extLst>
              </a:tr>
              <a:tr h="438502">
                <a:tc vMerge="1">
                  <a:txBody>
                    <a:bodyPr/>
                    <a:lstStyle/>
                    <a:p>
                      <a:endParaRPr lang="en-US"/>
                    </a:p>
                  </a:txBody>
                  <a:tcPr/>
                </a:tc>
                <a:tc vMerge="1">
                  <a:txBody>
                    <a:bodyPr/>
                    <a:lstStyle/>
                    <a:p>
                      <a:endParaRPr lang="en-US"/>
                    </a:p>
                  </a:txBody>
                  <a:tcPr/>
                </a:tc>
                <a:tc>
                  <a:txBody>
                    <a:bodyPr/>
                    <a:lstStyle/>
                    <a:p>
                      <a:pPr algn="ctr" hangingPunct="0">
                        <a:spcBef>
                          <a:spcPts val="400"/>
                        </a:spcBef>
                        <a:spcAft>
                          <a:spcPts val="400"/>
                        </a:spcAft>
                        <a:tabLst>
                          <a:tab pos="1188085" algn="l"/>
                        </a:tabLst>
                      </a:pPr>
                      <a:r>
                        <a:rPr lang="en-GB" sz="2000" dirty="0">
                          <a:effectLst/>
                        </a:rPr>
                        <a:t>ME (dB)</a:t>
                      </a:r>
                      <a:endParaRPr lang="en-US" sz="2000" b="1" dirty="0">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extLst>
                  <a:ext uri="{0D108BD9-81ED-4DB2-BD59-A6C34878D82A}">
                    <a16:rowId xmlns:a16="http://schemas.microsoft.com/office/drawing/2014/main" val="341516076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14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ea typeface="Times New Roman" panose="02020603050405020304" pitchFamily="18" charset="0"/>
                        </a:rPr>
                        <a:t>1.2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182033994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6</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-0.2</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4.4</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-1.5</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5.4</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extLst>
                  <a:ext uri="{0D108BD9-81ED-4DB2-BD59-A6C34878D82A}">
                    <a16:rowId xmlns:a16="http://schemas.microsoft.com/office/drawing/2014/main" val="493018761"/>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6.2</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12.2</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5.9</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11.9</a:t>
                      </a:r>
                      <a:endParaRPr lang="en-US" sz="2000" dirty="0">
                        <a:effectLs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22642838"/>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21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14.4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836136523"/>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34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7.5</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20.4</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7</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19.1</a:t>
                      </a:r>
                    </a:p>
                  </a:txBody>
                  <a:tcPr marL="67945" marR="67945" marT="0" marB="0">
                    <a:solidFill>
                      <a:srgbClr val="8BFF4B"/>
                    </a:solidFill>
                  </a:tcPr>
                </a:tc>
                <a:extLst>
                  <a:ext uri="{0D108BD9-81ED-4DB2-BD59-A6C34878D82A}">
                    <a16:rowId xmlns:a16="http://schemas.microsoft.com/office/drawing/2014/main" val="3600034419"/>
                  </a:ext>
                </a:extLst>
              </a:tr>
            </a:tbl>
          </a:graphicData>
        </a:graphic>
      </p:graphicFrame>
    </p:spTree>
    <p:extLst>
      <p:ext uri="{BB962C8B-B14F-4D97-AF65-F5344CB8AC3E}">
        <p14:creationId xmlns:p14="http://schemas.microsoft.com/office/powerpoint/2010/main" val="3751126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C1FF-BB7D-45C2-AED1-D27DB367CBF7}"/>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6051290A-6217-4334-BAA1-5827BF283D15}"/>
              </a:ext>
            </a:extLst>
          </p:cNvPr>
          <p:cNvSpPr>
            <a:spLocks noGrp="1"/>
          </p:cNvSpPr>
          <p:nvPr>
            <p:ph type="sldNum" sz="quarter" idx="11"/>
          </p:nvPr>
        </p:nvSpPr>
        <p:spPr/>
        <p:txBody>
          <a:bodyPr/>
          <a:lstStyle/>
          <a:p>
            <a:fld id="{938B5AEB-73A4-4C01-ADF2-DAD8E1F157E6}" type="slidenum">
              <a:rPr lang="de-CH" smtClean="0"/>
              <a:pPr/>
              <a:t>15</a:t>
            </a:fld>
            <a:endParaRPr lang="de-CH" dirty="0"/>
          </a:p>
        </p:txBody>
      </p:sp>
      <p:sp>
        <p:nvSpPr>
          <p:cNvPr id="6" name="TextBox 5">
            <a:extLst>
              <a:ext uri="{FF2B5EF4-FFF2-40B4-BE49-F238E27FC236}">
                <a16:creationId xmlns:a16="http://schemas.microsoft.com/office/drawing/2014/main" id="{41FE699D-DC9B-41BA-BCF8-B05308FBDCAF}"/>
              </a:ext>
            </a:extLst>
          </p:cNvPr>
          <p:cNvSpPr txBox="1"/>
          <p:nvPr/>
        </p:nvSpPr>
        <p:spPr>
          <a:xfrm>
            <a:off x="1288522" y="5588002"/>
            <a:ext cx="1396536" cy="400110"/>
          </a:xfrm>
          <a:prstGeom prst="rect">
            <a:avLst/>
          </a:prstGeom>
          <a:noFill/>
        </p:spPr>
        <p:txBody>
          <a:bodyPr wrap="none" rtlCol="0">
            <a:spAutoFit/>
          </a:bodyPr>
          <a:lstStyle/>
          <a:p>
            <a:r>
              <a:rPr lang="de-CH" sz="2000" dirty="0"/>
              <a:t>All </a:t>
            </a:r>
            <a:r>
              <a:rPr lang="de-CH" sz="2000" dirty="0" err="1"/>
              <a:t>records</a:t>
            </a:r>
            <a:endParaRPr lang="en-US" sz="2000" dirty="0"/>
          </a:p>
        </p:txBody>
      </p:sp>
      <p:pic>
        <p:nvPicPr>
          <p:cNvPr id="9" name="Content Placeholder 8">
            <a:extLst>
              <a:ext uri="{FF2B5EF4-FFF2-40B4-BE49-F238E27FC236}">
                <a16:creationId xmlns:a16="http://schemas.microsoft.com/office/drawing/2014/main" id="{7950C1D7-3E0A-417C-AF6E-21368778DFB0}"/>
              </a:ext>
            </a:extLst>
          </p:cNvPr>
          <p:cNvPicPr>
            <a:picLocks noGrp="1" noChangeAspect="1"/>
          </p:cNvPicPr>
          <p:nvPr>
            <p:ph sz="half" idx="2"/>
          </p:nvPr>
        </p:nvPicPr>
        <p:blipFill>
          <a:blip r:embed="rId3"/>
          <a:stretch>
            <a:fillRect/>
          </a:stretch>
        </p:blipFill>
        <p:spPr>
          <a:xfrm>
            <a:off x="6629400" y="1839912"/>
            <a:ext cx="5181600" cy="3886200"/>
          </a:xfrm>
        </p:spPr>
      </p:pic>
      <p:pic>
        <p:nvPicPr>
          <p:cNvPr id="16" name="Content Placeholder 15">
            <a:extLst>
              <a:ext uri="{FF2B5EF4-FFF2-40B4-BE49-F238E27FC236}">
                <a16:creationId xmlns:a16="http://schemas.microsoft.com/office/drawing/2014/main" id="{01F0278F-4169-4012-A29F-D71CDFD866B9}"/>
              </a:ext>
            </a:extLst>
          </p:cNvPr>
          <p:cNvPicPr>
            <a:picLocks noGrp="1" noChangeAspect="1"/>
          </p:cNvPicPr>
          <p:nvPr>
            <p:ph sz="half" idx="1"/>
          </p:nvPr>
        </p:nvPicPr>
        <p:blipFill>
          <a:blip r:embed="rId4"/>
          <a:stretch>
            <a:fillRect/>
          </a:stretch>
        </p:blipFill>
        <p:spPr>
          <a:xfrm>
            <a:off x="1181100" y="1855787"/>
            <a:ext cx="5181600" cy="3886200"/>
          </a:xfrm>
        </p:spPr>
      </p:pic>
    </p:spTree>
    <p:extLst>
      <p:ext uri="{BB962C8B-B14F-4D97-AF65-F5344CB8AC3E}">
        <p14:creationId xmlns:p14="http://schemas.microsoft.com/office/powerpoint/2010/main" val="369319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F30-E166-4750-BB6B-8F330471CFFA}"/>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2C245251-B3E8-40DD-8962-E66CF2890BE2}"/>
              </a:ext>
            </a:extLst>
          </p:cNvPr>
          <p:cNvSpPr>
            <a:spLocks noGrp="1"/>
          </p:cNvSpPr>
          <p:nvPr>
            <p:ph type="sldNum" sz="quarter" idx="11"/>
          </p:nvPr>
        </p:nvSpPr>
        <p:spPr/>
        <p:txBody>
          <a:bodyPr/>
          <a:lstStyle/>
          <a:p>
            <a:fld id="{938B5AEB-73A4-4C01-ADF2-DAD8E1F157E6}" type="slidenum">
              <a:rPr lang="de-CH" smtClean="0"/>
              <a:pPr/>
              <a:t>16</a:t>
            </a:fld>
            <a:endParaRPr lang="de-CH" dirty="0"/>
          </a:p>
        </p:txBody>
      </p:sp>
      <p:graphicFrame>
        <p:nvGraphicFramePr>
          <p:cNvPr id="9" name="Content Placeholder 8">
            <a:extLst>
              <a:ext uri="{FF2B5EF4-FFF2-40B4-BE49-F238E27FC236}">
                <a16:creationId xmlns:a16="http://schemas.microsoft.com/office/drawing/2014/main" id="{40D3F48B-894C-4151-A261-69484AF1F6FF}"/>
              </a:ext>
            </a:extLst>
          </p:cNvPr>
          <p:cNvGraphicFramePr>
            <a:graphicFrameLocks noGrp="1"/>
          </p:cNvGraphicFramePr>
          <p:nvPr>
            <p:ph idx="1"/>
            <p:extLst>
              <p:ext uri="{D42A27DB-BD31-4B8C-83A1-F6EECF244321}">
                <p14:modId xmlns:p14="http://schemas.microsoft.com/office/powerpoint/2010/main" val="3268124185"/>
              </p:ext>
            </p:extLst>
          </p:nvPr>
        </p:nvGraphicFramePr>
        <p:xfrm>
          <a:off x="1271589" y="867305"/>
          <a:ext cx="9972144" cy="2484347"/>
        </p:xfrm>
        <a:graphic>
          <a:graphicData uri="http://schemas.openxmlformats.org/drawingml/2006/table">
            <a:tbl>
              <a:tblPr>
                <a:tableStyleId>{793D81CF-94F2-401A-BA57-92F5A7B2D0C5}</a:tableStyleId>
              </a:tblPr>
              <a:tblGrid>
                <a:gridCol w="1853821">
                  <a:extLst>
                    <a:ext uri="{9D8B030D-6E8A-4147-A177-3AD203B41FA5}">
                      <a16:colId xmlns:a16="http://schemas.microsoft.com/office/drawing/2014/main" val="1048031844"/>
                    </a:ext>
                  </a:extLst>
                </a:gridCol>
                <a:gridCol w="2018069">
                  <a:extLst>
                    <a:ext uri="{9D8B030D-6E8A-4147-A177-3AD203B41FA5}">
                      <a16:colId xmlns:a16="http://schemas.microsoft.com/office/drawing/2014/main" val="1121558818"/>
                    </a:ext>
                  </a:extLst>
                </a:gridCol>
                <a:gridCol w="1133375">
                  <a:extLst>
                    <a:ext uri="{9D8B030D-6E8A-4147-A177-3AD203B41FA5}">
                      <a16:colId xmlns:a16="http://schemas.microsoft.com/office/drawing/2014/main" val="835249360"/>
                    </a:ext>
                  </a:extLst>
                </a:gridCol>
                <a:gridCol w="1708185">
                  <a:extLst>
                    <a:ext uri="{9D8B030D-6E8A-4147-A177-3AD203B41FA5}">
                      <a16:colId xmlns:a16="http://schemas.microsoft.com/office/drawing/2014/main" val="2939983341"/>
                    </a:ext>
                  </a:extLst>
                </a:gridCol>
                <a:gridCol w="1707091">
                  <a:extLst>
                    <a:ext uri="{9D8B030D-6E8A-4147-A177-3AD203B41FA5}">
                      <a16:colId xmlns:a16="http://schemas.microsoft.com/office/drawing/2014/main" val="1676798735"/>
                    </a:ext>
                  </a:extLst>
                </a:gridCol>
                <a:gridCol w="1551603">
                  <a:extLst>
                    <a:ext uri="{9D8B030D-6E8A-4147-A177-3AD203B41FA5}">
                      <a16:colId xmlns:a16="http://schemas.microsoft.com/office/drawing/2014/main" val="4096410696"/>
                    </a:ext>
                  </a:extLst>
                </a:gridCol>
              </a:tblGrid>
              <a:tr h="439605">
                <a:tc rowSpan="2">
                  <a:txBody>
                    <a:bodyPr/>
                    <a:lstStyle/>
                    <a:p>
                      <a:pPr algn="ctr" hangingPunct="0">
                        <a:spcBef>
                          <a:spcPts val="400"/>
                        </a:spcBef>
                        <a:spcAft>
                          <a:spcPts val="400"/>
                        </a:spcAft>
                        <a:tabLst>
                          <a:tab pos="1188085" algn="l"/>
                        </a:tabLst>
                      </a:pPr>
                      <a:r>
                        <a:rPr lang="en-GB" sz="2000" dirty="0">
                          <a:effectLst/>
                        </a:rPr>
                        <a:t>Time percentage</a:t>
                      </a:r>
                      <a:endParaRPr lang="en-US" sz="2000" b="1" dirty="0">
                        <a:effectLst/>
                        <a:latin typeface="Times New Roman Bold"/>
                        <a:ea typeface="Times New Roman" panose="02020603050405020304" pitchFamily="18" charset="0"/>
                      </a:endParaRPr>
                    </a:p>
                  </a:txBody>
                  <a:tcPr marL="67945" marR="67945" marT="0" marB="0" anchor="ctr"/>
                </a:tc>
                <a:tc rowSpan="2">
                  <a:txBody>
                    <a:bodyPr/>
                    <a:lstStyle/>
                    <a:p>
                      <a:pPr algn="ctr" hangingPunct="0">
                        <a:spcBef>
                          <a:spcPts val="400"/>
                        </a:spcBef>
                        <a:spcAft>
                          <a:spcPts val="400"/>
                        </a:spcAft>
                        <a:tabLst>
                          <a:tab pos="1188085" algn="l"/>
                        </a:tabLst>
                      </a:pPr>
                      <a:r>
                        <a:rPr lang="en-GB" sz="2000" dirty="0">
                          <a:effectLst/>
                        </a:rPr>
                        <a:t>Number of links</a:t>
                      </a:r>
                      <a:endParaRPr lang="en-US" sz="2000" b="1" dirty="0">
                        <a:effectLst/>
                        <a:latin typeface="Times New Roman Bold"/>
                        <a:ea typeface="Times New Roman" panose="02020603050405020304" pitchFamily="18" charset="0"/>
                      </a:endParaRPr>
                    </a:p>
                  </a:txBody>
                  <a:tcPr marL="67945" marR="67945" marT="0" marB="0" anchor="ctr"/>
                </a:tc>
                <a:tc gridSpan="2">
                  <a:txBody>
                    <a:bodyPr/>
                    <a:lstStyle/>
                    <a:p>
                      <a:pPr algn="ctr" hangingPunct="0">
                        <a:spcBef>
                          <a:spcPts val="400"/>
                        </a:spcBef>
                        <a:spcAft>
                          <a:spcPts val="400"/>
                        </a:spcAft>
                        <a:tabLst>
                          <a:tab pos="1188085" algn="l"/>
                        </a:tabLst>
                      </a:pPr>
                      <a:r>
                        <a:rPr lang="fr-FR" sz="2000" dirty="0">
                          <a:effectLst/>
                        </a:rPr>
                        <a:t>P.2001</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tc gridSpan="2">
                  <a:txBody>
                    <a:bodyPr/>
                    <a:lstStyle/>
                    <a:p>
                      <a:pPr algn="ctr" hangingPunct="0">
                        <a:spcBef>
                          <a:spcPts val="400"/>
                        </a:spcBef>
                        <a:spcAft>
                          <a:spcPts val="400"/>
                        </a:spcAft>
                        <a:tabLst>
                          <a:tab pos="1188085" algn="l"/>
                        </a:tabLst>
                      </a:pPr>
                      <a:r>
                        <a:rPr lang="en-GB" sz="2000" dirty="0">
                          <a:effectLst/>
                        </a:rPr>
                        <a:t>PDR P.2001</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extLst>
                  <a:ext uri="{0D108BD9-81ED-4DB2-BD59-A6C34878D82A}">
                    <a16:rowId xmlns:a16="http://schemas.microsoft.com/office/drawing/2014/main" val="1878207295"/>
                  </a:ext>
                </a:extLst>
              </a:tr>
              <a:tr h="438502">
                <a:tc vMerge="1">
                  <a:txBody>
                    <a:bodyPr/>
                    <a:lstStyle/>
                    <a:p>
                      <a:endParaRPr lang="en-US"/>
                    </a:p>
                  </a:txBody>
                  <a:tcPr/>
                </a:tc>
                <a:tc vMerge="1">
                  <a:txBody>
                    <a:bodyPr/>
                    <a:lstStyle/>
                    <a:p>
                      <a:endParaRPr lang="en-US"/>
                    </a:p>
                  </a:txBody>
                  <a:tcPr/>
                </a:tc>
                <a:tc>
                  <a:txBody>
                    <a:bodyPr/>
                    <a:lstStyle/>
                    <a:p>
                      <a:pPr algn="ctr" hangingPunct="0">
                        <a:spcBef>
                          <a:spcPts val="400"/>
                        </a:spcBef>
                        <a:spcAft>
                          <a:spcPts val="400"/>
                        </a:spcAft>
                        <a:tabLst>
                          <a:tab pos="1188085" algn="l"/>
                        </a:tabLst>
                      </a:pPr>
                      <a:r>
                        <a:rPr lang="en-GB" sz="2000" dirty="0">
                          <a:effectLst/>
                        </a:rPr>
                        <a:t>ME (dB)</a:t>
                      </a:r>
                      <a:endParaRPr lang="en-US" sz="2000" b="1" dirty="0">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extLst>
                  <a:ext uri="{0D108BD9-81ED-4DB2-BD59-A6C34878D82A}">
                    <a16:rowId xmlns:a16="http://schemas.microsoft.com/office/drawing/2014/main" val="341516076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14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ea typeface="Times New Roman" panose="02020603050405020304" pitchFamily="18" charset="0"/>
                        </a:rPr>
                        <a:t>3.5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8.6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182033994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6</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1.2</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4.3</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-1.3</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5.1</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extLst>
                  <a:ext uri="{0D108BD9-81ED-4DB2-BD59-A6C34878D82A}">
                    <a16:rowId xmlns:a16="http://schemas.microsoft.com/office/drawing/2014/main" val="493018761"/>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6.8</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10.5</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4.9</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9.3</a:t>
                      </a:r>
                      <a:endParaRPr lang="en-US" sz="2000" dirty="0">
                        <a:effectLs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22642838"/>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19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11.2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11.2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836136523"/>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4.7</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12.2</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4.1</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11.7</a:t>
                      </a:r>
                    </a:p>
                  </a:txBody>
                  <a:tcPr marL="67945" marR="67945" marT="0" marB="0">
                    <a:solidFill>
                      <a:srgbClr val="8BFF4B"/>
                    </a:solidFill>
                  </a:tcPr>
                </a:tc>
                <a:extLst>
                  <a:ext uri="{0D108BD9-81ED-4DB2-BD59-A6C34878D82A}">
                    <a16:rowId xmlns:a16="http://schemas.microsoft.com/office/drawing/2014/main" val="3600034419"/>
                  </a:ext>
                </a:extLst>
              </a:tr>
            </a:tbl>
          </a:graphicData>
        </a:graphic>
      </p:graphicFrame>
      <p:sp>
        <p:nvSpPr>
          <p:cNvPr id="4" name="TextBox 3">
            <a:extLst>
              <a:ext uri="{FF2B5EF4-FFF2-40B4-BE49-F238E27FC236}">
                <a16:creationId xmlns:a16="http://schemas.microsoft.com/office/drawing/2014/main" id="{847DC7A9-1888-4F97-8962-CE359DC22E26}"/>
              </a:ext>
            </a:extLst>
          </p:cNvPr>
          <p:cNvSpPr txBox="1"/>
          <p:nvPr/>
        </p:nvSpPr>
        <p:spPr>
          <a:xfrm>
            <a:off x="1294468" y="5188219"/>
            <a:ext cx="10062370" cy="707886"/>
          </a:xfrm>
          <a:prstGeom prst="rect">
            <a:avLst/>
          </a:prstGeom>
          <a:noFill/>
        </p:spPr>
        <p:txBody>
          <a:bodyPr wrap="none" rtlCol="0">
            <a:spAutoFit/>
          </a:bodyPr>
          <a:lstStyle/>
          <a:p>
            <a:r>
              <a:rPr lang="de-CH" sz="2000" dirty="0" err="1"/>
              <a:t>Only</a:t>
            </a:r>
            <a:r>
              <a:rPr lang="de-CH" sz="2000" dirty="0"/>
              <a:t> </a:t>
            </a:r>
            <a:r>
              <a:rPr lang="de-CH" sz="2000" dirty="0" err="1"/>
              <a:t>records</a:t>
            </a:r>
            <a:r>
              <a:rPr lang="de-CH" sz="2000" dirty="0"/>
              <a:t> </a:t>
            </a:r>
            <a:r>
              <a:rPr lang="de-CH" sz="2000" dirty="0" err="1"/>
              <a:t>for</a:t>
            </a:r>
            <a:r>
              <a:rPr lang="de-CH" sz="2000" dirty="0"/>
              <a:t> </a:t>
            </a:r>
            <a:r>
              <a:rPr lang="de-CH" sz="2000" dirty="0" err="1"/>
              <a:t>which</a:t>
            </a:r>
            <a:r>
              <a:rPr lang="de-CH" sz="2000" dirty="0"/>
              <a:t> </a:t>
            </a:r>
            <a:r>
              <a:rPr lang="en-US" sz="2000" dirty="0">
                <a:effectLst/>
                <a:ea typeface="Times New Roman" panose="02020603050405020304" pitchFamily="18" charset="0"/>
              </a:rPr>
              <a:t>the prediction error for both of the two models is less than 25 dB</a:t>
            </a:r>
          </a:p>
          <a:p>
            <a:r>
              <a:rPr lang="en-US" sz="2000" dirty="0"/>
              <a:t>Only records that fulfill frequency and time percentage limits of Rec. ITU-R P.1812</a:t>
            </a:r>
            <a:r>
              <a:rPr lang="de-CH" sz="2000" dirty="0"/>
              <a:t> </a:t>
            </a:r>
            <a:endParaRPr lang="en-US" sz="2000" dirty="0"/>
          </a:p>
        </p:txBody>
      </p:sp>
    </p:spTree>
    <p:extLst>
      <p:ext uri="{BB962C8B-B14F-4D97-AF65-F5344CB8AC3E}">
        <p14:creationId xmlns:p14="http://schemas.microsoft.com/office/powerpoint/2010/main" val="91351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F30-E166-4750-BB6B-8F330471CFFA}"/>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2C245251-B3E8-40DD-8962-E66CF2890BE2}"/>
              </a:ext>
            </a:extLst>
          </p:cNvPr>
          <p:cNvSpPr>
            <a:spLocks noGrp="1"/>
          </p:cNvSpPr>
          <p:nvPr>
            <p:ph type="sldNum" sz="quarter" idx="11"/>
          </p:nvPr>
        </p:nvSpPr>
        <p:spPr/>
        <p:txBody>
          <a:bodyPr/>
          <a:lstStyle/>
          <a:p>
            <a:fld id="{938B5AEB-73A4-4C01-ADF2-DAD8E1F157E6}" type="slidenum">
              <a:rPr lang="de-CH" smtClean="0"/>
              <a:pPr/>
              <a:t>17</a:t>
            </a:fld>
            <a:endParaRPr lang="de-CH" dirty="0"/>
          </a:p>
        </p:txBody>
      </p:sp>
      <p:sp>
        <p:nvSpPr>
          <p:cNvPr id="4" name="TextBox 3">
            <a:extLst>
              <a:ext uri="{FF2B5EF4-FFF2-40B4-BE49-F238E27FC236}">
                <a16:creationId xmlns:a16="http://schemas.microsoft.com/office/drawing/2014/main" id="{847DC7A9-1888-4F97-8962-CE359DC22E26}"/>
              </a:ext>
            </a:extLst>
          </p:cNvPr>
          <p:cNvSpPr txBox="1"/>
          <p:nvPr/>
        </p:nvSpPr>
        <p:spPr>
          <a:xfrm>
            <a:off x="1294468" y="5188207"/>
            <a:ext cx="9533957" cy="707886"/>
          </a:xfrm>
          <a:prstGeom prst="rect">
            <a:avLst/>
          </a:prstGeom>
          <a:noFill/>
        </p:spPr>
        <p:txBody>
          <a:bodyPr wrap="none" rtlCol="0">
            <a:spAutoFit/>
          </a:bodyPr>
          <a:lstStyle/>
          <a:p>
            <a:r>
              <a:rPr lang="de-CH" sz="2000" dirty="0"/>
              <a:t>All </a:t>
            </a:r>
            <a:r>
              <a:rPr lang="de-CH" sz="2000" dirty="0" err="1"/>
              <a:t>records</a:t>
            </a:r>
            <a:endParaRPr lang="de-CH" sz="2000" dirty="0"/>
          </a:p>
          <a:p>
            <a:r>
              <a:rPr lang="en-US" sz="2000" dirty="0"/>
              <a:t>Only records that fulfill frequency and time percentage limits of Rec. ITU-R P.1812</a:t>
            </a:r>
            <a:r>
              <a:rPr lang="de-CH" sz="2000" dirty="0"/>
              <a:t> </a:t>
            </a:r>
            <a:endParaRPr lang="en-US" sz="2000" dirty="0"/>
          </a:p>
        </p:txBody>
      </p:sp>
      <p:sp>
        <p:nvSpPr>
          <p:cNvPr id="6" name="Content Placeholder 5">
            <a:extLst>
              <a:ext uri="{FF2B5EF4-FFF2-40B4-BE49-F238E27FC236}">
                <a16:creationId xmlns:a16="http://schemas.microsoft.com/office/drawing/2014/main" id="{AC0E737C-75FF-444B-B781-2A8C02B006C3}"/>
              </a:ext>
            </a:extLst>
          </p:cNvPr>
          <p:cNvSpPr>
            <a:spLocks noGrp="1"/>
          </p:cNvSpPr>
          <p:nvPr>
            <p:ph idx="1"/>
          </p:nvPr>
        </p:nvSpPr>
        <p:spPr/>
        <p:txBody>
          <a:bodyPr/>
          <a:lstStyle/>
          <a:p>
            <a:r>
              <a:rPr lang="de-CH" dirty="0"/>
              <a:t>.3	</a:t>
            </a:r>
            <a:endParaRPr lang="en-US" dirty="0"/>
          </a:p>
        </p:txBody>
      </p:sp>
      <p:graphicFrame>
        <p:nvGraphicFramePr>
          <p:cNvPr id="8" name="Content Placeholder 8">
            <a:extLst>
              <a:ext uri="{FF2B5EF4-FFF2-40B4-BE49-F238E27FC236}">
                <a16:creationId xmlns:a16="http://schemas.microsoft.com/office/drawing/2014/main" id="{5D8A3E85-8AB9-4AD4-8DA9-617BCA4926B5}"/>
              </a:ext>
            </a:extLst>
          </p:cNvPr>
          <p:cNvGraphicFramePr>
            <a:graphicFrameLocks/>
          </p:cNvGraphicFramePr>
          <p:nvPr>
            <p:extLst>
              <p:ext uri="{D42A27DB-BD31-4B8C-83A1-F6EECF244321}">
                <p14:modId xmlns:p14="http://schemas.microsoft.com/office/powerpoint/2010/main" val="1220151171"/>
              </p:ext>
            </p:extLst>
          </p:nvPr>
        </p:nvGraphicFramePr>
        <p:xfrm>
          <a:off x="1271589" y="867305"/>
          <a:ext cx="9972144" cy="2484347"/>
        </p:xfrm>
        <a:graphic>
          <a:graphicData uri="http://schemas.openxmlformats.org/drawingml/2006/table">
            <a:tbl>
              <a:tblPr>
                <a:tableStyleId>{793D81CF-94F2-401A-BA57-92F5A7B2D0C5}</a:tableStyleId>
              </a:tblPr>
              <a:tblGrid>
                <a:gridCol w="1853821">
                  <a:extLst>
                    <a:ext uri="{9D8B030D-6E8A-4147-A177-3AD203B41FA5}">
                      <a16:colId xmlns:a16="http://schemas.microsoft.com/office/drawing/2014/main" val="1048031844"/>
                    </a:ext>
                  </a:extLst>
                </a:gridCol>
                <a:gridCol w="2018069">
                  <a:extLst>
                    <a:ext uri="{9D8B030D-6E8A-4147-A177-3AD203B41FA5}">
                      <a16:colId xmlns:a16="http://schemas.microsoft.com/office/drawing/2014/main" val="1121558818"/>
                    </a:ext>
                  </a:extLst>
                </a:gridCol>
                <a:gridCol w="1133375">
                  <a:extLst>
                    <a:ext uri="{9D8B030D-6E8A-4147-A177-3AD203B41FA5}">
                      <a16:colId xmlns:a16="http://schemas.microsoft.com/office/drawing/2014/main" val="835249360"/>
                    </a:ext>
                  </a:extLst>
                </a:gridCol>
                <a:gridCol w="1708185">
                  <a:extLst>
                    <a:ext uri="{9D8B030D-6E8A-4147-A177-3AD203B41FA5}">
                      <a16:colId xmlns:a16="http://schemas.microsoft.com/office/drawing/2014/main" val="2939983341"/>
                    </a:ext>
                  </a:extLst>
                </a:gridCol>
                <a:gridCol w="1707091">
                  <a:extLst>
                    <a:ext uri="{9D8B030D-6E8A-4147-A177-3AD203B41FA5}">
                      <a16:colId xmlns:a16="http://schemas.microsoft.com/office/drawing/2014/main" val="1676798735"/>
                    </a:ext>
                  </a:extLst>
                </a:gridCol>
                <a:gridCol w="1551603">
                  <a:extLst>
                    <a:ext uri="{9D8B030D-6E8A-4147-A177-3AD203B41FA5}">
                      <a16:colId xmlns:a16="http://schemas.microsoft.com/office/drawing/2014/main" val="4096410696"/>
                    </a:ext>
                  </a:extLst>
                </a:gridCol>
              </a:tblGrid>
              <a:tr h="439605">
                <a:tc rowSpan="2">
                  <a:txBody>
                    <a:bodyPr/>
                    <a:lstStyle/>
                    <a:p>
                      <a:pPr algn="ctr" hangingPunct="0">
                        <a:spcBef>
                          <a:spcPts val="400"/>
                        </a:spcBef>
                        <a:spcAft>
                          <a:spcPts val="400"/>
                        </a:spcAft>
                        <a:tabLst>
                          <a:tab pos="1188085" algn="l"/>
                        </a:tabLst>
                      </a:pPr>
                      <a:r>
                        <a:rPr lang="en-GB" sz="2000" dirty="0">
                          <a:effectLst/>
                        </a:rPr>
                        <a:t>Time percentage</a:t>
                      </a:r>
                      <a:endParaRPr lang="en-US" sz="2000" b="1" dirty="0">
                        <a:effectLst/>
                        <a:latin typeface="Times New Roman Bold"/>
                        <a:ea typeface="Times New Roman" panose="02020603050405020304" pitchFamily="18" charset="0"/>
                      </a:endParaRPr>
                    </a:p>
                  </a:txBody>
                  <a:tcPr marL="67945" marR="67945" marT="0" marB="0" anchor="ctr"/>
                </a:tc>
                <a:tc rowSpan="2">
                  <a:txBody>
                    <a:bodyPr/>
                    <a:lstStyle/>
                    <a:p>
                      <a:pPr algn="ctr" hangingPunct="0">
                        <a:spcBef>
                          <a:spcPts val="400"/>
                        </a:spcBef>
                        <a:spcAft>
                          <a:spcPts val="400"/>
                        </a:spcAft>
                        <a:tabLst>
                          <a:tab pos="1188085" algn="l"/>
                        </a:tabLst>
                      </a:pPr>
                      <a:r>
                        <a:rPr lang="en-GB" sz="2000" dirty="0">
                          <a:effectLst/>
                        </a:rPr>
                        <a:t>Number of links</a:t>
                      </a:r>
                      <a:endParaRPr lang="en-US" sz="2000" b="1" dirty="0">
                        <a:effectLst/>
                        <a:latin typeface="Times New Roman Bold"/>
                        <a:ea typeface="Times New Roman" panose="02020603050405020304" pitchFamily="18" charset="0"/>
                      </a:endParaRPr>
                    </a:p>
                  </a:txBody>
                  <a:tcPr marL="67945" marR="67945" marT="0" marB="0" anchor="ctr"/>
                </a:tc>
                <a:tc gridSpan="2">
                  <a:txBody>
                    <a:bodyPr/>
                    <a:lstStyle/>
                    <a:p>
                      <a:pPr algn="ctr" hangingPunct="0">
                        <a:spcBef>
                          <a:spcPts val="400"/>
                        </a:spcBef>
                        <a:spcAft>
                          <a:spcPts val="400"/>
                        </a:spcAft>
                        <a:tabLst>
                          <a:tab pos="1188085" algn="l"/>
                        </a:tabLst>
                      </a:pPr>
                      <a:r>
                        <a:rPr lang="fr-FR" sz="2000" dirty="0">
                          <a:effectLst/>
                        </a:rPr>
                        <a:t>P.2001</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tc gridSpan="2">
                  <a:txBody>
                    <a:bodyPr/>
                    <a:lstStyle/>
                    <a:p>
                      <a:pPr algn="ctr" hangingPunct="0">
                        <a:spcBef>
                          <a:spcPts val="400"/>
                        </a:spcBef>
                        <a:spcAft>
                          <a:spcPts val="400"/>
                        </a:spcAft>
                        <a:tabLst>
                          <a:tab pos="1188085" algn="l"/>
                        </a:tabLst>
                      </a:pPr>
                      <a:r>
                        <a:rPr lang="en-GB" sz="2000" dirty="0">
                          <a:effectLst/>
                        </a:rPr>
                        <a:t>PDR P.2001</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extLst>
                  <a:ext uri="{0D108BD9-81ED-4DB2-BD59-A6C34878D82A}">
                    <a16:rowId xmlns:a16="http://schemas.microsoft.com/office/drawing/2014/main" val="1878207295"/>
                  </a:ext>
                </a:extLst>
              </a:tr>
              <a:tr h="438502">
                <a:tc vMerge="1">
                  <a:txBody>
                    <a:bodyPr/>
                    <a:lstStyle/>
                    <a:p>
                      <a:endParaRPr lang="en-US"/>
                    </a:p>
                  </a:txBody>
                  <a:tcPr/>
                </a:tc>
                <a:tc vMerge="1">
                  <a:txBody>
                    <a:bodyPr/>
                    <a:lstStyle/>
                    <a:p>
                      <a:endParaRPr lang="en-US"/>
                    </a:p>
                  </a:txBody>
                  <a:tcPr/>
                </a:tc>
                <a:tc>
                  <a:txBody>
                    <a:bodyPr/>
                    <a:lstStyle/>
                    <a:p>
                      <a:pPr algn="ctr" hangingPunct="0">
                        <a:spcBef>
                          <a:spcPts val="400"/>
                        </a:spcBef>
                        <a:spcAft>
                          <a:spcPts val="400"/>
                        </a:spcAft>
                        <a:tabLst>
                          <a:tab pos="1188085" algn="l"/>
                        </a:tabLst>
                      </a:pPr>
                      <a:r>
                        <a:rPr lang="en-GB" sz="2000" dirty="0">
                          <a:effectLst/>
                        </a:rPr>
                        <a:t>ME (dB)</a:t>
                      </a:r>
                      <a:endParaRPr lang="en-US" sz="2000" b="1" dirty="0">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extLst>
                  <a:ext uri="{0D108BD9-81ED-4DB2-BD59-A6C34878D82A}">
                    <a16:rowId xmlns:a16="http://schemas.microsoft.com/office/drawing/2014/main" val="341516076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14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ea typeface="Times New Roman" panose="02020603050405020304" pitchFamily="18" charset="0"/>
                        </a:rPr>
                        <a:t>3.5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8.6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182033994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6</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1.2</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4.3</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-1.3</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5.1</a:t>
                      </a:r>
                      <a:endParaRPr lang="en-US" sz="2000" dirty="0">
                        <a:effectLst/>
                        <a:latin typeface="+mn-lt"/>
                        <a:ea typeface="Times New Roman" panose="02020603050405020304" pitchFamily="18" charset="0"/>
                      </a:endParaRPr>
                    </a:p>
                  </a:txBody>
                  <a:tcPr marL="67945" marR="67945" marT="0" marB="0">
                    <a:solidFill>
                      <a:srgbClr val="FFEBAB">
                        <a:alpha val="45882"/>
                      </a:srgbClr>
                    </a:solidFill>
                  </a:tcPr>
                </a:tc>
                <a:extLst>
                  <a:ext uri="{0D108BD9-81ED-4DB2-BD59-A6C34878D82A}">
                    <a16:rowId xmlns:a16="http://schemas.microsoft.com/office/drawing/2014/main" val="493018761"/>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8.4</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12.7</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6.6</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11.6</a:t>
                      </a:r>
                      <a:endParaRPr lang="en-US" sz="2000" dirty="0">
                        <a:effectLs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22642838"/>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ea typeface="Times New Roman" panose="02020603050405020304" pitchFamily="18" charset="0"/>
                        </a:rPr>
                        <a:t>21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8.5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14.8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836136523"/>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34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9.4</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21.7</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7.7</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18.6</a:t>
                      </a:r>
                    </a:p>
                  </a:txBody>
                  <a:tcPr marL="67945" marR="67945" marT="0" marB="0">
                    <a:solidFill>
                      <a:srgbClr val="8BFF4B"/>
                    </a:solidFill>
                  </a:tcPr>
                </a:tc>
                <a:extLst>
                  <a:ext uri="{0D108BD9-81ED-4DB2-BD59-A6C34878D82A}">
                    <a16:rowId xmlns:a16="http://schemas.microsoft.com/office/drawing/2014/main" val="3600034419"/>
                  </a:ext>
                </a:extLst>
              </a:tr>
            </a:tbl>
          </a:graphicData>
        </a:graphic>
      </p:graphicFrame>
    </p:spTree>
    <p:extLst>
      <p:ext uri="{BB962C8B-B14F-4D97-AF65-F5344CB8AC3E}">
        <p14:creationId xmlns:p14="http://schemas.microsoft.com/office/powerpoint/2010/main" val="374690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C1FF-BB7D-45C2-AED1-D27DB367CBF7}"/>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6051290A-6217-4334-BAA1-5827BF283D15}"/>
              </a:ext>
            </a:extLst>
          </p:cNvPr>
          <p:cNvSpPr>
            <a:spLocks noGrp="1"/>
          </p:cNvSpPr>
          <p:nvPr>
            <p:ph type="sldNum" sz="quarter" idx="11"/>
          </p:nvPr>
        </p:nvSpPr>
        <p:spPr/>
        <p:txBody>
          <a:bodyPr/>
          <a:lstStyle/>
          <a:p>
            <a:fld id="{938B5AEB-73A4-4C01-ADF2-DAD8E1F157E6}" type="slidenum">
              <a:rPr lang="de-CH" smtClean="0"/>
              <a:pPr/>
              <a:t>18</a:t>
            </a:fld>
            <a:endParaRPr lang="de-CH" dirty="0"/>
          </a:p>
        </p:txBody>
      </p:sp>
      <p:sp>
        <p:nvSpPr>
          <p:cNvPr id="6" name="TextBox 5">
            <a:extLst>
              <a:ext uri="{FF2B5EF4-FFF2-40B4-BE49-F238E27FC236}">
                <a16:creationId xmlns:a16="http://schemas.microsoft.com/office/drawing/2014/main" id="{41FE699D-DC9B-41BA-BCF8-B05308FBDCAF}"/>
              </a:ext>
            </a:extLst>
          </p:cNvPr>
          <p:cNvSpPr txBox="1"/>
          <p:nvPr/>
        </p:nvSpPr>
        <p:spPr>
          <a:xfrm>
            <a:off x="1288522" y="5588002"/>
            <a:ext cx="1396536" cy="400110"/>
          </a:xfrm>
          <a:prstGeom prst="rect">
            <a:avLst/>
          </a:prstGeom>
          <a:noFill/>
        </p:spPr>
        <p:txBody>
          <a:bodyPr wrap="none" rtlCol="0">
            <a:spAutoFit/>
          </a:bodyPr>
          <a:lstStyle/>
          <a:p>
            <a:r>
              <a:rPr lang="de-CH" sz="2000" dirty="0"/>
              <a:t>All </a:t>
            </a:r>
            <a:r>
              <a:rPr lang="de-CH" sz="2000" dirty="0" err="1"/>
              <a:t>records</a:t>
            </a:r>
            <a:endParaRPr lang="en-US" sz="2000" dirty="0"/>
          </a:p>
        </p:txBody>
      </p:sp>
      <p:pic>
        <p:nvPicPr>
          <p:cNvPr id="13" name="Content Placeholder 12">
            <a:extLst>
              <a:ext uri="{FF2B5EF4-FFF2-40B4-BE49-F238E27FC236}">
                <a16:creationId xmlns:a16="http://schemas.microsoft.com/office/drawing/2014/main" id="{2887D6DE-3659-4DB3-B154-253AAF3A955B}"/>
              </a:ext>
            </a:extLst>
          </p:cNvPr>
          <p:cNvPicPr>
            <a:picLocks noGrp="1" noChangeAspect="1"/>
          </p:cNvPicPr>
          <p:nvPr>
            <p:ph sz="half" idx="1"/>
          </p:nvPr>
        </p:nvPicPr>
        <p:blipFill>
          <a:blip r:embed="rId3"/>
          <a:stretch>
            <a:fillRect/>
          </a:stretch>
        </p:blipFill>
        <p:spPr>
          <a:xfrm>
            <a:off x="1181100" y="1855787"/>
            <a:ext cx="5181600" cy="3886200"/>
          </a:xfrm>
        </p:spPr>
      </p:pic>
      <p:pic>
        <p:nvPicPr>
          <p:cNvPr id="8" name="Content Placeholder 7">
            <a:extLst>
              <a:ext uri="{FF2B5EF4-FFF2-40B4-BE49-F238E27FC236}">
                <a16:creationId xmlns:a16="http://schemas.microsoft.com/office/drawing/2014/main" id="{AA0E68D9-F809-4DB1-BF70-E1B3E55220F3}"/>
              </a:ext>
            </a:extLst>
          </p:cNvPr>
          <p:cNvPicPr>
            <a:picLocks noGrp="1" noChangeAspect="1"/>
          </p:cNvPicPr>
          <p:nvPr>
            <p:ph sz="half" idx="2"/>
          </p:nvPr>
        </p:nvPicPr>
        <p:blipFill>
          <a:blip r:embed="rId4"/>
          <a:stretch>
            <a:fillRect/>
          </a:stretch>
        </p:blipFill>
        <p:spPr>
          <a:xfrm>
            <a:off x="6629400" y="1839912"/>
            <a:ext cx="5181600" cy="3886200"/>
          </a:xfrm>
        </p:spPr>
      </p:pic>
    </p:spTree>
    <p:extLst>
      <p:ext uri="{BB962C8B-B14F-4D97-AF65-F5344CB8AC3E}">
        <p14:creationId xmlns:p14="http://schemas.microsoft.com/office/powerpoint/2010/main" val="3819055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CC1A-5E9F-493B-A1D2-6C0FC2591E7F}"/>
              </a:ext>
            </a:extLst>
          </p:cNvPr>
          <p:cNvSpPr>
            <a:spLocks noGrp="1"/>
          </p:cNvSpPr>
          <p:nvPr>
            <p:ph type="title"/>
          </p:nvPr>
        </p:nvSpPr>
        <p:spPr/>
        <p:txBody>
          <a:bodyPr/>
          <a:lstStyle/>
          <a:p>
            <a:r>
              <a:rPr lang="de-CH" dirty="0"/>
              <a:t>Further </a:t>
            </a:r>
            <a:r>
              <a:rPr lang="de-CH" dirty="0" err="1"/>
              <a:t>work</a:t>
            </a:r>
            <a:endParaRPr lang="en-US" dirty="0"/>
          </a:p>
        </p:txBody>
      </p:sp>
      <p:sp>
        <p:nvSpPr>
          <p:cNvPr id="3" name="Slide Number Placeholder 2">
            <a:extLst>
              <a:ext uri="{FF2B5EF4-FFF2-40B4-BE49-F238E27FC236}">
                <a16:creationId xmlns:a16="http://schemas.microsoft.com/office/drawing/2014/main" id="{9C893392-400D-4884-A77B-01B40815F02A}"/>
              </a:ext>
            </a:extLst>
          </p:cNvPr>
          <p:cNvSpPr>
            <a:spLocks noGrp="1"/>
          </p:cNvSpPr>
          <p:nvPr>
            <p:ph type="sldNum" sz="quarter" idx="11"/>
          </p:nvPr>
        </p:nvSpPr>
        <p:spPr/>
        <p:txBody>
          <a:bodyPr/>
          <a:lstStyle/>
          <a:p>
            <a:fld id="{938B5AEB-73A4-4C01-ADF2-DAD8E1F157E6}" type="slidenum">
              <a:rPr lang="de-CH" smtClean="0"/>
              <a:pPr/>
              <a:t>19</a:t>
            </a:fld>
            <a:endParaRPr lang="de-CH" dirty="0"/>
          </a:p>
        </p:txBody>
      </p:sp>
      <p:sp>
        <p:nvSpPr>
          <p:cNvPr id="6" name="Content Placeholder 5">
            <a:extLst>
              <a:ext uri="{FF2B5EF4-FFF2-40B4-BE49-F238E27FC236}">
                <a16:creationId xmlns:a16="http://schemas.microsoft.com/office/drawing/2014/main" id="{0A8309D7-F8F7-4184-9122-BCCF240CEA62}"/>
              </a:ext>
            </a:extLst>
          </p:cNvPr>
          <p:cNvSpPr>
            <a:spLocks noGrp="1"/>
          </p:cNvSpPr>
          <p:nvPr>
            <p:ph idx="1"/>
          </p:nvPr>
        </p:nvSpPr>
        <p:spPr/>
        <p:txBody>
          <a:bodyPr/>
          <a:lstStyle/>
          <a:p>
            <a:r>
              <a:rPr lang="de-CH" dirty="0" err="1"/>
              <a:t>Comparison</a:t>
            </a:r>
            <a:r>
              <a:rPr lang="de-CH" dirty="0"/>
              <a:t> </a:t>
            </a:r>
            <a:r>
              <a:rPr lang="de-CH" dirty="0" err="1"/>
              <a:t>with</a:t>
            </a:r>
            <a:r>
              <a:rPr lang="de-CH" dirty="0"/>
              <a:t> </a:t>
            </a:r>
            <a:r>
              <a:rPr lang="de-CH" dirty="0" err="1"/>
              <a:t>measurements</a:t>
            </a:r>
            <a:r>
              <a:rPr lang="de-CH" dirty="0"/>
              <a:t> on non-</a:t>
            </a:r>
            <a:r>
              <a:rPr lang="de-CH" dirty="0" err="1"/>
              <a:t>horizon</a:t>
            </a:r>
            <a:r>
              <a:rPr lang="de-CH" dirty="0"/>
              <a:t> </a:t>
            </a:r>
            <a:r>
              <a:rPr lang="de-CH" dirty="0" err="1"/>
              <a:t>paths</a:t>
            </a:r>
            <a:r>
              <a:rPr lang="de-CH" dirty="0"/>
              <a:t> (e.g., UK </a:t>
            </a:r>
            <a:r>
              <a:rPr lang="de-CH" dirty="0" err="1"/>
              <a:t>data</a:t>
            </a:r>
            <a:r>
              <a:rPr lang="de-CH" dirty="0"/>
              <a:t>)</a:t>
            </a:r>
          </a:p>
          <a:p>
            <a:r>
              <a:rPr lang="de-CH" dirty="0"/>
              <a:t>Any </a:t>
            </a:r>
            <a:r>
              <a:rPr lang="de-CH" dirty="0" err="1"/>
              <a:t>other</a:t>
            </a:r>
            <a:r>
              <a:rPr lang="de-CH" dirty="0"/>
              <a:t> </a:t>
            </a:r>
            <a:r>
              <a:rPr lang="de-CH" dirty="0" err="1"/>
              <a:t>suggestions</a:t>
            </a:r>
            <a:r>
              <a:rPr lang="de-CH" dirty="0"/>
              <a:t>/</a:t>
            </a:r>
            <a:r>
              <a:rPr lang="de-CH" dirty="0" err="1"/>
              <a:t>ideas</a:t>
            </a:r>
            <a:r>
              <a:rPr lang="de-CH" dirty="0"/>
              <a:t> ?</a:t>
            </a:r>
            <a:endParaRPr lang="en-US" dirty="0"/>
          </a:p>
        </p:txBody>
      </p:sp>
    </p:spTree>
    <p:extLst>
      <p:ext uri="{BB962C8B-B14F-4D97-AF65-F5344CB8AC3E}">
        <p14:creationId xmlns:p14="http://schemas.microsoft.com/office/powerpoint/2010/main" val="1026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EAA4-0695-479E-B049-385DB983A5B5}"/>
              </a:ext>
            </a:extLst>
          </p:cNvPr>
          <p:cNvSpPr>
            <a:spLocks noGrp="1"/>
          </p:cNvSpPr>
          <p:nvPr>
            <p:ph type="title"/>
          </p:nvPr>
        </p:nvSpPr>
        <p:spPr/>
        <p:txBody>
          <a:bodyPr/>
          <a:lstStyle/>
          <a:p>
            <a:r>
              <a:rPr lang="de-CH" dirty="0" err="1"/>
              <a:t>Introduction</a:t>
            </a:r>
            <a:endParaRPr lang="en-GB" dirty="0"/>
          </a:p>
        </p:txBody>
      </p:sp>
      <p:sp>
        <p:nvSpPr>
          <p:cNvPr id="3" name="Slide Number Placeholder 2">
            <a:extLst>
              <a:ext uri="{FF2B5EF4-FFF2-40B4-BE49-F238E27FC236}">
                <a16:creationId xmlns:a16="http://schemas.microsoft.com/office/drawing/2014/main" id="{5BF29F04-C9C5-4256-8261-2F7A49D6D24D}"/>
              </a:ext>
            </a:extLst>
          </p:cNvPr>
          <p:cNvSpPr>
            <a:spLocks noGrp="1"/>
          </p:cNvSpPr>
          <p:nvPr>
            <p:ph type="sldNum" sz="quarter" idx="11"/>
          </p:nvPr>
        </p:nvSpPr>
        <p:spPr/>
        <p:txBody>
          <a:bodyPr/>
          <a:lstStyle/>
          <a:p>
            <a:fld id="{938B5AEB-73A4-4C01-ADF2-DAD8E1F157E6}" type="slidenum">
              <a:rPr lang="de-CH" smtClean="0"/>
              <a:pPr/>
              <a:t>2</a:t>
            </a:fld>
            <a:endParaRPr lang="de-CH" dirty="0"/>
          </a:p>
        </p:txBody>
      </p:sp>
      <p:sp>
        <p:nvSpPr>
          <p:cNvPr id="4" name="Content Placeholder 3">
            <a:extLst>
              <a:ext uri="{FF2B5EF4-FFF2-40B4-BE49-F238E27FC236}">
                <a16:creationId xmlns:a16="http://schemas.microsoft.com/office/drawing/2014/main" id="{6635A61F-B92A-4CAE-82D7-9E77D2DB96F6}"/>
              </a:ext>
            </a:extLst>
          </p:cNvPr>
          <p:cNvSpPr>
            <a:spLocks noGrp="1"/>
          </p:cNvSpPr>
          <p:nvPr>
            <p:ph idx="1"/>
          </p:nvPr>
        </p:nvSpPr>
        <p:spPr/>
        <p:txBody>
          <a:bodyPr>
            <a:normAutofit/>
          </a:bodyPr>
          <a:lstStyle/>
          <a:p>
            <a:pPr>
              <a:lnSpc>
                <a:spcPct val="100000"/>
              </a:lnSpc>
            </a:pPr>
            <a:r>
              <a:rPr lang="en-US" sz="2000" dirty="0"/>
              <a:t>Preliminary draft revision of Recommendation ITU-R P.617-5 (</a:t>
            </a:r>
            <a:r>
              <a:rPr lang="en-GB" sz="2000" dirty="0">
                <a:hlinkClick r:id="rId2"/>
              </a:rPr>
              <a:t>3M/106 Annex 7</a:t>
            </a:r>
            <a:r>
              <a:rPr lang="en-GB" sz="2000" dirty="0"/>
              <a:t>)</a:t>
            </a:r>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p:txBody>
      </p:sp>
      <p:pic>
        <p:nvPicPr>
          <p:cNvPr id="6" name="Picture 5">
            <a:extLst>
              <a:ext uri="{FF2B5EF4-FFF2-40B4-BE49-F238E27FC236}">
                <a16:creationId xmlns:a16="http://schemas.microsoft.com/office/drawing/2014/main" id="{45FC1680-210B-4644-AC7E-43D097D45489}"/>
              </a:ext>
            </a:extLst>
          </p:cNvPr>
          <p:cNvPicPr>
            <a:picLocks noChangeAspect="1"/>
          </p:cNvPicPr>
          <p:nvPr/>
        </p:nvPicPr>
        <p:blipFill>
          <a:blip r:embed="rId3"/>
          <a:stretch>
            <a:fillRect/>
          </a:stretch>
        </p:blipFill>
        <p:spPr>
          <a:xfrm>
            <a:off x="1355036" y="1831642"/>
            <a:ext cx="8727116" cy="2905616"/>
          </a:xfrm>
          <a:prstGeom prst="rect">
            <a:avLst/>
          </a:prstGeom>
        </p:spPr>
      </p:pic>
      <p:pic>
        <p:nvPicPr>
          <p:cNvPr id="11" name="Picture 10">
            <a:extLst>
              <a:ext uri="{FF2B5EF4-FFF2-40B4-BE49-F238E27FC236}">
                <a16:creationId xmlns:a16="http://schemas.microsoft.com/office/drawing/2014/main" id="{567F1590-36A5-4CDD-8C31-F91B476159F9}"/>
              </a:ext>
            </a:extLst>
          </p:cNvPr>
          <p:cNvPicPr>
            <a:picLocks noChangeAspect="1"/>
          </p:cNvPicPr>
          <p:nvPr/>
        </p:nvPicPr>
        <p:blipFill>
          <a:blip r:embed="rId4"/>
          <a:stretch>
            <a:fillRect/>
          </a:stretch>
        </p:blipFill>
        <p:spPr>
          <a:xfrm>
            <a:off x="1355035" y="4655892"/>
            <a:ext cx="8125959" cy="1457528"/>
          </a:xfrm>
          <a:prstGeom prst="rect">
            <a:avLst/>
          </a:prstGeom>
        </p:spPr>
      </p:pic>
    </p:spTree>
    <p:extLst>
      <p:ext uri="{BB962C8B-B14F-4D97-AF65-F5344CB8AC3E}">
        <p14:creationId xmlns:p14="http://schemas.microsoft.com/office/powerpoint/2010/main" val="41074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73BFDE-0520-4A5A-A1AC-0EEB4BA228E8}"/>
              </a:ext>
            </a:extLst>
          </p:cNvPr>
          <p:cNvSpPr>
            <a:spLocks noGrp="1"/>
          </p:cNvSpPr>
          <p:nvPr>
            <p:ph idx="1"/>
          </p:nvPr>
        </p:nvSpPr>
        <p:spPr/>
        <p:txBody>
          <a:bodyPr>
            <a:normAutofit/>
          </a:bodyPr>
          <a:lstStyle/>
          <a:p>
            <a:r>
              <a:rPr lang="de-CH" dirty="0"/>
              <a:t>Terrain: Flat </a:t>
            </a:r>
          </a:p>
          <a:p>
            <a:r>
              <a:rPr lang="de-CH" dirty="0" err="1"/>
              <a:t>Frequency</a:t>
            </a:r>
            <a:r>
              <a:rPr lang="de-CH" dirty="0"/>
              <a:t>: 6 GHz*</a:t>
            </a:r>
          </a:p>
          <a:p>
            <a:r>
              <a:rPr lang="de-CH" dirty="0" err="1"/>
              <a:t>Tx</a:t>
            </a:r>
            <a:r>
              <a:rPr lang="de-CH" dirty="0"/>
              <a:t>/</a:t>
            </a:r>
            <a:r>
              <a:rPr lang="de-CH" dirty="0" err="1"/>
              <a:t>Rx</a:t>
            </a:r>
            <a:r>
              <a:rPr lang="de-CH" dirty="0"/>
              <a:t> Heights: 1.5 m, 10 m, 100 m</a:t>
            </a:r>
          </a:p>
          <a:p>
            <a:r>
              <a:rPr lang="de-CH" dirty="0" err="1"/>
              <a:t>Distances</a:t>
            </a:r>
            <a:r>
              <a:rPr lang="de-CH" dirty="0"/>
              <a:t>: 5 m – 200 km</a:t>
            </a:r>
          </a:p>
          <a:p>
            <a:r>
              <a:rPr lang="en-US" dirty="0"/>
              <a:t>Time percentage: 50%</a:t>
            </a:r>
          </a:p>
          <a:p>
            <a:r>
              <a:rPr lang="en-US" dirty="0"/>
              <a:t>Surface refractivity: 301, Surface refractivity gradient: 34</a:t>
            </a:r>
          </a:p>
          <a:p>
            <a:endParaRPr lang="en-US" dirty="0"/>
          </a:p>
          <a:p>
            <a:endParaRPr lang="en-US" dirty="0"/>
          </a:p>
          <a:p>
            <a:endParaRPr lang="en-US" dirty="0"/>
          </a:p>
          <a:p>
            <a:pPr marL="0" indent="0">
              <a:buNone/>
            </a:pPr>
            <a:r>
              <a:rPr lang="en-US" dirty="0"/>
              <a:t>MATLAB scripts available at: https://github.com/eeveetza/p1812/tree/dev-pdr-tropo   </a:t>
            </a:r>
          </a:p>
          <a:p>
            <a:endParaRPr lang="en-US" dirty="0"/>
          </a:p>
          <a:p>
            <a:endParaRPr lang="en-US" dirty="0"/>
          </a:p>
        </p:txBody>
      </p:sp>
      <p:sp>
        <p:nvSpPr>
          <p:cNvPr id="2" name="Titel 1"/>
          <p:cNvSpPr>
            <a:spLocks noGrp="1"/>
          </p:cNvSpPr>
          <p:nvPr>
            <p:ph type="title"/>
          </p:nvPr>
        </p:nvSpPr>
        <p:spPr/>
        <p:txBody>
          <a:bodyPr>
            <a:normAutofit/>
          </a:bodyPr>
          <a:lstStyle/>
          <a:p>
            <a:r>
              <a:rPr lang="en-GB" dirty="0"/>
              <a:t>Flat Terrain Test Case</a:t>
            </a:r>
            <a:endParaRPr lang="it-CH" dirty="0">
              <a:latin typeface="+mj-lt"/>
            </a:endParaRPr>
          </a:p>
        </p:txBody>
      </p:sp>
    </p:spTree>
    <p:extLst>
      <p:ext uri="{BB962C8B-B14F-4D97-AF65-F5344CB8AC3E}">
        <p14:creationId xmlns:p14="http://schemas.microsoft.com/office/powerpoint/2010/main" val="300215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Results for Flat Terrain Test Case</a:t>
            </a:r>
            <a:endParaRPr lang="it-CH" dirty="0"/>
          </a:p>
        </p:txBody>
      </p:sp>
      <p:graphicFrame>
        <p:nvGraphicFramePr>
          <p:cNvPr id="5" name="Chart 4">
            <a:extLst>
              <a:ext uri="{FF2B5EF4-FFF2-40B4-BE49-F238E27FC236}">
                <a16:creationId xmlns:a16="http://schemas.microsoft.com/office/drawing/2014/main" id="{15DA1641-F428-434E-BA33-297F4A79A7C3}"/>
              </a:ext>
            </a:extLst>
          </p:cNvPr>
          <p:cNvGraphicFramePr>
            <a:graphicFrameLocks/>
          </p:cNvGraphicFramePr>
          <p:nvPr>
            <p:extLst>
              <p:ext uri="{D42A27DB-BD31-4B8C-83A1-F6EECF244321}">
                <p14:modId xmlns:p14="http://schemas.microsoft.com/office/powerpoint/2010/main" val="2919380706"/>
              </p:ext>
            </p:extLst>
          </p:nvPr>
        </p:nvGraphicFramePr>
        <p:xfrm>
          <a:off x="1259062" y="753977"/>
          <a:ext cx="9000000" cy="5312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766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Results for Flat Terrain Test Case</a:t>
            </a:r>
            <a:endParaRPr lang="it-CH" dirty="0"/>
          </a:p>
        </p:txBody>
      </p:sp>
      <p:graphicFrame>
        <p:nvGraphicFramePr>
          <p:cNvPr id="5" name="Chart 4">
            <a:extLst>
              <a:ext uri="{FF2B5EF4-FFF2-40B4-BE49-F238E27FC236}">
                <a16:creationId xmlns:a16="http://schemas.microsoft.com/office/drawing/2014/main" id="{FCE27E0E-35F2-498E-9156-4A5B74ECF3CF}"/>
              </a:ext>
            </a:extLst>
          </p:cNvPr>
          <p:cNvGraphicFramePr>
            <a:graphicFrameLocks/>
          </p:cNvGraphicFramePr>
          <p:nvPr>
            <p:extLst>
              <p:ext uri="{D42A27DB-BD31-4B8C-83A1-F6EECF244321}">
                <p14:modId xmlns:p14="http://schemas.microsoft.com/office/powerpoint/2010/main" val="3586511875"/>
              </p:ext>
            </p:extLst>
          </p:nvPr>
        </p:nvGraphicFramePr>
        <p:xfrm>
          <a:off x="1271837" y="753977"/>
          <a:ext cx="9000000" cy="5312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766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Results for Flat Terrain Test Case</a:t>
            </a:r>
            <a:endParaRPr lang="it-CH" dirty="0"/>
          </a:p>
        </p:txBody>
      </p:sp>
      <p:graphicFrame>
        <p:nvGraphicFramePr>
          <p:cNvPr id="10" name="Chart 9">
            <a:extLst>
              <a:ext uri="{FF2B5EF4-FFF2-40B4-BE49-F238E27FC236}">
                <a16:creationId xmlns:a16="http://schemas.microsoft.com/office/drawing/2014/main" id="{9C389E4C-A3B9-48C2-B148-E636D082346E}"/>
              </a:ext>
            </a:extLst>
          </p:cNvPr>
          <p:cNvGraphicFramePr>
            <a:graphicFrameLocks/>
          </p:cNvGraphicFramePr>
          <p:nvPr>
            <p:extLst>
              <p:ext uri="{D42A27DB-BD31-4B8C-83A1-F6EECF244321}">
                <p14:modId xmlns:p14="http://schemas.microsoft.com/office/powerpoint/2010/main" val="410870292"/>
              </p:ext>
            </p:extLst>
          </p:nvPr>
        </p:nvGraphicFramePr>
        <p:xfrm>
          <a:off x="1271837" y="667671"/>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557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Conclusions for Flat Terrain Test Case</a:t>
            </a:r>
            <a:endParaRPr lang="it-CH" dirty="0"/>
          </a:p>
        </p:txBody>
      </p:sp>
      <p:sp>
        <p:nvSpPr>
          <p:cNvPr id="11" name="Content Placeholder 10">
            <a:extLst>
              <a:ext uri="{FF2B5EF4-FFF2-40B4-BE49-F238E27FC236}">
                <a16:creationId xmlns:a16="http://schemas.microsoft.com/office/drawing/2014/main" id="{A51330A6-DEBC-4F2B-B30A-05935DDD78A0}"/>
              </a:ext>
            </a:extLst>
          </p:cNvPr>
          <p:cNvSpPr>
            <a:spLocks noGrp="1"/>
          </p:cNvSpPr>
          <p:nvPr>
            <p:ph idx="1"/>
          </p:nvPr>
        </p:nvSpPr>
        <p:spPr>
          <a:xfrm>
            <a:off x="1175937" y="1143770"/>
            <a:ext cx="10608076" cy="4749030"/>
          </a:xfrm>
        </p:spPr>
        <p:txBody>
          <a:bodyPr>
            <a:normAutofit/>
          </a:bodyPr>
          <a:lstStyle/>
          <a:p>
            <a:pPr>
              <a:spcBef>
                <a:spcPts val="600"/>
              </a:spcBef>
              <a:buFont typeface="Wingdings" panose="05000000000000000000" pitchFamily="2" charset="2"/>
              <a:buChar char="§"/>
            </a:pPr>
            <a:r>
              <a:rPr lang="en-US" sz="2400" dirty="0"/>
              <a:t>The general behavior and prediction are similar to PDR ITU-R P.452 and P.2001</a:t>
            </a:r>
          </a:p>
          <a:p>
            <a:pPr>
              <a:spcBef>
                <a:spcPts val="600"/>
              </a:spcBef>
              <a:buFont typeface="Wingdings" panose="05000000000000000000" pitchFamily="2" charset="2"/>
              <a:buChar char="§"/>
            </a:pPr>
            <a:endParaRPr lang="en-US" sz="2400" b="0" i="0" dirty="0">
              <a:effectLst/>
            </a:endParaRPr>
          </a:p>
          <a:p>
            <a:pPr>
              <a:spcBef>
                <a:spcPts val="600"/>
              </a:spcBef>
              <a:buFont typeface="Wingdings" panose="05000000000000000000" pitchFamily="2" charset="2"/>
              <a:buChar char="§"/>
            </a:pPr>
            <a:endParaRPr lang="en-US" sz="2400" b="0" i="0" dirty="0">
              <a:effectLst/>
            </a:endParaRPr>
          </a:p>
        </p:txBody>
      </p:sp>
    </p:spTree>
    <p:extLst>
      <p:ext uri="{BB962C8B-B14F-4D97-AF65-F5344CB8AC3E}">
        <p14:creationId xmlns:p14="http://schemas.microsoft.com/office/powerpoint/2010/main" val="93998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P.1812 vs PDR: very long paths</a:t>
            </a:r>
            <a:endParaRPr lang="it-CH" dirty="0"/>
          </a:p>
        </p:txBody>
      </p:sp>
      <p:pic>
        <p:nvPicPr>
          <p:cNvPr id="6" name="Content Placeholder 5">
            <a:extLst>
              <a:ext uri="{FF2B5EF4-FFF2-40B4-BE49-F238E27FC236}">
                <a16:creationId xmlns:a16="http://schemas.microsoft.com/office/drawing/2014/main" id="{669E0914-766E-45B4-9350-A8A5537BE310}"/>
              </a:ext>
            </a:extLst>
          </p:cNvPr>
          <p:cNvPicPr>
            <a:picLocks noGrp="1" noChangeAspect="1"/>
          </p:cNvPicPr>
          <p:nvPr>
            <p:ph idx="1"/>
          </p:nvPr>
        </p:nvPicPr>
        <p:blipFill>
          <a:blip r:embed="rId3"/>
          <a:stretch>
            <a:fillRect/>
          </a:stretch>
        </p:blipFill>
        <p:spPr>
          <a:xfrm>
            <a:off x="3813175" y="1660525"/>
            <a:ext cx="5334000" cy="4000500"/>
          </a:xfrm>
        </p:spPr>
      </p:pic>
    </p:spTree>
    <p:extLst>
      <p:ext uri="{BB962C8B-B14F-4D97-AF65-F5344CB8AC3E}">
        <p14:creationId xmlns:p14="http://schemas.microsoft.com/office/powerpoint/2010/main" val="143172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7A46-061B-4EA4-AD84-6E7E5A0C6D0B}"/>
              </a:ext>
            </a:extLst>
          </p:cNvPr>
          <p:cNvSpPr>
            <a:spLocks noGrp="1"/>
          </p:cNvSpPr>
          <p:nvPr>
            <p:ph type="title"/>
          </p:nvPr>
        </p:nvSpPr>
        <p:spPr/>
        <p:txBody>
          <a:bodyPr>
            <a:normAutofit fontScale="90000"/>
          </a:bodyPr>
          <a:lstStyle/>
          <a:p>
            <a:r>
              <a:rPr lang="de-CH" dirty="0" err="1"/>
              <a:t>Comparison</a:t>
            </a:r>
            <a:r>
              <a:rPr lang="de-CH" dirty="0"/>
              <a:t> </a:t>
            </a:r>
            <a:r>
              <a:rPr lang="de-CH" dirty="0" err="1"/>
              <a:t>with</a:t>
            </a:r>
            <a:r>
              <a:rPr lang="de-CH" dirty="0"/>
              <a:t> </a:t>
            </a:r>
            <a:r>
              <a:rPr lang="de-CH" dirty="0" err="1"/>
              <a:t>measurements</a:t>
            </a:r>
            <a:r>
              <a:rPr lang="de-CH" dirty="0"/>
              <a:t> on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B8E82AB8-EEA6-45CB-B09B-ABB5F4296259}"/>
              </a:ext>
            </a:extLst>
          </p:cNvPr>
          <p:cNvSpPr>
            <a:spLocks noGrp="1"/>
          </p:cNvSpPr>
          <p:nvPr>
            <p:ph type="sldNum" sz="quarter" idx="11"/>
          </p:nvPr>
        </p:nvSpPr>
        <p:spPr/>
        <p:txBody>
          <a:bodyPr/>
          <a:lstStyle/>
          <a:p>
            <a:fld id="{938B5AEB-73A4-4C01-ADF2-DAD8E1F157E6}" type="slidenum">
              <a:rPr lang="de-CH" smtClean="0"/>
              <a:pPr/>
              <a:t>9</a:t>
            </a:fld>
            <a:endParaRPr lang="de-CH" dirty="0"/>
          </a:p>
        </p:txBody>
      </p:sp>
      <p:sp>
        <p:nvSpPr>
          <p:cNvPr id="4" name="Content Placeholder 3">
            <a:extLst>
              <a:ext uri="{FF2B5EF4-FFF2-40B4-BE49-F238E27FC236}">
                <a16:creationId xmlns:a16="http://schemas.microsoft.com/office/drawing/2014/main" id="{1FF1BEDE-508E-41C2-8617-CCF1B88661A9}"/>
              </a:ext>
            </a:extLst>
          </p:cNvPr>
          <p:cNvSpPr>
            <a:spLocks noGrp="1"/>
          </p:cNvSpPr>
          <p:nvPr>
            <p:ph idx="1"/>
          </p:nvPr>
        </p:nvSpPr>
        <p:spPr/>
        <p:txBody>
          <a:bodyPr>
            <a:normAutofit lnSpcReduction="10000"/>
          </a:bodyPr>
          <a:lstStyle/>
          <a:p>
            <a:pPr algn="just" hangingPunct="0">
              <a:lnSpc>
                <a:spcPct val="115000"/>
              </a:lnSpc>
              <a:spcBef>
                <a:spcPts val="600"/>
              </a:spcBef>
              <a:tabLst>
                <a:tab pos="1188085" algn="l"/>
              </a:tabLst>
            </a:pPr>
            <a:r>
              <a:rPr lang="en-US" sz="2000" dirty="0">
                <a:effectLst/>
                <a:latin typeface="+mn-lt"/>
                <a:ea typeface="Times New Roman" panose="02020603050405020304" pitchFamily="18" charset="0"/>
              </a:rPr>
              <a:t>Comparison against measurements is carried out for a set of terrestrial trans-horizon links available in the DBSG3 table C3_1_v1:</a:t>
            </a:r>
          </a:p>
          <a:p>
            <a:pPr marL="457200" lvl="1" indent="0">
              <a:lnSpc>
                <a:spcPct val="115000"/>
              </a:lnSpc>
              <a:spcBef>
                <a:spcPts val="600"/>
              </a:spcBef>
              <a:buNone/>
              <a:tabLst>
                <a:tab pos="1188085" algn="l"/>
                <a:tab pos="457200" algn="l"/>
              </a:tabLst>
            </a:pPr>
            <a:r>
              <a:rPr lang="en-US" sz="2000" u="sng" dirty="0">
                <a:solidFill>
                  <a:srgbClr val="0000FF"/>
                </a:solidFill>
                <a:effectLst/>
                <a:latin typeface="+mn-lt"/>
                <a:ea typeface="Times New Roman" panose="02020603050405020304" pitchFamily="18" charset="0"/>
                <a:hlinkClick r:id="rId2"/>
              </a:rPr>
              <a:t>CG 3M-2/</a:t>
            </a:r>
            <a:r>
              <a:rPr lang="en-GB" sz="2000" u="sng" dirty="0">
                <a:solidFill>
                  <a:srgbClr val="0000FF"/>
                </a:solidFill>
                <a:effectLst/>
                <a:latin typeface="+mn-lt"/>
                <a:ea typeface="Times New Roman" panose="02020603050405020304" pitchFamily="18" charset="0"/>
                <a:hlinkClick r:id="rId3" tooltip="DBSG3 Repository"/>
              </a:rPr>
              <a:t>DBSG3 Repository/</a:t>
            </a:r>
            <a:r>
              <a:rPr lang="en-GB" sz="2000" u="sng" dirty="0">
                <a:solidFill>
                  <a:srgbClr val="05A8AF"/>
                </a:solidFill>
                <a:effectLst/>
                <a:latin typeface="+mn-lt"/>
                <a:ea typeface="Times New Roman" panose="02020603050405020304" pitchFamily="18" charset="0"/>
                <a:hlinkClick r:id="rId4" tooltip="Part III Terrestrial trans-horizon path and rain scatter data">
                  <a:extLst>
                    <a:ext uri="{A12FA001-AC4F-418D-AE19-62706E023703}">
                      <ahyp:hlinkClr xmlns:ahyp="http://schemas.microsoft.com/office/drawing/2018/hyperlinkcolor" val="tx"/>
                    </a:ext>
                  </a:extLst>
                </a:hlinkClick>
              </a:rPr>
              <a:t>Part III Terrestrial trans-horizon</a:t>
            </a:r>
            <a:r>
              <a:rPr lang="en-GB" sz="2000" u="sng" dirty="0">
                <a:solidFill>
                  <a:srgbClr val="3C8E91"/>
                </a:solidFill>
                <a:effectLst/>
                <a:latin typeface="+mn-lt"/>
                <a:ea typeface="Times New Roman" panose="02020603050405020304" pitchFamily="18" charset="0"/>
                <a:hlinkClick r:id="rId4" tooltip="Part III Terrestrial trans-horizon path and rain scatter data">
                  <a:extLst>
                    <a:ext uri="{A12FA001-AC4F-418D-AE19-62706E023703}">
                      <ahyp:hlinkClr xmlns:ahyp="http://schemas.microsoft.com/office/drawing/2018/hyperlinkcolor" val="tx"/>
                    </a:ext>
                  </a:extLst>
                </a:hlinkClick>
              </a:rPr>
              <a:t> </a:t>
            </a:r>
            <a:r>
              <a:rPr lang="en-GB" sz="2000" u="sng" dirty="0">
                <a:solidFill>
                  <a:srgbClr val="05A8AF"/>
                </a:solidFill>
                <a:effectLst/>
                <a:latin typeface="+mn-lt"/>
                <a:ea typeface="Times New Roman" panose="02020603050405020304" pitchFamily="18" charset="0"/>
                <a:hlinkClick r:id="rId4" tooltip="Part III Terrestrial trans-horizon path and rain scatter data">
                  <a:extLst>
                    <a:ext uri="{A12FA001-AC4F-418D-AE19-62706E023703}">
                      <ahyp:hlinkClr xmlns:ahyp="http://schemas.microsoft.com/office/drawing/2018/hyperlinkcolor" val="tx"/>
                    </a:ext>
                  </a:extLst>
                </a:hlinkClick>
              </a:rPr>
              <a:t>path and rain scatter data</a:t>
            </a:r>
            <a:r>
              <a:rPr lang="en-GB" sz="2000" u="sng" dirty="0">
                <a:solidFill>
                  <a:srgbClr val="05A8AF"/>
                </a:solidFill>
                <a:effectLst/>
                <a:latin typeface="+mn-lt"/>
                <a:ea typeface="Times New Roman" panose="02020603050405020304" pitchFamily="18" charset="0"/>
              </a:rPr>
              <a:t>/</a:t>
            </a:r>
            <a:r>
              <a:rPr lang="en-GB" sz="2000" u="sng" dirty="0">
                <a:solidFill>
                  <a:srgbClr val="0000FF"/>
                </a:solidFill>
                <a:effectLst/>
                <a:latin typeface="+mn-lt"/>
                <a:ea typeface="Times New Roman" panose="02020603050405020304" pitchFamily="18" charset="0"/>
                <a:hlinkClick r:id="rId5" tooltip="III-01"/>
              </a:rPr>
              <a:t>III-01/</a:t>
            </a:r>
            <a:r>
              <a:rPr lang="en-GB" sz="2000" u="sng" dirty="0">
                <a:solidFill>
                  <a:srgbClr val="0000FF"/>
                </a:solidFill>
                <a:effectLst/>
                <a:latin typeface="+mn-lt"/>
                <a:ea typeface="Times New Roman" panose="02020603050405020304" pitchFamily="18" charset="0"/>
                <a:hlinkClick r:id="rId6"/>
              </a:rPr>
              <a:t>C3_1_v1</a:t>
            </a:r>
            <a:endParaRPr lang="en-US" sz="2000" u="sng" dirty="0">
              <a:effectLst/>
              <a:latin typeface="+mn-lt"/>
              <a:ea typeface="Times New Roman" panose="02020603050405020304" pitchFamily="18" charset="0"/>
            </a:endParaRPr>
          </a:p>
          <a:p>
            <a:pPr algn="just" hangingPunct="0">
              <a:lnSpc>
                <a:spcPct val="115000"/>
              </a:lnSpc>
              <a:spcBef>
                <a:spcPts val="600"/>
              </a:spcBef>
              <a:tabLst>
                <a:tab pos="1188085" algn="l"/>
              </a:tabLst>
            </a:pPr>
            <a:r>
              <a:rPr lang="en-US" sz="2000" dirty="0">
                <a:effectLst/>
                <a:latin typeface="+mn-lt"/>
                <a:ea typeface="Times New Roman" panose="02020603050405020304" pitchFamily="18" charset="0"/>
              </a:rPr>
              <a:t>An updated version of Table C3_1_v1 is used in this analysis, which was provided by Dr S. Salamon (AUS), together with the terrain profile data files for the corresponding links. These can be found in the folder: </a:t>
            </a:r>
          </a:p>
          <a:p>
            <a:pPr marL="457200" lvl="1" indent="0" algn="just" hangingPunct="0">
              <a:lnSpc>
                <a:spcPct val="115000"/>
              </a:lnSpc>
              <a:spcBef>
                <a:spcPts val="600"/>
              </a:spcBef>
              <a:buNone/>
              <a:tabLst>
                <a:tab pos="1188085" algn="l"/>
              </a:tabLst>
            </a:pPr>
            <a:r>
              <a:rPr lang="en-US" sz="2000" dirty="0">
                <a:latin typeface="+mn-lt"/>
                <a:hlinkClick r:id="rId7"/>
              </a:rPr>
              <a:t>https://github.com/eeveetza/p1812/tree/dev-pdr-tropo/matlab/C3_1_profiles</a:t>
            </a:r>
            <a:endParaRPr lang="en-US" sz="2000" dirty="0">
              <a:latin typeface="+mn-lt"/>
            </a:endParaRPr>
          </a:p>
          <a:p>
            <a:pPr algn="just" hangingPunct="0">
              <a:lnSpc>
                <a:spcPct val="115000"/>
              </a:lnSpc>
              <a:spcBef>
                <a:spcPts val="600"/>
              </a:spcBef>
              <a:tabLst>
                <a:tab pos="1188085" algn="l"/>
              </a:tabLst>
            </a:pPr>
            <a:r>
              <a:rPr lang="en-US" sz="2000" dirty="0">
                <a:latin typeface="+mn-lt"/>
              </a:rPr>
              <a:t>The calculation carried out only for links which contain the values for all the input parameters required by Recommendation ITU-R </a:t>
            </a:r>
            <a:r>
              <a:rPr lang="en-US" dirty="0"/>
              <a:t>P.1812-6 and when they are within its domain of validity. Other links are ignored. </a:t>
            </a:r>
          </a:p>
          <a:p>
            <a:pPr algn="just" hangingPunct="0">
              <a:lnSpc>
                <a:spcPct val="115000"/>
              </a:lnSpc>
              <a:spcBef>
                <a:spcPts val="600"/>
              </a:spcBef>
              <a:tabLst>
                <a:tab pos="1188085" algn="l"/>
              </a:tabLst>
            </a:pPr>
            <a:r>
              <a:rPr lang="en-US" dirty="0"/>
              <a:t>d = 66 – 954 km, f = 0.51 – 4.1 GHz, t = 1 – 50 %</a:t>
            </a:r>
          </a:p>
        </p:txBody>
      </p:sp>
    </p:spTree>
    <p:extLst>
      <p:ext uri="{BB962C8B-B14F-4D97-AF65-F5344CB8AC3E}">
        <p14:creationId xmlns:p14="http://schemas.microsoft.com/office/powerpoint/2010/main" val="283136994"/>
      </p:ext>
    </p:extLst>
  </p:cSld>
  <p:clrMapOvr>
    <a:masterClrMapping/>
  </p:clrMapOvr>
</p:sld>
</file>

<file path=ppt/theme/theme1.xml><?xml version="1.0" encoding="utf-8"?>
<a:theme xmlns:a="http://schemas.openxmlformats.org/drawingml/2006/main" name="Thème Office">
  <a:themeElements>
    <a:clrScheme name="Bakom">
      <a:dk1>
        <a:sysClr val="windowText" lastClr="000000"/>
      </a:dk1>
      <a:lt1>
        <a:sysClr val="window" lastClr="FFFFFF"/>
      </a:lt1>
      <a:dk2>
        <a:srgbClr val="44546A"/>
      </a:dk2>
      <a:lt2>
        <a:srgbClr val="E7E6E6"/>
      </a:lt2>
      <a:accent1>
        <a:srgbClr val="05A8AF"/>
      </a:accent1>
      <a:accent2>
        <a:srgbClr val="294171"/>
      </a:accent2>
      <a:accent3>
        <a:srgbClr val="B0BF27"/>
      </a:accent3>
      <a:accent4>
        <a:srgbClr val="F1E21A"/>
      </a:accent4>
      <a:accent5>
        <a:srgbClr val="E1AE3A"/>
      </a:accent5>
      <a:accent6>
        <a:srgbClr val="BB006A"/>
      </a:accent6>
      <a:hlink>
        <a:srgbClr val="05A8AF"/>
      </a:hlink>
      <a:folHlink>
        <a:srgbClr val="954F72"/>
      </a:folHlink>
    </a:clrScheme>
    <a:fontScheme name="BAKO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Präsentations_Vorlage_HD_F.potx [Schreibgeschützt]" id="{95E75E91-9872-4ECF-A4A2-0F296ECEAE68}" vid="{96A504BF-655F-4EEF-934A-2CD0698198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05_Präsentations_Vorlage_HD_F</Template>
  <TotalTime>0</TotalTime>
  <Words>998</Words>
  <Application>Microsoft Office PowerPoint</Application>
  <PresentationFormat>Widescreen</PresentationFormat>
  <Paragraphs>322</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 Bold</vt:lpstr>
      <vt:lpstr>Wingdings</vt:lpstr>
      <vt:lpstr>Thème Office</vt:lpstr>
      <vt:lpstr>Troposcatter model from PDR P.617  in Recommendation ITU-R P.1812  Ivica Stevanovic  Swiss Federal Office of Communications </vt:lpstr>
      <vt:lpstr>Introduction</vt:lpstr>
      <vt:lpstr>Flat Terrain Test Case</vt:lpstr>
      <vt:lpstr>Results for Flat Terrain Test Case</vt:lpstr>
      <vt:lpstr>Results for Flat Terrain Test Case</vt:lpstr>
      <vt:lpstr>Results for Flat Terrain Test Case</vt:lpstr>
      <vt:lpstr>Conclusions for Flat Terrain Test Case</vt:lpstr>
      <vt:lpstr>P.1812 vs PDR: very long paths</vt:lpstr>
      <vt:lpstr>Comparison with measurements on trans-horizon paths</vt:lpstr>
      <vt:lpstr>Prediction performance analysis: trans-horizon paths</vt:lpstr>
      <vt:lpstr>Prediction performance analysis: trans-horizon paths</vt:lpstr>
      <vt:lpstr>Prediction performance analysis: trans-horizon paths</vt:lpstr>
      <vt:lpstr>Prediction performance analysis: trans-horizon paths</vt:lpstr>
      <vt:lpstr>Prediction performance analysis: trans-horizon paths</vt:lpstr>
      <vt:lpstr>Prediction performance analysis: trans-horizon paths</vt:lpstr>
      <vt:lpstr>Prediction performance analysis: trans-horizon paths</vt:lpstr>
      <vt:lpstr>Prediction performance analysis: trans-horizon paths</vt:lpstr>
      <vt:lpstr>Prediction performance analysis: trans-horizon paths</vt:lpstr>
      <vt:lpstr>Further work</vt:lpstr>
    </vt:vector>
  </TitlesOfParts>
  <Company>Bundesverwaltung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Troposcatter model from PDR P.617 in Recommendation ITU-R P.452</dc:title>
  <dc:creator>ivica.stevanovic@bakom.admin.ch</dc:creator>
  <cp:lastModifiedBy>Ivica Stevanovic</cp:lastModifiedBy>
  <cp:revision>240</cp:revision>
  <cp:lastPrinted>2022-12-14T07:37:26Z</cp:lastPrinted>
  <dcterms:created xsi:type="dcterms:W3CDTF">2020-12-11T13:36:53Z</dcterms:created>
  <dcterms:modified xsi:type="dcterms:W3CDTF">2024-10-10T06:41:29Z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S_AutoÜbernahme">
    <vt:bool>false</vt:bool>
  </property>
</Properties>
</file>