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744" r:id="rId3"/>
    <p:sldId id="751" r:id="rId4"/>
    <p:sldId id="764" r:id="rId5"/>
    <p:sldId id="781" r:id="rId6"/>
    <p:sldId id="766" r:id="rId7"/>
    <p:sldId id="767" r:id="rId8"/>
    <p:sldId id="753" r:id="rId9"/>
    <p:sldId id="776" r:id="rId10"/>
    <p:sldId id="779" r:id="rId11"/>
    <p:sldId id="782" r:id="rId12"/>
    <p:sldId id="769" r:id="rId13"/>
    <p:sldId id="768" r:id="rId14"/>
  </p:sldIdLst>
  <p:sldSz cx="12192000"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25DE4F1-7FD2-4394-8241-A7B6EDFC6ED5}">
          <p14:sldIdLst>
            <p14:sldId id="256"/>
            <p14:sldId id="744"/>
            <p14:sldId id="751"/>
            <p14:sldId id="764"/>
            <p14:sldId id="781"/>
            <p14:sldId id="766"/>
            <p14:sldId id="767"/>
            <p14:sldId id="753"/>
            <p14:sldId id="776"/>
            <p14:sldId id="779"/>
            <p14:sldId id="782"/>
            <p14:sldId id="769"/>
            <p14:sldId id="768"/>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vica Stevanovic" initials="SUI" lastIdx="1" clrIdx="0">
    <p:extLst>
      <p:ext uri="{19B8F6BF-5375-455C-9EA6-DF929625EA0E}">
        <p15:presenceInfo xmlns:p15="http://schemas.microsoft.com/office/powerpoint/2012/main" userId="Ivica Stevanovic" providerId="None"/>
      </p:ext>
    </p:extLst>
  </p:cmAuthor>
  <p:cmAuthor id="2" name="ECO" initials="SUI" lastIdx="1" clrIdx="1">
    <p:extLst>
      <p:ext uri="{19B8F6BF-5375-455C-9EA6-DF929625EA0E}">
        <p15:presenceInfo xmlns:p15="http://schemas.microsoft.com/office/powerpoint/2012/main" userId="EC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BFF4B"/>
    <a:srgbClr val="3C8E91"/>
    <a:srgbClr val="16A0DB"/>
    <a:srgbClr val="FFEBAB"/>
    <a:srgbClr val="F7EE76"/>
    <a:srgbClr val="09385A"/>
    <a:srgbClr val="16A1DC"/>
    <a:srgbClr val="073451"/>
    <a:srgbClr val="FFFFFF"/>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73" autoAdjust="0"/>
    <p:restoredTop sz="83770" autoAdjust="0"/>
  </p:normalViewPr>
  <p:slideViewPr>
    <p:cSldViewPr snapToGrid="0" showGuides="1">
      <p:cViewPr varScale="1">
        <p:scale>
          <a:sx n="54" d="100"/>
          <a:sy n="54" d="100"/>
        </p:scale>
        <p:origin x="116" y="60"/>
      </p:cViewPr>
      <p:guideLst>
        <p:guide orient="horz" pos="2160"/>
        <p:guide pos="3863"/>
      </p:guideLst>
    </p:cSldViewPr>
  </p:slideViewPr>
  <p:outlineViewPr>
    <p:cViewPr>
      <p:scale>
        <a:sx n="33" d="100"/>
        <a:sy n="33" d="100"/>
      </p:scale>
      <p:origin x="0" y="-3504"/>
    </p:cViewPr>
  </p:outlineViewPr>
  <p:notesTextViewPr>
    <p:cViewPr>
      <p:scale>
        <a:sx n="125" d="100"/>
        <a:sy n="125" d="100"/>
      </p:scale>
      <p:origin x="0" y="0"/>
    </p:cViewPr>
  </p:notesTextViewPr>
  <p:notesViewPr>
    <p:cSldViewPr snapToGrid="0" showGuides="1">
      <p:cViewPr varScale="1">
        <p:scale>
          <a:sx n="75" d="100"/>
          <a:sy n="75" d="100"/>
        </p:scale>
        <p:origin x="213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a:t>ITM, P.2001 and PDR P.2001 for 1.5 m Terminal Heights</a:t>
            </a:r>
          </a:p>
        </c:rich>
      </c:tx>
      <c:layout>
        <c:manualLayout>
          <c:xMode val="edge"/>
          <c:yMode val="edge"/>
          <c:x val="0.21744155392669409"/>
          <c:y val="3.8517210951040756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itm_overlays_120!$B$1:$B$190</c:f>
              <c:numCache>
                <c:formatCode>General</c:formatCode>
                <c:ptCount val="190"/>
                <c:pt idx="0">
                  <c:v>112.5</c:v>
                </c:pt>
                <c:pt idx="1">
                  <c:v>118.5</c:v>
                </c:pt>
                <c:pt idx="2">
                  <c:v>122</c:v>
                </c:pt>
                <c:pt idx="3">
                  <c:v>124.5</c:v>
                </c:pt>
                <c:pt idx="4">
                  <c:v>126.4</c:v>
                </c:pt>
                <c:pt idx="5">
                  <c:v>128</c:v>
                </c:pt>
                <c:pt idx="6">
                  <c:v>129.4</c:v>
                </c:pt>
                <c:pt idx="7">
                  <c:v>130.5</c:v>
                </c:pt>
                <c:pt idx="8">
                  <c:v>131.5</c:v>
                </c:pt>
                <c:pt idx="9">
                  <c:v>132.5</c:v>
                </c:pt>
                <c:pt idx="10">
                  <c:v>133.30000000000001</c:v>
                </c:pt>
                <c:pt idx="11">
                  <c:v>134</c:v>
                </c:pt>
                <c:pt idx="12">
                  <c:v>134.69999999999999</c:v>
                </c:pt>
                <c:pt idx="13">
                  <c:v>135.4</c:v>
                </c:pt>
                <c:pt idx="14">
                  <c:v>136</c:v>
                </c:pt>
                <c:pt idx="15">
                  <c:v>136.5</c:v>
                </c:pt>
                <c:pt idx="16">
                  <c:v>137.1</c:v>
                </c:pt>
                <c:pt idx="17">
                  <c:v>137.6</c:v>
                </c:pt>
                <c:pt idx="18">
                  <c:v>138</c:v>
                </c:pt>
                <c:pt idx="19">
                  <c:v>138.5</c:v>
                </c:pt>
                <c:pt idx="20">
                  <c:v>138.9</c:v>
                </c:pt>
                <c:pt idx="21">
                  <c:v>139.30000000000001</c:v>
                </c:pt>
                <c:pt idx="22">
                  <c:v>139.69999999999999</c:v>
                </c:pt>
                <c:pt idx="23">
                  <c:v>140.1</c:v>
                </c:pt>
                <c:pt idx="24">
                  <c:v>140.4</c:v>
                </c:pt>
                <c:pt idx="25">
                  <c:v>140.69999999999999</c:v>
                </c:pt>
                <c:pt idx="26">
                  <c:v>141.1</c:v>
                </c:pt>
                <c:pt idx="27">
                  <c:v>141.4</c:v>
                </c:pt>
                <c:pt idx="28">
                  <c:v>141.69999999999999</c:v>
                </c:pt>
                <c:pt idx="29">
                  <c:v>142</c:v>
                </c:pt>
                <c:pt idx="30">
                  <c:v>142.30000000000001</c:v>
                </c:pt>
                <c:pt idx="31">
                  <c:v>142.6</c:v>
                </c:pt>
                <c:pt idx="32">
                  <c:v>142.80000000000001</c:v>
                </c:pt>
                <c:pt idx="33">
                  <c:v>143.1</c:v>
                </c:pt>
                <c:pt idx="34">
                  <c:v>143.30000000000001</c:v>
                </c:pt>
                <c:pt idx="35">
                  <c:v>143.6</c:v>
                </c:pt>
                <c:pt idx="36">
                  <c:v>143.80000000000001</c:v>
                </c:pt>
                <c:pt idx="37">
                  <c:v>144</c:v>
                </c:pt>
                <c:pt idx="38">
                  <c:v>144.30000000000001</c:v>
                </c:pt>
                <c:pt idx="39">
                  <c:v>144.5</c:v>
                </c:pt>
                <c:pt idx="40">
                  <c:v>144.69999999999999</c:v>
                </c:pt>
                <c:pt idx="41">
                  <c:v>144.9</c:v>
                </c:pt>
                <c:pt idx="42">
                  <c:v>145.1</c:v>
                </c:pt>
                <c:pt idx="43">
                  <c:v>145.30000000000001</c:v>
                </c:pt>
                <c:pt idx="44">
                  <c:v>145.5</c:v>
                </c:pt>
                <c:pt idx="45">
                  <c:v>145.69999999999999</c:v>
                </c:pt>
                <c:pt idx="46">
                  <c:v>145.9</c:v>
                </c:pt>
                <c:pt idx="47">
                  <c:v>146.1</c:v>
                </c:pt>
                <c:pt idx="48">
                  <c:v>146.30000000000001</c:v>
                </c:pt>
                <c:pt idx="49">
                  <c:v>146.4</c:v>
                </c:pt>
                <c:pt idx="50">
                  <c:v>146.6</c:v>
                </c:pt>
                <c:pt idx="51">
                  <c:v>146.80000000000001</c:v>
                </c:pt>
                <c:pt idx="52">
                  <c:v>146.9</c:v>
                </c:pt>
                <c:pt idx="53">
                  <c:v>147.1</c:v>
                </c:pt>
                <c:pt idx="54">
                  <c:v>147.30000000000001</c:v>
                </c:pt>
                <c:pt idx="55">
                  <c:v>147.4</c:v>
                </c:pt>
                <c:pt idx="56">
                  <c:v>147.6</c:v>
                </c:pt>
                <c:pt idx="57">
                  <c:v>147.69999999999999</c:v>
                </c:pt>
                <c:pt idx="58">
                  <c:v>147.9</c:v>
                </c:pt>
                <c:pt idx="59">
                  <c:v>148</c:v>
                </c:pt>
                <c:pt idx="60">
                  <c:v>148.19999999999999</c:v>
                </c:pt>
                <c:pt idx="61">
                  <c:v>148.30000000000001</c:v>
                </c:pt>
                <c:pt idx="62">
                  <c:v>148.4</c:v>
                </c:pt>
                <c:pt idx="63">
                  <c:v>148.6</c:v>
                </c:pt>
                <c:pt idx="64">
                  <c:v>148.69999999999999</c:v>
                </c:pt>
                <c:pt idx="65">
                  <c:v>148.80000000000001</c:v>
                </c:pt>
                <c:pt idx="66">
                  <c:v>149</c:v>
                </c:pt>
                <c:pt idx="67">
                  <c:v>149.1</c:v>
                </c:pt>
                <c:pt idx="68">
                  <c:v>149.19999999999999</c:v>
                </c:pt>
                <c:pt idx="69">
                  <c:v>149.4</c:v>
                </c:pt>
                <c:pt idx="70">
                  <c:v>149.5</c:v>
                </c:pt>
                <c:pt idx="71">
                  <c:v>149.6</c:v>
                </c:pt>
                <c:pt idx="72">
                  <c:v>149.69999999999999</c:v>
                </c:pt>
                <c:pt idx="73">
                  <c:v>149.80000000000001</c:v>
                </c:pt>
                <c:pt idx="74">
                  <c:v>150</c:v>
                </c:pt>
                <c:pt idx="75">
                  <c:v>150.1</c:v>
                </c:pt>
                <c:pt idx="76">
                  <c:v>150.19999999999999</c:v>
                </c:pt>
                <c:pt idx="77">
                  <c:v>150.30000000000001</c:v>
                </c:pt>
                <c:pt idx="78">
                  <c:v>150.4</c:v>
                </c:pt>
                <c:pt idx="79">
                  <c:v>150.5</c:v>
                </c:pt>
                <c:pt idx="80">
                  <c:v>150.6</c:v>
                </c:pt>
                <c:pt idx="81">
                  <c:v>150.69999999999999</c:v>
                </c:pt>
                <c:pt idx="82">
                  <c:v>150.80000000000001</c:v>
                </c:pt>
                <c:pt idx="83">
                  <c:v>150.9</c:v>
                </c:pt>
                <c:pt idx="84">
                  <c:v>151</c:v>
                </c:pt>
                <c:pt idx="85">
                  <c:v>151.1</c:v>
                </c:pt>
                <c:pt idx="86">
                  <c:v>151.19999999999999</c:v>
                </c:pt>
                <c:pt idx="87">
                  <c:v>151.30000000000001</c:v>
                </c:pt>
                <c:pt idx="88">
                  <c:v>151.4</c:v>
                </c:pt>
                <c:pt idx="89">
                  <c:v>151.5</c:v>
                </c:pt>
                <c:pt idx="90">
                  <c:v>151.6</c:v>
                </c:pt>
                <c:pt idx="91">
                  <c:v>151.69999999999999</c:v>
                </c:pt>
                <c:pt idx="92">
                  <c:v>151.80000000000001</c:v>
                </c:pt>
                <c:pt idx="93">
                  <c:v>151.9</c:v>
                </c:pt>
                <c:pt idx="94">
                  <c:v>152</c:v>
                </c:pt>
                <c:pt idx="95">
                  <c:v>152.1</c:v>
                </c:pt>
                <c:pt idx="96">
                  <c:v>152.19999999999999</c:v>
                </c:pt>
                <c:pt idx="97">
                  <c:v>152.30000000000001</c:v>
                </c:pt>
                <c:pt idx="98">
                  <c:v>152.4</c:v>
                </c:pt>
                <c:pt idx="99">
                  <c:v>152.5</c:v>
                </c:pt>
                <c:pt idx="100">
                  <c:v>153.30000000000001</c:v>
                </c:pt>
                <c:pt idx="101">
                  <c:v>154</c:v>
                </c:pt>
                <c:pt idx="102">
                  <c:v>154.69999999999999</c:v>
                </c:pt>
                <c:pt idx="103">
                  <c:v>155.4</c:v>
                </c:pt>
                <c:pt idx="104">
                  <c:v>156</c:v>
                </c:pt>
                <c:pt idx="105">
                  <c:v>156.5</c:v>
                </c:pt>
                <c:pt idx="106">
                  <c:v>157.1</c:v>
                </c:pt>
                <c:pt idx="107">
                  <c:v>157.6</c:v>
                </c:pt>
                <c:pt idx="108">
                  <c:v>158</c:v>
                </c:pt>
                <c:pt idx="109">
                  <c:v>158.5</c:v>
                </c:pt>
                <c:pt idx="110">
                  <c:v>158.9</c:v>
                </c:pt>
                <c:pt idx="111">
                  <c:v>159.30000000000001</c:v>
                </c:pt>
                <c:pt idx="112">
                  <c:v>159.69999999999999</c:v>
                </c:pt>
                <c:pt idx="113">
                  <c:v>160.1</c:v>
                </c:pt>
                <c:pt idx="114">
                  <c:v>160.4</c:v>
                </c:pt>
                <c:pt idx="115">
                  <c:v>160.69999999999999</c:v>
                </c:pt>
                <c:pt idx="116">
                  <c:v>161.1</c:v>
                </c:pt>
                <c:pt idx="117">
                  <c:v>161.4</c:v>
                </c:pt>
                <c:pt idx="118">
                  <c:v>161.69999999999999</c:v>
                </c:pt>
                <c:pt idx="119">
                  <c:v>162</c:v>
                </c:pt>
                <c:pt idx="120">
                  <c:v>162.30000000000001</c:v>
                </c:pt>
                <c:pt idx="121">
                  <c:v>162.6</c:v>
                </c:pt>
                <c:pt idx="122">
                  <c:v>162.80000000000001</c:v>
                </c:pt>
                <c:pt idx="123">
                  <c:v>163.1</c:v>
                </c:pt>
                <c:pt idx="124">
                  <c:v>163.30000000000001</c:v>
                </c:pt>
                <c:pt idx="125">
                  <c:v>163.6</c:v>
                </c:pt>
                <c:pt idx="126">
                  <c:v>163.80000000000001</c:v>
                </c:pt>
                <c:pt idx="127">
                  <c:v>164</c:v>
                </c:pt>
                <c:pt idx="128">
                  <c:v>164.3</c:v>
                </c:pt>
                <c:pt idx="129">
                  <c:v>164.5</c:v>
                </c:pt>
                <c:pt idx="130">
                  <c:v>164.7</c:v>
                </c:pt>
                <c:pt idx="131">
                  <c:v>164.9</c:v>
                </c:pt>
                <c:pt idx="132">
                  <c:v>165.1</c:v>
                </c:pt>
                <c:pt idx="133">
                  <c:v>165.3</c:v>
                </c:pt>
                <c:pt idx="134">
                  <c:v>165.5</c:v>
                </c:pt>
                <c:pt idx="135">
                  <c:v>165.7</c:v>
                </c:pt>
                <c:pt idx="136">
                  <c:v>165.9</c:v>
                </c:pt>
                <c:pt idx="137">
                  <c:v>166.1</c:v>
                </c:pt>
                <c:pt idx="138">
                  <c:v>166.3</c:v>
                </c:pt>
                <c:pt idx="139">
                  <c:v>166.4</c:v>
                </c:pt>
                <c:pt idx="140">
                  <c:v>166.6</c:v>
                </c:pt>
                <c:pt idx="141">
                  <c:v>166.8</c:v>
                </c:pt>
                <c:pt idx="142">
                  <c:v>166.9</c:v>
                </c:pt>
                <c:pt idx="143">
                  <c:v>167.1</c:v>
                </c:pt>
                <c:pt idx="144">
                  <c:v>167.3</c:v>
                </c:pt>
                <c:pt idx="145">
                  <c:v>167.4</c:v>
                </c:pt>
                <c:pt idx="146">
                  <c:v>167.6</c:v>
                </c:pt>
                <c:pt idx="147">
                  <c:v>167.7</c:v>
                </c:pt>
                <c:pt idx="148">
                  <c:v>167.9</c:v>
                </c:pt>
                <c:pt idx="149">
                  <c:v>168</c:v>
                </c:pt>
                <c:pt idx="150">
                  <c:v>168.2</c:v>
                </c:pt>
                <c:pt idx="151">
                  <c:v>168.3</c:v>
                </c:pt>
                <c:pt idx="152">
                  <c:v>168.4</c:v>
                </c:pt>
                <c:pt idx="153">
                  <c:v>168.6</c:v>
                </c:pt>
                <c:pt idx="154">
                  <c:v>168.7</c:v>
                </c:pt>
                <c:pt idx="155">
                  <c:v>168.8</c:v>
                </c:pt>
                <c:pt idx="156">
                  <c:v>169</c:v>
                </c:pt>
                <c:pt idx="157">
                  <c:v>169.1</c:v>
                </c:pt>
                <c:pt idx="158">
                  <c:v>169.2</c:v>
                </c:pt>
                <c:pt idx="159">
                  <c:v>169.4</c:v>
                </c:pt>
                <c:pt idx="160">
                  <c:v>169.5</c:v>
                </c:pt>
                <c:pt idx="161">
                  <c:v>169.6</c:v>
                </c:pt>
                <c:pt idx="162">
                  <c:v>169.7</c:v>
                </c:pt>
                <c:pt idx="163">
                  <c:v>169.8</c:v>
                </c:pt>
                <c:pt idx="164">
                  <c:v>170</c:v>
                </c:pt>
                <c:pt idx="165">
                  <c:v>170.1</c:v>
                </c:pt>
                <c:pt idx="166">
                  <c:v>170.2</c:v>
                </c:pt>
                <c:pt idx="167">
                  <c:v>170.3</c:v>
                </c:pt>
                <c:pt idx="168">
                  <c:v>170.4</c:v>
                </c:pt>
                <c:pt idx="169">
                  <c:v>170.5</c:v>
                </c:pt>
                <c:pt idx="170">
                  <c:v>170.6</c:v>
                </c:pt>
                <c:pt idx="171">
                  <c:v>170.7</c:v>
                </c:pt>
                <c:pt idx="172">
                  <c:v>170.8</c:v>
                </c:pt>
                <c:pt idx="173">
                  <c:v>170.9</c:v>
                </c:pt>
                <c:pt idx="174">
                  <c:v>171</c:v>
                </c:pt>
                <c:pt idx="175">
                  <c:v>171.1</c:v>
                </c:pt>
                <c:pt idx="176">
                  <c:v>171.2</c:v>
                </c:pt>
                <c:pt idx="177">
                  <c:v>171.3</c:v>
                </c:pt>
                <c:pt idx="178">
                  <c:v>171.4</c:v>
                </c:pt>
                <c:pt idx="179">
                  <c:v>171.5</c:v>
                </c:pt>
                <c:pt idx="180">
                  <c:v>171.6</c:v>
                </c:pt>
                <c:pt idx="181">
                  <c:v>171.7</c:v>
                </c:pt>
                <c:pt idx="182">
                  <c:v>171.8</c:v>
                </c:pt>
                <c:pt idx="183">
                  <c:v>171.9</c:v>
                </c:pt>
                <c:pt idx="184">
                  <c:v>172</c:v>
                </c:pt>
                <c:pt idx="185">
                  <c:v>172.1</c:v>
                </c:pt>
                <c:pt idx="186">
                  <c:v>172.2</c:v>
                </c:pt>
                <c:pt idx="187">
                  <c:v>172.3</c:v>
                </c:pt>
                <c:pt idx="188">
                  <c:v>172.4</c:v>
                </c:pt>
                <c:pt idx="189">
                  <c:v>172.5</c:v>
                </c:pt>
              </c:numCache>
            </c:numRef>
          </c:yVal>
          <c:smooth val="1"/>
          <c:extLst>
            <c:ext xmlns:c16="http://schemas.microsoft.com/office/drawing/2014/chart" uri="{C3380CC4-5D6E-409C-BE32-E72D297353CC}">
              <c16:uniqueId val="{00000000-21EE-42F6-91F9-D6ED5705D41E}"/>
            </c:ext>
          </c:extLst>
        </c:ser>
        <c:ser>
          <c:idx val="1"/>
          <c:order val="1"/>
          <c:tx>
            <c:v>Lb ITM</c:v>
          </c:tx>
          <c:spPr>
            <a:ln w="19050" cap="rnd">
              <a:solidFill>
                <a:schemeClr val="accent2"/>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itm_overlays_120!$C$1:$C$190</c:f>
              <c:numCache>
                <c:formatCode>General</c:formatCode>
                <c:ptCount val="190"/>
                <c:pt idx="0">
                  <c:v>113.3</c:v>
                </c:pt>
                <c:pt idx="1">
                  <c:v>124.7</c:v>
                </c:pt>
                <c:pt idx="2">
                  <c:v>132</c:v>
                </c:pt>
                <c:pt idx="3">
                  <c:v>137.6</c:v>
                </c:pt>
                <c:pt idx="4">
                  <c:v>142.30000000000001</c:v>
                </c:pt>
                <c:pt idx="5">
                  <c:v>146.5</c:v>
                </c:pt>
                <c:pt idx="6">
                  <c:v>150.19999999999999</c:v>
                </c:pt>
                <c:pt idx="7">
                  <c:v>153.69999999999999</c:v>
                </c:pt>
                <c:pt idx="8">
                  <c:v>156.9</c:v>
                </c:pt>
                <c:pt idx="9">
                  <c:v>159.9</c:v>
                </c:pt>
                <c:pt idx="10">
                  <c:v>162.6</c:v>
                </c:pt>
                <c:pt idx="11">
                  <c:v>165.1</c:v>
                </c:pt>
                <c:pt idx="12">
                  <c:v>167.6</c:v>
                </c:pt>
                <c:pt idx="13">
                  <c:v>170</c:v>
                </c:pt>
                <c:pt idx="14">
                  <c:v>172.3</c:v>
                </c:pt>
                <c:pt idx="15">
                  <c:v>174.6</c:v>
                </c:pt>
                <c:pt idx="16">
                  <c:v>176.9</c:v>
                </c:pt>
                <c:pt idx="17">
                  <c:v>179.1</c:v>
                </c:pt>
                <c:pt idx="18">
                  <c:v>181.3</c:v>
                </c:pt>
                <c:pt idx="19">
                  <c:v>183.5</c:v>
                </c:pt>
                <c:pt idx="20">
                  <c:v>185.6</c:v>
                </c:pt>
                <c:pt idx="21">
                  <c:v>187.7</c:v>
                </c:pt>
                <c:pt idx="22">
                  <c:v>189.8</c:v>
                </c:pt>
                <c:pt idx="23">
                  <c:v>191.9</c:v>
                </c:pt>
                <c:pt idx="24">
                  <c:v>194</c:v>
                </c:pt>
                <c:pt idx="25">
                  <c:v>196.1</c:v>
                </c:pt>
                <c:pt idx="26">
                  <c:v>198.3</c:v>
                </c:pt>
                <c:pt idx="27">
                  <c:v>200.4</c:v>
                </c:pt>
                <c:pt idx="28">
                  <c:v>202.5</c:v>
                </c:pt>
                <c:pt idx="29">
                  <c:v>203.7</c:v>
                </c:pt>
                <c:pt idx="30">
                  <c:v>204</c:v>
                </c:pt>
                <c:pt idx="31">
                  <c:v>204.3</c:v>
                </c:pt>
                <c:pt idx="32">
                  <c:v>204.6</c:v>
                </c:pt>
                <c:pt idx="33">
                  <c:v>204.9</c:v>
                </c:pt>
                <c:pt idx="34">
                  <c:v>205.1</c:v>
                </c:pt>
                <c:pt idx="35">
                  <c:v>205.4</c:v>
                </c:pt>
                <c:pt idx="36">
                  <c:v>205.7</c:v>
                </c:pt>
                <c:pt idx="37">
                  <c:v>205.9</c:v>
                </c:pt>
                <c:pt idx="38">
                  <c:v>206.2</c:v>
                </c:pt>
                <c:pt idx="39">
                  <c:v>206.4</c:v>
                </c:pt>
                <c:pt idx="40">
                  <c:v>206.7</c:v>
                </c:pt>
                <c:pt idx="41">
                  <c:v>206.9</c:v>
                </c:pt>
                <c:pt idx="42">
                  <c:v>207.1</c:v>
                </c:pt>
                <c:pt idx="43">
                  <c:v>207.4</c:v>
                </c:pt>
                <c:pt idx="44">
                  <c:v>207.6</c:v>
                </c:pt>
                <c:pt idx="45">
                  <c:v>207.8</c:v>
                </c:pt>
                <c:pt idx="46">
                  <c:v>208</c:v>
                </c:pt>
                <c:pt idx="47">
                  <c:v>208.2</c:v>
                </c:pt>
                <c:pt idx="48">
                  <c:v>208.4</c:v>
                </c:pt>
                <c:pt idx="49">
                  <c:v>208.6</c:v>
                </c:pt>
                <c:pt idx="50">
                  <c:v>208.8</c:v>
                </c:pt>
                <c:pt idx="51">
                  <c:v>209</c:v>
                </c:pt>
                <c:pt idx="52">
                  <c:v>209.2</c:v>
                </c:pt>
                <c:pt idx="53">
                  <c:v>209.4</c:v>
                </c:pt>
                <c:pt idx="54">
                  <c:v>209.6</c:v>
                </c:pt>
                <c:pt idx="55">
                  <c:v>209.7</c:v>
                </c:pt>
                <c:pt idx="56">
                  <c:v>209.9</c:v>
                </c:pt>
                <c:pt idx="57">
                  <c:v>210.1</c:v>
                </c:pt>
                <c:pt idx="58">
                  <c:v>210.3</c:v>
                </c:pt>
                <c:pt idx="59">
                  <c:v>210.4</c:v>
                </c:pt>
                <c:pt idx="60">
                  <c:v>210.6</c:v>
                </c:pt>
                <c:pt idx="61">
                  <c:v>210.8</c:v>
                </c:pt>
                <c:pt idx="62">
                  <c:v>210.9</c:v>
                </c:pt>
                <c:pt idx="63">
                  <c:v>211.1</c:v>
                </c:pt>
                <c:pt idx="64">
                  <c:v>211.3</c:v>
                </c:pt>
                <c:pt idx="65">
                  <c:v>211.4</c:v>
                </c:pt>
                <c:pt idx="66">
                  <c:v>211.6</c:v>
                </c:pt>
                <c:pt idx="67">
                  <c:v>211.7</c:v>
                </c:pt>
                <c:pt idx="68">
                  <c:v>211.9</c:v>
                </c:pt>
                <c:pt idx="69">
                  <c:v>212</c:v>
                </c:pt>
                <c:pt idx="70">
                  <c:v>212.2</c:v>
                </c:pt>
                <c:pt idx="71">
                  <c:v>212.3</c:v>
                </c:pt>
                <c:pt idx="72">
                  <c:v>212.5</c:v>
                </c:pt>
                <c:pt idx="73">
                  <c:v>212.6</c:v>
                </c:pt>
                <c:pt idx="74">
                  <c:v>212.8</c:v>
                </c:pt>
                <c:pt idx="75">
                  <c:v>212.9</c:v>
                </c:pt>
                <c:pt idx="76">
                  <c:v>213.1</c:v>
                </c:pt>
                <c:pt idx="77">
                  <c:v>213.2</c:v>
                </c:pt>
                <c:pt idx="78">
                  <c:v>213.3</c:v>
                </c:pt>
                <c:pt idx="79">
                  <c:v>213.5</c:v>
                </c:pt>
                <c:pt idx="80">
                  <c:v>213.6</c:v>
                </c:pt>
                <c:pt idx="81">
                  <c:v>213.7</c:v>
                </c:pt>
                <c:pt idx="82">
                  <c:v>213.9</c:v>
                </c:pt>
                <c:pt idx="83">
                  <c:v>214</c:v>
                </c:pt>
                <c:pt idx="84">
                  <c:v>214.1</c:v>
                </c:pt>
                <c:pt idx="85">
                  <c:v>214.3</c:v>
                </c:pt>
                <c:pt idx="86">
                  <c:v>214.4</c:v>
                </c:pt>
                <c:pt idx="87">
                  <c:v>214.5</c:v>
                </c:pt>
                <c:pt idx="88">
                  <c:v>214.7</c:v>
                </c:pt>
                <c:pt idx="89">
                  <c:v>214.8</c:v>
                </c:pt>
                <c:pt idx="90">
                  <c:v>214.9</c:v>
                </c:pt>
                <c:pt idx="91">
                  <c:v>215.1</c:v>
                </c:pt>
                <c:pt idx="92">
                  <c:v>215.2</c:v>
                </c:pt>
                <c:pt idx="93">
                  <c:v>215.3</c:v>
                </c:pt>
                <c:pt idx="94">
                  <c:v>215.4</c:v>
                </c:pt>
                <c:pt idx="95">
                  <c:v>215.6</c:v>
                </c:pt>
                <c:pt idx="96">
                  <c:v>215.7</c:v>
                </c:pt>
                <c:pt idx="97">
                  <c:v>215.8</c:v>
                </c:pt>
                <c:pt idx="98">
                  <c:v>215.9</c:v>
                </c:pt>
                <c:pt idx="99">
                  <c:v>216.1</c:v>
                </c:pt>
                <c:pt idx="100">
                  <c:v>217.3</c:v>
                </c:pt>
                <c:pt idx="101">
                  <c:v>218.5</c:v>
                </c:pt>
                <c:pt idx="102">
                  <c:v>219.7</c:v>
                </c:pt>
                <c:pt idx="103">
                  <c:v>220.9</c:v>
                </c:pt>
                <c:pt idx="104">
                  <c:v>222.1</c:v>
                </c:pt>
                <c:pt idx="105">
                  <c:v>223.3</c:v>
                </c:pt>
                <c:pt idx="106">
                  <c:v>224.5</c:v>
                </c:pt>
                <c:pt idx="107">
                  <c:v>225.7</c:v>
                </c:pt>
                <c:pt idx="108">
                  <c:v>226.9</c:v>
                </c:pt>
                <c:pt idx="109">
                  <c:v>228.1</c:v>
                </c:pt>
                <c:pt idx="110">
                  <c:v>229.2</c:v>
                </c:pt>
                <c:pt idx="111">
                  <c:v>230.4</c:v>
                </c:pt>
                <c:pt idx="112">
                  <c:v>231.5</c:v>
                </c:pt>
                <c:pt idx="113">
                  <c:v>232.7</c:v>
                </c:pt>
                <c:pt idx="114">
                  <c:v>233.8</c:v>
                </c:pt>
                <c:pt idx="115">
                  <c:v>234.8</c:v>
                </c:pt>
                <c:pt idx="116">
                  <c:v>235.9</c:v>
                </c:pt>
                <c:pt idx="117">
                  <c:v>236.9</c:v>
                </c:pt>
                <c:pt idx="118">
                  <c:v>238</c:v>
                </c:pt>
                <c:pt idx="119">
                  <c:v>239</c:v>
                </c:pt>
                <c:pt idx="120">
                  <c:v>239.9</c:v>
                </c:pt>
                <c:pt idx="121">
                  <c:v>240.9</c:v>
                </c:pt>
                <c:pt idx="122">
                  <c:v>241.9</c:v>
                </c:pt>
                <c:pt idx="123">
                  <c:v>242.8</c:v>
                </c:pt>
                <c:pt idx="124">
                  <c:v>243.7</c:v>
                </c:pt>
                <c:pt idx="125">
                  <c:v>244.6</c:v>
                </c:pt>
                <c:pt idx="126">
                  <c:v>245.5</c:v>
                </c:pt>
                <c:pt idx="127">
                  <c:v>246.4</c:v>
                </c:pt>
                <c:pt idx="128">
                  <c:v>247.3</c:v>
                </c:pt>
                <c:pt idx="129">
                  <c:v>248.2</c:v>
                </c:pt>
                <c:pt idx="130">
                  <c:v>249</c:v>
                </c:pt>
                <c:pt idx="131">
                  <c:v>249.9</c:v>
                </c:pt>
                <c:pt idx="132">
                  <c:v>250.7</c:v>
                </c:pt>
                <c:pt idx="133">
                  <c:v>251.5</c:v>
                </c:pt>
                <c:pt idx="134">
                  <c:v>252.3</c:v>
                </c:pt>
                <c:pt idx="135">
                  <c:v>253.2</c:v>
                </c:pt>
                <c:pt idx="136">
                  <c:v>254</c:v>
                </c:pt>
                <c:pt idx="137">
                  <c:v>254.8</c:v>
                </c:pt>
                <c:pt idx="138">
                  <c:v>255.6</c:v>
                </c:pt>
                <c:pt idx="139">
                  <c:v>256.3</c:v>
                </c:pt>
                <c:pt idx="140">
                  <c:v>257.10000000000002</c:v>
                </c:pt>
                <c:pt idx="141">
                  <c:v>257.89999999999998</c:v>
                </c:pt>
                <c:pt idx="142">
                  <c:v>258.7</c:v>
                </c:pt>
                <c:pt idx="143">
                  <c:v>259.39999999999998</c:v>
                </c:pt>
                <c:pt idx="144">
                  <c:v>260.2</c:v>
                </c:pt>
                <c:pt idx="145">
                  <c:v>261</c:v>
                </c:pt>
                <c:pt idx="146">
                  <c:v>261.7</c:v>
                </c:pt>
                <c:pt idx="147">
                  <c:v>262.5</c:v>
                </c:pt>
                <c:pt idx="148">
                  <c:v>263.2</c:v>
                </c:pt>
                <c:pt idx="149">
                  <c:v>263.89999999999998</c:v>
                </c:pt>
                <c:pt idx="150">
                  <c:v>264.7</c:v>
                </c:pt>
                <c:pt idx="151">
                  <c:v>265.39999999999998</c:v>
                </c:pt>
                <c:pt idx="152">
                  <c:v>266.10000000000002</c:v>
                </c:pt>
                <c:pt idx="153">
                  <c:v>266.89999999999998</c:v>
                </c:pt>
                <c:pt idx="154">
                  <c:v>267.60000000000002</c:v>
                </c:pt>
                <c:pt idx="155">
                  <c:v>268.3</c:v>
                </c:pt>
                <c:pt idx="156">
                  <c:v>269</c:v>
                </c:pt>
                <c:pt idx="157">
                  <c:v>269.8</c:v>
                </c:pt>
                <c:pt idx="158">
                  <c:v>270.5</c:v>
                </c:pt>
                <c:pt idx="159">
                  <c:v>271.2</c:v>
                </c:pt>
                <c:pt idx="160">
                  <c:v>271.89999999999998</c:v>
                </c:pt>
                <c:pt idx="161">
                  <c:v>272.60000000000002</c:v>
                </c:pt>
                <c:pt idx="162">
                  <c:v>273.3</c:v>
                </c:pt>
                <c:pt idx="163">
                  <c:v>274</c:v>
                </c:pt>
                <c:pt idx="164">
                  <c:v>274.7</c:v>
                </c:pt>
                <c:pt idx="165">
                  <c:v>275.39999999999998</c:v>
                </c:pt>
                <c:pt idx="166">
                  <c:v>276.10000000000002</c:v>
                </c:pt>
                <c:pt idx="167">
                  <c:v>276.8</c:v>
                </c:pt>
                <c:pt idx="168">
                  <c:v>277.5</c:v>
                </c:pt>
                <c:pt idx="169">
                  <c:v>278.2</c:v>
                </c:pt>
                <c:pt idx="170">
                  <c:v>278.89999999999998</c:v>
                </c:pt>
                <c:pt idx="171">
                  <c:v>279.60000000000002</c:v>
                </c:pt>
                <c:pt idx="172">
                  <c:v>280.2</c:v>
                </c:pt>
                <c:pt idx="173">
                  <c:v>280.89999999999998</c:v>
                </c:pt>
                <c:pt idx="174">
                  <c:v>281.60000000000002</c:v>
                </c:pt>
                <c:pt idx="175">
                  <c:v>282.3</c:v>
                </c:pt>
                <c:pt idx="176">
                  <c:v>283</c:v>
                </c:pt>
                <c:pt idx="177">
                  <c:v>283.60000000000002</c:v>
                </c:pt>
                <c:pt idx="178">
                  <c:v>284.3</c:v>
                </c:pt>
                <c:pt idx="179">
                  <c:v>285</c:v>
                </c:pt>
                <c:pt idx="180">
                  <c:v>285.7</c:v>
                </c:pt>
                <c:pt idx="181">
                  <c:v>286.3</c:v>
                </c:pt>
                <c:pt idx="182">
                  <c:v>287</c:v>
                </c:pt>
                <c:pt idx="183">
                  <c:v>287.7</c:v>
                </c:pt>
                <c:pt idx="184">
                  <c:v>288.39999999999998</c:v>
                </c:pt>
                <c:pt idx="185">
                  <c:v>289</c:v>
                </c:pt>
                <c:pt idx="186">
                  <c:v>289.7</c:v>
                </c:pt>
                <c:pt idx="187">
                  <c:v>290.39999999999998</c:v>
                </c:pt>
                <c:pt idx="188">
                  <c:v>291</c:v>
                </c:pt>
                <c:pt idx="189">
                  <c:v>291.7</c:v>
                </c:pt>
              </c:numCache>
            </c:numRef>
          </c:yVal>
          <c:smooth val="1"/>
          <c:extLst>
            <c:ext xmlns:c16="http://schemas.microsoft.com/office/drawing/2014/chart" uri="{C3380CC4-5D6E-409C-BE32-E72D297353CC}">
              <c16:uniqueId val="{00000001-21EE-42F6-91F9-D6ED5705D41E}"/>
            </c:ext>
          </c:extLst>
        </c:ser>
        <c:ser>
          <c:idx val="0"/>
          <c:order val="2"/>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[0]!Lb__dB</c:f>
              <c:numCache>
                <c:formatCode>General</c:formatCode>
                <c:ptCount val="186"/>
                <c:pt idx="0">
                  <c:v>142.2441</c:v>
                </c:pt>
                <c:pt idx="1">
                  <c:v>146.26079999999999</c:v>
                </c:pt>
                <c:pt idx="2">
                  <c:v>149.94300000000001</c:v>
                </c:pt>
                <c:pt idx="3">
                  <c:v>153.4084</c:v>
                </c:pt>
                <c:pt idx="4">
                  <c:v>156.7312</c:v>
                </c:pt>
                <c:pt idx="5">
                  <c:v>159.89769999999999</c:v>
                </c:pt>
                <c:pt idx="6">
                  <c:v>162.59049999999999</c:v>
                </c:pt>
                <c:pt idx="7">
                  <c:v>165.17930000000001</c:v>
                </c:pt>
                <c:pt idx="8">
                  <c:v>167.6849</c:v>
                </c:pt>
                <c:pt idx="9">
                  <c:v>170.1104</c:v>
                </c:pt>
                <c:pt idx="10">
                  <c:v>172.47239999999999</c:v>
                </c:pt>
                <c:pt idx="11">
                  <c:v>174.80760000000001</c:v>
                </c:pt>
                <c:pt idx="12">
                  <c:v>177.1095</c:v>
                </c:pt>
                <c:pt idx="13">
                  <c:v>179.36089999999999</c:v>
                </c:pt>
                <c:pt idx="14">
                  <c:v>181.5239</c:v>
                </c:pt>
                <c:pt idx="15">
                  <c:v>183.5275</c:v>
                </c:pt>
                <c:pt idx="16">
                  <c:v>185.26820000000001</c:v>
                </c:pt>
                <c:pt idx="17">
                  <c:v>186.65440000000001</c:v>
                </c:pt>
                <c:pt idx="18">
                  <c:v>187.6799</c:v>
                </c:pt>
                <c:pt idx="19">
                  <c:v>188.42949999999999</c:v>
                </c:pt>
                <c:pt idx="20">
                  <c:v>189.00980000000001</c:v>
                </c:pt>
                <c:pt idx="21">
                  <c:v>189.4974</c:v>
                </c:pt>
                <c:pt idx="22">
                  <c:v>189.93530000000001</c:v>
                </c:pt>
                <c:pt idx="23">
                  <c:v>190.34460000000001</c:v>
                </c:pt>
                <c:pt idx="24">
                  <c:v>190.73560000000001</c:v>
                </c:pt>
                <c:pt idx="25">
                  <c:v>191.113</c:v>
                </c:pt>
                <c:pt idx="26">
                  <c:v>191.4794</c:v>
                </c:pt>
                <c:pt idx="27">
                  <c:v>191.83609999999999</c:v>
                </c:pt>
                <c:pt idx="28">
                  <c:v>192.1841</c:v>
                </c:pt>
                <c:pt idx="29">
                  <c:v>192.5239</c:v>
                </c:pt>
                <c:pt idx="30">
                  <c:v>192.8562</c:v>
                </c:pt>
                <c:pt idx="31">
                  <c:v>193.18129999999999</c:v>
                </c:pt>
                <c:pt idx="32">
                  <c:v>193.49969999999999</c:v>
                </c:pt>
                <c:pt idx="33">
                  <c:v>193.8117</c:v>
                </c:pt>
                <c:pt idx="34">
                  <c:v>194.11770000000001</c:v>
                </c:pt>
                <c:pt idx="35">
                  <c:v>194.41800000000001</c:v>
                </c:pt>
                <c:pt idx="36">
                  <c:v>194.71279999999999</c:v>
                </c:pt>
                <c:pt idx="37">
                  <c:v>195.00239999999999</c:v>
                </c:pt>
                <c:pt idx="38">
                  <c:v>195.28710000000001</c:v>
                </c:pt>
                <c:pt idx="39">
                  <c:v>195.56700000000001</c:v>
                </c:pt>
                <c:pt idx="40">
                  <c:v>195.8425</c:v>
                </c:pt>
                <c:pt idx="41">
                  <c:v>196.11359999999999</c:v>
                </c:pt>
                <c:pt idx="42">
                  <c:v>196.38059999999999</c:v>
                </c:pt>
                <c:pt idx="43">
                  <c:v>196.64359999999999</c:v>
                </c:pt>
                <c:pt idx="44">
                  <c:v>196.90289999999999</c:v>
                </c:pt>
                <c:pt idx="45">
                  <c:v>197.1585</c:v>
                </c:pt>
                <c:pt idx="46">
                  <c:v>197.41059999999999</c:v>
                </c:pt>
                <c:pt idx="47">
                  <c:v>197.65940000000001</c:v>
                </c:pt>
                <c:pt idx="48">
                  <c:v>197.9049</c:v>
                </c:pt>
                <c:pt idx="49">
                  <c:v>198.1473</c:v>
                </c:pt>
                <c:pt idx="50">
                  <c:v>198.38679999999999</c:v>
                </c:pt>
                <c:pt idx="51">
                  <c:v>198.6233</c:v>
                </c:pt>
                <c:pt idx="52">
                  <c:v>198.857</c:v>
                </c:pt>
                <c:pt idx="53">
                  <c:v>199.0881</c:v>
                </c:pt>
                <c:pt idx="54">
                  <c:v>199.31649999999999</c:v>
                </c:pt>
                <c:pt idx="55">
                  <c:v>199.54239999999999</c:v>
                </c:pt>
                <c:pt idx="56">
                  <c:v>199.76589999999999</c:v>
                </c:pt>
                <c:pt idx="57">
                  <c:v>199.9871</c:v>
                </c:pt>
                <c:pt idx="58">
                  <c:v>200.20590000000001</c:v>
                </c:pt>
                <c:pt idx="59">
                  <c:v>200.42259999999999</c:v>
                </c:pt>
                <c:pt idx="60">
                  <c:v>200.6371</c:v>
                </c:pt>
                <c:pt idx="61">
                  <c:v>200.84950000000001</c:v>
                </c:pt>
                <c:pt idx="62">
                  <c:v>201.0599</c:v>
                </c:pt>
                <c:pt idx="63">
                  <c:v>201.26840000000001</c:v>
                </c:pt>
                <c:pt idx="64">
                  <c:v>201.47499999999999</c:v>
                </c:pt>
                <c:pt idx="65">
                  <c:v>201.6797</c:v>
                </c:pt>
                <c:pt idx="66">
                  <c:v>201.8826</c:v>
                </c:pt>
                <c:pt idx="67">
                  <c:v>202.0838</c:v>
                </c:pt>
                <c:pt idx="68">
                  <c:v>202.2833</c:v>
                </c:pt>
                <c:pt idx="69">
                  <c:v>202.4811</c:v>
                </c:pt>
                <c:pt idx="70">
                  <c:v>202.67740000000001</c:v>
                </c:pt>
                <c:pt idx="71">
                  <c:v>202.87209999999999</c:v>
                </c:pt>
                <c:pt idx="72">
                  <c:v>203.0652</c:v>
                </c:pt>
                <c:pt idx="73">
                  <c:v>203.2569</c:v>
                </c:pt>
                <c:pt idx="74">
                  <c:v>203.44710000000001</c:v>
                </c:pt>
                <c:pt idx="75">
                  <c:v>203.63589999999999</c:v>
                </c:pt>
                <c:pt idx="76">
                  <c:v>203.82339999999999</c:v>
                </c:pt>
                <c:pt idx="77">
                  <c:v>204.0094</c:v>
                </c:pt>
                <c:pt idx="78">
                  <c:v>204.1942</c:v>
                </c:pt>
                <c:pt idx="79">
                  <c:v>204.3777</c:v>
                </c:pt>
                <c:pt idx="80">
                  <c:v>204.56</c:v>
                </c:pt>
                <c:pt idx="81">
                  <c:v>204.74100000000001</c:v>
                </c:pt>
                <c:pt idx="82">
                  <c:v>204.92089999999999</c:v>
                </c:pt>
                <c:pt idx="83">
                  <c:v>205.09960000000001</c:v>
                </c:pt>
                <c:pt idx="84">
                  <c:v>205.27709999999999</c:v>
                </c:pt>
                <c:pt idx="85">
                  <c:v>205.45349999999999</c:v>
                </c:pt>
                <c:pt idx="86">
                  <c:v>205.62889999999999</c:v>
                </c:pt>
                <c:pt idx="87">
                  <c:v>205.8032</c:v>
                </c:pt>
                <c:pt idx="88">
                  <c:v>205.97640000000001</c:v>
                </c:pt>
                <c:pt idx="89">
                  <c:v>206.14859999999999</c:v>
                </c:pt>
                <c:pt idx="90">
                  <c:v>206.31979999999999</c:v>
                </c:pt>
                <c:pt idx="91">
                  <c:v>206.49</c:v>
                </c:pt>
                <c:pt idx="92">
                  <c:v>206.6593</c:v>
                </c:pt>
                <c:pt idx="93">
                  <c:v>206.82759999999999</c:v>
                </c:pt>
                <c:pt idx="94">
                  <c:v>206.995</c:v>
                </c:pt>
                <c:pt idx="95">
                  <c:v>207.16149999999999</c:v>
                </c:pt>
                <c:pt idx="96">
                  <c:v>208.6893</c:v>
                </c:pt>
                <c:pt idx="97">
                  <c:v>210.23439999999999</c:v>
                </c:pt>
                <c:pt idx="98">
                  <c:v>211.71719999999999</c:v>
                </c:pt>
                <c:pt idx="99">
                  <c:v>213.16059999999999</c:v>
                </c:pt>
                <c:pt idx="100">
                  <c:v>214.59790000000001</c:v>
                </c:pt>
                <c:pt idx="101">
                  <c:v>215.95269999999999</c:v>
                </c:pt>
                <c:pt idx="102">
                  <c:v>217.23609999999999</c:v>
                </c:pt>
                <c:pt idx="103">
                  <c:v>218.45750000000001</c:v>
                </c:pt>
                <c:pt idx="104">
                  <c:v>219.70519999999999</c:v>
                </c:pt>
                <c:pt idx="105">
                  <c:v>220.9272</c:v>
                </c:pt>
                <c:pt idx="106">
                  <c:v>222.12610000000001</c:v>
                </c:pt>
                <c:pt idx="107">
                  <c:v>223.3039</c:v>
                </c:pt>
                <c:pt idx="108">
                  <c:v>224.4624</c:v>
                </c:pt>
                <c:pt idx="109">
                  <c:v>225.60310000000001</c:v>
                </c:pt>
                <c:pt idx="110">
                  <c:v>226.72739999999999</c:v>
                </c:pt>
                <c:pt idx="111">
                  <c:v>227.8366</c:v>
                </c:pt>
                <c:pt idx="112">
                  <c:v>228.93180000000001</c:v>
                </c:pt>
                <c:pt idx="113">
                  <c:v>230.0137</c:v>
                </c:pt>
                <c:pt idx="114">
                  <c:v>231.08340000000001</c:v>
                </c:pt>
                <c:pt idx="115">
                  <c:v>232.14160000000001</c:v>
                </c:pt>
                <c:pt idx="116">
                  <c:v>233.1891</c:v>
                </c:pt>
                <c:pt idx="117">
                  <c:v>234.22630000000001</c:v>
                </c:pt>
                <c:pt idx="118">
                  <c:v>235.25399999999999</c:v>
                </c:pt>
                <c:pt idx="119">
                  <c:v>236.27250000000001</c:v>
                </c:pt>
                <c:pt idx="120">
                  <c:v>237.2824</c:v>
                </c:pt>
                <c:pt idx="121">
                  <c:v>238.2841</c:v>
                </c:pt>
                <c:pt idx="122">
                  <c:v>239.27809999999999</c:v>
                </c:pt>
                <c:pt idx="123">
                  <c:v>240.26480000000001</c:v>
                </c:pt>
                <c:pt idx="124">
                  <c:v>241.24440000000001</c:v>
                </c:pt>
                <c:pt idx="125">
                  <c:v>242.2175</c:v>
                </c:pt>
                <c:pt idx="126">
                  <c:v>243.1841</c:v>
                </c:pt>
                <c:pt idx="127">
                  <c:v>244.1447</c:v>
                </c:pt>
                <c:pt idx="128">
                  <c:v>245.0992</c:v>
                </c:pt>
                <c:pt idx="129">
                  <c:v>246.04820000000001</c:v>
                </c:pt>
                <c:pt idx="130">
                  <c:v>246.99180000000001</c:v>
                </c:pt>
                <c:pt idx="131">
                  <c:v>247.93029999999999</c:v>
                </c:pt>
                <c:pt idx="132">
                  <c:v>248.8639</c:v>
                </c:pt>
                <c:pt idx="133">
                  <c:v>249.7928</c:v>
                </c:pt>
                <c:pt idx="134">
                  <c:v>250.71709999999999</c:v>
                </c:pt>
                <c:pt idx="135">
                  <c:v>251.637</c:v>
                </c:pt>
                <c:pt idx="136">
                  <c:v>252.5522</c:v>
                </c:pt>
                <c:pt idx="137">
                  <c:v>253.4631</c:v>
                </c:pt>
                <c:pt idx="138">
                  <c:v>254.37020000000001</c:v>
                </c:pt>
                <c:pt idx="139">
                  <c:v>255.27340000000001</c:v>
                </c:pt>
                <c:pt idx="140">
                  <c:v>256.17290000000003</c:v>
                </c:pt>
                <c:pt idx="141">
                  <c:v>257.06889999999999</c:v>
                </c:pt>
                <c:pt idx="142">
                  <c:v>257.96140000000003</c:v>
                </c:pt>
                <c:pt idx="143">
                  <c:v>258.85050000000001</c:v>
                </c:pt>
                <c:pt idx="144">
                  <c:v>259.7364</c:v>
                </c:pt>
                <c:pt idx="145">
                  <c:v>260.6189</c:v>
                </c:pt>
                <c:pt idx="146">
                  <c:v>261.49849999999998</c:v>
                </c:pt>
                <c:pt idx="147">
                  <c:v>262.37509999999997</c:v>
                </c:pt>
                <c:pt idx="148">
                  <c:v>263.24880000000002</c:v>
                </c:pt>
                <c:pt idx="149">
                  <c:v>264.11970000000002</c:v>
                </c:pt>
                <c:pt idx="150">
                  <c:v>264.988</c:v>
                </c:pt>
                <c:pt idx="151">
                  <c:v>265.8537</c:v>
                </c:pt>
                <c:pt idx="152">
                  <c:v>266.7167</c:v>
                </c:pt>
                <c:pt idx="153">
                  <c:v>267.57690000000002</c:v>
                </c:pt>
                <c:pt idx="154">
                  <c:v>268.4348</c:v>
                </c:pt>
                <c:pt idx="155">
                  <c:v>269.2903</c:v>
                </c:pt>
                <c:pt idx="156">
                  <c:v>270.14350000000002</c:v>
                </c:pt>
                <c:pt idx="157">
                  <c:v>270.99439999999998</c:v>
                </c:pt>
                <c:pt idx="158">
                  <c:v>271.84320000000002</c:v>
                </c:pt>
                <c:pt idx="159">
                  <c:v>272.68990000000002</c:v>
                </c:pt>
                <c:pt idx="160">
                  <c:v>273.53449999999998</c:v>
                </c:pt>
                <c:pt idx="161">
                  <c:v>274.37700000000001</c:v>
                </c:pt>
                <c:pt idx="162">
                  <c:v>275.2176</c:v>
                </c:pt>
                <c:pt idx="163">
                  <c:v>276.05630000000002</c:v>
                </c:pt>
                <c:pt idx="164">
                  <c:v>276.8931</c:v>
                </c:pt>
                <c:pt idx="165">
                  <c:v>277.72800000000001</c:v>
                </c:pt>
                <c:pt idx="166">
                  <c:v>278.56119999999999</c:v>
                </c:pt>
                <c:pt idx="167">
                  <c:v>279.39260000000002</c:v>
                </c:pt>
                <c:pt idx="168">
                  <c:v>280.22230000000002</c:v>
                </c:pt>
                <c:pt idx="169">
                  <c:v>281.05009999999999</c:v>
                </c:pt>
                <c:pt idx="170">
                  <c:v>281.87599999999998</c:v>
                </c:pt>
                <c:pt idx="171">
                  <c:v>282.7004</c:v>
                </c:pt>
                <c:pt idx="172">
                  <c:v>283.5231</c:v>
                </c:pt>
                <c:pt idx="173">
                  <c:v>284.34440000000001</c:v>
                </c:pt>
                <c:pt idx="174">
                  <c:v>285.16410000000002</c:v>
                </c:pt>
                <c:pt idx="175">
                  <c:v>285.98230000000001</c:v>
                </c:pt>
                <c:pt idx="176">
                  <c:v>286.79910000000001</c:v>
                </c:pt>
                <c:pt idx="177">
                  <c:v>287.61450000000002</c:v>
                </c:pt>
                <c:pt idx="178">
                  <c:v>288.42849999999999</c:v>
                </c:pt>
                <c:pt idx="179">
                  <c:v>289.2407</c:v>
                </c:pt>
                <c:pt idx="180">
                  <c:v>290.05160000000001</c:v>
                </c:pt>
                <c:pt idx="181">
                  <c:v>290.86110000000002</c:v>
                </c:pt>
                <c:pt idx="182">
                  <c:v>291.6694</c:v>
                </c:pt>
                <c:pt idx="183">
                  <c:v>292.47640000000001</c:v>
                </c:pt>
                <c:pt idx="184">
                  <c:v>293.28210000000001</c:v>
                </c:pt>
                <c:pt idx="185">
                  <c:v>294.08659999999998</c:v>
                </c:pt>
              </c:numCache>
            </c:numRef>
          </c:yVal>
          <c:smooth val="1"/>
          <c:extLst>
            <c:ext xmlns:c16="http://schemas.microsoft.com/office/drawing/2014/chart" uri="{C3380CC4-5D6E-409C-BE32-E72D297353CC}">
              <c16:uniqueId val="{00000002-21EE-42F6-91F9-D6ED5705D41E}"/>
            </c:ext>
          </c:extLst>
        </c:ser>
        <c:ser>
          <c:idx val="2"/>
          <c:order val="3"/>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[0]!Lb_pdr__dB</c:f>
              <c:numCache>
                <c:formatCode>General</c:formatCode>
                <c:ptCount val="186"/>
                <c:pt idx="0">
                  <c:v>142.24170000000001</c:v>
                </c:pt>
                <c:pt idx="1">
                  <c:v>146.2526</c:v>
                </c:pt>
                <c:pt idx="2">
                  <c:v>149.91679999999999</c:v>
                </c:pt>
                <c:pt idx="3">
                  <c:v>153.3278</c:v>
                </c:pt>
                <c:pt idx="4">
                  <c:v>156.49189999999999</c:v>
                </c:pt>
                <c:pt idx="5">
                  <c:v>159.24879999999999</c:v>
                </c:pt>
                <c:pt idx="6">
                  <c:v>161.2527</c:v>
                </c:pt>
                <c:pt idx="7">
                  <c:v>162.80160000000001</c:v>
                </c:pt>
                <c:pt idx="8">
                  <c:v>163.9974</c:v>
                </c:pt>
                <c:pt idx="9">
                  <c:v>164.97989999999999</c:v>
                </c:pt>
                <c:pt idx="10">
                  <c:v>165.85720000000001</c:v>
                </c:pt>
                <c:pt idx="11">
                  <c:v>166.68899999999999</c:v>
                </c:pt>
                <c:pt idx="12">
                  <c:v>167.50239999999999</c:v>
                </c:pt>
                <c:pt idx="13">
                  <c:v>168.30969999999999</c:v>
                </c:pt>
                <c:pt idx="14">
                  <c:v>169.11519999999999</c:v>
                </c:pt>
                <c:pt idx="15">
                  <c:v>169.91980000000001</c:v>
                </c:pt>
                <c:pt idx="16">
                  <c:v>170.7225</c:v>
                </c:pt>
                <c:pt idx="17">
                  <c:v>171.52180000000001</c:v>
                </c:pt>
                <c:pt idx="18">
                  <c:v>172.31569999999999</c:v>
                </c:pt>
                <c:pt idx="19">
                  <c:v>173.1027</c:v>
                </c:pt>
                <c:pt idx="20">
                  <c:v>173.88120000000001</c:v>
                </c:pt>
                <c:pt idx="21">
                  <c:v>174.6499</c:v>
                </c:pt>
                <c:pt idx="22">
                  <c:v>175.40770000000001</c:v>
                </c:pt>
                <c:pt idx="23">
                  <c:v>176.15379999999999</c:v>
                </c:pt>
                <c:pt idx="24">
                  <c:v>176.88749999999999</c:v>
                </c:pt>
                <c:pt idx="25">
                  <c:v>177.60839999999999</c:v>
                </c:pt>
                <c:pt idx="26">
                  <c:v>178.31620000000001</c:v>
                </c:pt>
                <c:pt idx="27">
                  <c:v>179.01079999999999</c:v>
                </c:pt>
                <c:pt idx="28">
                  <c:v>179.6919</c:v>
                </c:pt>
                <c:pt idx="29">
                  <c:v>180.35980000000001</c:v>
                </c:pt>
                <c:pt idx="30">
                  <c:v>181.01439999999999</c:v>
                </c:pt>
                <c:pt idx="31">
                  <c:v>181.6559</c:v>
                </c:pt>
                <c:pt idx="32">
                  <c:v>182.28450000000001</c:v>
                </c:pt>
                <c:pt idx="33">
                  <c:v>182.90049999999999</c:v>
                </c:pt>
                <c:pt idx="34">
                  <c:v>183.50409999999999</c:v>
                </c:pt>
                <c:pt idx="35">
                  <c:v>184.09559999999999</c:v>
                </c:pt>
                <c:pt idx="36">
                  <c:v>184.67529999999999</c:v>
                </c:pt>
                <c:pt idx="37">
                  <c:v>185.24350000000001</c:v>
                </c:pt>
                <c:pt idx="38">
                  <c:v>185.8005</c:v>
                </c:pt>
                <c:pt idx="39">
                  <c:v>186.3466</c:v>
                </c:pt>
                <c:pt idx="40">
                  <c:v>186.88210000000001</c:v>
                </c:pt>
                <c:pt idx="41">
                  <c:v>187.4074</c:v>
                </c:pt>
                <c:pt idx="42">
                  <c:v>187.92269999999999</c:v>
                </c:pt>
                <c:pt idx="43">
                  <c:v>188.42840000000001</c:v>
                </c:pt>
                <c:pt idx="44">
                  <c:v>188.9246</c:v>
                </c:pt>
                <c:pt idx="45">
                  <c:v>189.4118</c:v>
                </c:pt>
                <c:pt idx="46">
                  <c:v>189.89009999999999</c:v>
                </c:pt>
                <c:pt idx="47">
                  <c:v>190.36</c:v>
                </c:pt>
                <c:pt idx="48">
                  <c:v>190.82149999999999</c:v>
                </c:pt>
                <c:pt idx="49">
                  <c:v>191.2749</c:v>
                </c:pt>
                <c:pt idx="50">
                  <c:v>191.72059999999999</c:v>
                </c:pt>
                <c:pt idx="51">
                  <c:v>192.15870000000001</c:v>
                </c:pt>
                <c:pt idx="52">
                  <c:v>192.58949999999999</c:v>
                </c:pt>
                <c:pt idx="53">
                  <c:v>193.01310000000001</c:v>
                </c:pt>
                <c:pt idx="54">
                  <c:v>193.4299</c:v>
                </c:pt>
                <c:pt idx="55">
                  <c:v>193.8399</c:v>
                </c:pt>
                <c:pt idx="56">
                  <c:v>194.24340000000001</c:v>
                </c:pt>
                <c:pt idx="57">
                  <c:v>194.64060000000001</c:v>
                </c:pt>
                <c:pt idx="58">
                  <c:v>195.0316</c:v>
                </c:pt>
                <c:pt idx="59">
                  <c:v>195.41669999999999</c:v>
                </c:pt>
                <c:pt idx="60">
                  <c:v>195.79599999999999</c:v>
                </c:pt>
                <c:pt idx="61">
                  <c:v>196.1696</c:v>
                </c:pt>
                <c:pt idx="62">
                  <c:v>196.5378</c:v>
                </c:pt>
                <c:pt idx="63">
                  <c:v>196.9006</c:v>
                </c:pt>
                <c:pt idx="64">
                  <c:v>197.25819999999999</c:v>
                </c:pt>
                <c:pt idx="65">
                  <c:v>197.61080000000001</c:v>
                </c:pt>
                <c:pt idx="66">
                  <c:v>197.95840000000001</c:v>
                </c:pt>
                <c:pt idx="67">
                  <c:v>198.3013</c:v>
                </c:pt>
                <c:pt idx="68">
                  <c:v>198.6395</c:v>
                </c:pt>
                <c:pt idx="69">
                  <c:v>198.97319999999999</c:v>
                </c:pt>
                <c:pt idx="70">
                  <c:v>199.30240000000001</c:v>
                </c:pt>
                <c:pt idx="71">
                  <c:v>199.62739999999999</c:v>
                </c:pt>
                <c:pt idx="72">
                  <c:v>199.94810000000001</c:v>
                </c:pt>
                <c:pt idx="73">
                  <c:v>200.2647</c:v>
                </c:pt>
                <c:pt idx="74">
                  <c:v>200.57740000000001</c:v>
                </c:pt>
                <c:pt idx="75">
                  <c:v>200.8861</c:v>
                </c:pt>
                <c:pt idx="76">
                  <c:v>201.191</c:v>
                </c:pt>
                <c:pt idx="77">
                  <c:v>201.4922</c:v>
                </c:pt>
                <c:pt idx="78">
                  <c:v>201.78970000000001</c:v>
                </c:pt>
                <c:pt idx="79">
                  <c:v>202.0838</c:v>
                </c:pt>
                <c:pt idx="80">
                  <c:v>202.37430000000001</c:v>
                </c:pt>
                <c:pt idx="81">
                  <c:v>202.66149999999999</c:v>
                </c:pt>
                <c:pt idx="82">
                  <c:v>202.94540000000001</c:v>
                </c:pt>
                <c:pt idx="83">
                  <c:v>203.226</c:v>
                </c:pt>
                <c:pt idx="84">
                  <c:v>203.5035</c:v>
                </c:pt>
                <c:pt idx="85">
                  <c:v>203.77789999999999</c:v>
                </c:pt>
                <c:pt idx="86">
                  <c:v>204.04920000000001</c:v>
                </c:pt>
                <c:pt idx="87">
                  <c:v>204.3176</c:v>
                </c:pt>
                <c:pt idx="88">
                  <c:v>204.5831</c:v>
                </c:pt>
                <c:pt idx="89">
                  <c:v>204.8458</c:v>
                </c:pt>
                <c:pt idx="90">
                  <c:v>205.10560000000001</c:v>
                </c:pt>
                <c:pt idx="91">
                  <c:v>205.36279999999999</c:v>
                </c:pt>
                <c:pt idx="92">
                  <c:v>205.6173</c:v>
                </c:pt>
                <c:pt idx="93">
                  <c:v>205.86920000000001</c:v>
                </c:pt>
                <c:pt idx="94">
                  <c:v>206.11850000000001</c:v>
                </c:pt>
                <c:pt idx="95">
                  <c:v>206.36539999999999</c:v>
                </c:pt>
                <c:pt idx="96">
                  <c:v>208.5147</c:v>
                </c:pt>
                <c:pt idx="97">
                  <c:v>210.66839999999999</c:v>
                </c:pt>
                <c:pt idx="98">
                  <c:v>212.64850000000001</c:v>
                </c:pt>
                <c:pt idx="99">
                  <c:v>214.48089999999999</c:v>
                </c:pt>
                <c:pt idx="100">
                  <c:v>216.18639999999999</c:v>
                </c:pt>
                <c:pt idx="101">
                  <c:v>217.78149999999999</c:v>
                </c:pt>
                <c:pt idx="102">
                  <c:v>219.27979999999999</c:v>
                </c:pt>
                <c:pt idx="103">
                  <c:v>220.69229999999999</c:v>
                </c:pt>
                <c:pt idx="104">
                  <c:v>222.02850000000001</c:v>
                </c:pt>
                <c:pt idx="105">
                  <c:v>223.29640000000001</c:v>
                </c:pt>
                <c:pt idx="106">
                  <c:v>224.5025</c:v>
                </c:pt>
                <c:pt idx="107">
                  <c:v>225.65280000000001</c:v>
                </c:pt>
                <c:pt idx="108">
                  <c:v>226.75219999999999</c:v>
                </c:pt>
                <c:pt idx="109">
                  <c:v>227.80510000000001</c:v>
                </c:pt>
                <c:pt idx="110">
                  <c:v>228.8152</c:v>
                </c:pt>
                <c:pt idx="111">
                  <c:v>229.786</c:v>
                </c:pt>
                <c:pt idx="112">
                  <c:v>230.72030000000001</c:v>
                </c:pt>
                <c:pt idx="113">
                  <c:v>231.62090000000001</c:v>
                </c:pt>
                <c:pt idx="114">
                  <c:v>232.49</c:v>
                </c:pt>
                <c:pt idx="115">
                  <c:v>233.32980000000001</c:v>
                </c:pt>
                <c:pt idx="116">
                  <c:v>234.1422</c:v>
                </c:pt>
                <c:pt idx="117">
                  <c:v>234.9289</c:v>
                </c:pt>
                <c:pt idx="118">
                  <c:v>235.69149999999999</c:v>
                </c:pt>
                <c:pt idx="119">
                  <c:v>236.4314</c:v>
                </c:pt>
                <c:pt idx="120">
                  <c:v>237.1498</c:v>
                </c:pt>
                <c:pt idx="121">
                  <c:v>237.84809999999999</c:v>
                </c:pt>
                <c:pt idx="122">
                  <c:v>238.52719999999999</c:v>
                </c:pt>
                <c:pt idx="123">
                  <c:v>239.18819999999999</c:v>
                </c:pt>
                <c:pt idx="124">
                  <c:v>239.83199999999999</c:v>
                </c:pt>
                <c:pt idx="125">
                  <c:v>240.45959999999999</c:v>
                </c:pt>
                <c:pt idx="126">
                  <c:v>241.07149999999999</c:v>
                </c:pt>
                <c:pt idx="127">
                  <c:v>241.6687</c:v>
                </c:pt>
                <c:pt idx="128">
                  <c:v>242.25149999999999</c:v>
                </c:pt>
                <c:pt idx="129">
                  <c:v>242.82089999999999</c:v>
                </c:pt>
                <c:pt idx="130">
                  <c:v>243.37729999999999</c:v>
                </c:pt>
                <c:pt idx="131">
                  <c:v>243.92150000000001</c:v>
                </c:pt>
                <c:pt idx="132">
                  <c:v>244.4538</c:v>
                </c:pt>
                <c:pt idx="133">
                  <c:v>244.97479999999999</c:v>
                </c:pt>
                <c:pt idx="134">
                  <c:v>245.48500000000001</c:v>
                </c:pt>
                <c:pt idx="135">
                  <c:v>245.9847</c:v>
                </c:pt>
                <c:pt idx="136">
                  <c:v>246.47409999999999</c:v>
                </c:pt>
                <c:pt idx="137">
                  <c:v>246.9539</c:v>
                </c:pt>
                <c:pt idx="138">
                  <c:v>247.42429999999999</c:v>
                </c:pt>
                <c:pt idx="139">
                  <c:v>247.88579999999999</c:v>
                </c:pt>
                <c:pt idx="140">
                  <c:v>248.33869999999999</c:v>
                </c:pt>
                <c:pt idx="141">
                  <c:v>248.78319999999999</c:v>
                </c:pt>
                <c:pt idx="142">
                  <c:v>249.21969999999999</c:v>
                </c:pt>
                <c:pt idx="143">
                  <c:v>249.64840000000001</c:v>
                </c:pt>
                <c:pt idx="144">
                  <c:v>250.06950000000001</c:v>
                </c:pt>
                <c:pt idx="145">
                  <c:v>250.48330000000001</c:v>
                </c:pt>
                <c:pt idx="146">
                  <c:v>250.89</c:v>
                </c:pt>
                <c:pt idx="147">
                  <c:v>251.29</c:v>
                </c:pt>
                <c:pt idx="148">
                  <c:v>251.6833</c:v>
                </c:pt>
                <c:pt idx="149">
                  <c:v>252.07040000000001</c:v>
                </c:pt>
                <c:pt idx="150">
                  <c:v>252.4512</c:v>
                </c:pt>
                <c:pt idx="151">
                  <c:v>252.82599999999999</c:v>
                </c:pt>
                <c:pt idx="152">
                  <c:v>253.19499999999999</c:v>
                </c:pt>
                <c:pt idx="153">
                  <c:v>253.55840000000001</c:v>
                </c:pt>
                <c:pt idx="154">
                  <c:v>253.91630000000001</c:v>
                </c:pt>
                <c:pt idx="155">
                  <c:v>254.2689</c:v>
                </c:pt>
                <c:pt idx="156">
                  <c:v>254.6163</c:v>
                </c:pt>
                <c:pt idx="157">
                  <c:v>254.95869999999999</c:v>
                </c:pt>
                <c:pt idx="158">
                  <c:v>255.2961</c:v>
                </c:pt>
                <c:pt idx="159">
                  <c:v>255.62880000000001</c:v>
                </c:pt>
                <c:pt idx="160">
                  <c:v>255.95689999999999</c:v>
                </c:pt>
                <c:pt idx="161">
                  <c:v>256.28039999999999</c:v>
                </c:pt>
                <c:pt idx="162">
                  <c:v>256.59949999999998</c:v>
                </c:pt>
                <c:pt idx="163">
                  <c:v>256.9144</c:v>
                </c:pt>
                <c:pt idx="164">
                  <c:v>257.22500000000002</c:v>
                </c:pt>
                <c:pt idx="165">
                  <c:v>257.53160000000003</c:v>
                </c:pt>
                <c:pt idx="166">
                  <c:v>257.83420000000001</c:v>
                </c:pt>
                <c:pt idx="167">
                  <c:v>258.13299999999998</c:v>
                </c:pt>
                <c:pt idx="168">
                  <c:v>258.42790000000002</c:v>
                </c:pt>
                <c:pt idx="169">
                  <c:v>258.71910000000003</c:v>
                </c:pt>
                <c:pt idx="170">
                  <c:v>259.00670000000002</c:v>
                </c:pt>
                <c:pt idx="171">
                  <c:v>259.29079999999999</c:v>
                </c:pt>
                <c:pt idx="172">
                  <c:v>259.57150000000001</c:v>
                </c:pt>
                <c:pt idx="173">
                  <c:v>259.84879999999998</c:v>
                </c:pt>
                <c:pt idx="174">
                  <c:v>260.12279999999998</c:v>
                </c:pt>
                <c:pt idx="175">
                  <c:v>260.39359999999999</c:v>
                </c:pt>
                <c:pt idx="176">
                  <c:v>260.66129999999998</c:v>
                </c:pt>
                <c:pt idx="177">
                  <c:v>260.92590000000001</c:v>
                </c:pt>
                <c:pt idx="178">
                  <c:v>261.18740000000003</c:v>
                </c:pt>
                <c:pt idx="179">
                  <c:v>261.44569999999999</c:v>
                </c:pt>
                <c:pt idx="180">
                  <c:v>261.70100000000002</c:v>
                </c:pt>
                <c:pt idx="181">
                  <c:v>261.95350000000002</c:v>
                </c:pt>
                <c:pt idx="182">
                  <c:v>262.20319999999998</c:v>
                </c:pt>
                <c:pt idx="183">
                  <c:v>262.4502</c:v>
                </c:pt>
                <c:pt idx="184">
                  <c:v>262.69450000000001</c:v>
                </c:pt>
                <c:pt idx="185">
                  <c:v>262.93619999999999</c:v>
                </c:pt>
              </c:numCache>
            </c:numRef>
          </c:yVal>
          <c:smooth val="1"/>
          <c:extLst>
            <c:ext xmlns:c16="http://schemas.microsoft.com/office/drawing/2014/chart" uri="{C3380CC4-5D6E-409C-BE32-E72D297353CC}">
              <c16:uniqueId val="{00000003-21EE-42F6-91F9-D6ED5705D41E}"/>
            </c:ext>
          </c:extLst>
        </c:ser>
        <c:ser>
          <c:idx val="4"/>
          <c:order val="4"/>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[0]!Lbs__dB</c:f>
              <c:numCache>
                <c:formatCode>General</c:formatCode>
                <c:ptCount val="186"/>
                <c:pt idx="0">
                  <c:v>173.875</c:v>
                </c:pt>
                <c:pt idx="1">
                  <c:v>175.46889999999999</c:v>
                </c:pt>
                <c:pt idx="2">
                  <c:v>176.81809999999999</c:v>
                </c:pt>
                <c:pt idx="3">
                  <c:v>177.98820000000001</c:v>
                </c:pt>
                <c:pt idx="4">
                  <c:v>179.0215</c:v>
                </c:pt>
                <c:pt idx="5">
                  <c:v>179.95699999999999</c:v>
                </c:pt>
                <c:pt idx="6">
                  <c:v>180.86590000000001</c:v>
                </c:pt>
                <c:pt idx="7">
                  <c:v>181.70259999999999</c:v>
                </c:pt>
                <c:pt idx="8">
                  <c:v>182.47880000000001</c:v>
                </c:pt>
                <c:pt idx="9">
                  <c:v>183.20339999999999</c:v>
                </c:pt>
                <c:pt idx="10">
                  <c:v>183.8835</c:v>
                </c:pt>
                <c:pt idx="11">
                  <c:v>184.52500000000001</c:v>
                </c:pt>
                <c:pt idx="12">
                  <c:v>185.13239999999999</c:v>
                </c:pt>
                <c:pt idx="13">
                  <c:v>185.7097</c:v>
                </c:pt>
                <c:pt idx="14">
                  <c:v>186.26009999999999</c:v>
                </c:pt>
                <c:pt idx="15">
                  <c:v>186.78639999999999</c:v>
                </c:pt>
                <c:pt idx="16">
                  <c:v>187.29089999999999</c:v>
                </c:pt>
                <c:pt idx="17">
                  <c:v>187.7757</c:v>
                </c:pt>
                <c:pt idx="18">
                  <c:v>188.24260000000001</c:v>
                </c:pt>
                <c:pt idx="19">
                  <c:v>188.69290000000001</c:v>
                </c:pt>
                <c:pt idx="20">
                  <c:v>189.12819999999999</c:v>
                </c:pt>
                <c:pt idx="21">
                  <c:v>189.54949999999999</c:v>
                </c:pt>
                <c:pt idx="22">
                  <c:v>189.9579</c:v>
                </c:pt>
                <c:pt idx="23">
                  <c:v>190.3544</c:v>
                </c:pt>
                <c:pt idx="24">
                  <c:v>190.7398</c:v>
                </c:pt>
                <c:pt idx="25">
                  <c:v>191.1148</c:v>
                </c:pt>
                <c:pt idx="26">
                  <c:v>191.48009999999999</c:v>
                </c:pt>
                <c:pt idx="27">
                  <c:v>191.8364</c:v>
                </c:pt>
                <c:pt idx="28">
                  <c:v>192.1842</c:v>
                </c:pt>
                <c:pt idx="29">
                  <c:v>192.524</c:v>
                </c:pt>
                <c:pt idx="30">
                  <c:v>192.8562</c:v>
                </c:pt>
                <c:pt idx="31">
                  <c:v>193.18129999999999</c:v>
                </c:pt>
                <c:pt idx="32">
                  <c:v>193.49969999999999</c:v>
                </c:pt>
                <c:pt idx="33">
                  <c:v>193.8117</c:v>
                </c:pt>
                <c:pt idx="34">
                  <c:v>194.11770000000001</c:v>
                </c:pt>
                <c:pt idx="35">
                  <c:v>194.41800000000001</c:v>
                </c:pt>
                <c:pt idx="36">
                  <c:v>194.71279999999999</c:v>
                </c:pt>
                <c:pt idx="37">
                  <c:v>195.00239999999999</c:v>
                </c:pt>
                <c:pt idx="38">
                  <c:v>195.28710000000001</c:v>
                </c:pt>
                <c:pt idx="39">
                  <c:v>195.56700000000001</c:v>
                </c:pt>
                <c:pt idx="40">
                  <c:v>195.8425</c:v>
                </c:pt>
                <c:pt idx="41">
                  <c:v>196.11359999999999</c:v>
                </c:pt>
                <c:pt idx="42">
                  <c:v>196.38059999999999</c:v>
                </c:pt>
                <c:pt idx="43">
                  <c:v>196.64359999999999</c:v>
                </c:pt>
                <c:pt idx="44">
                  <c:v>196.90289999999999</c:v>
                </c:pt>
                <c:pt idx="45">
                  <c:v>197.1585</c:v>
                </c:pt>
                <c:pt idx="46">
                  <c:v>197.41059999999999</c:v>
                </c:pt>
                <c:pt idx="47">
                  <c:v>197.65940000000001</c:v>
                </c:pt>
                <c:pt idx="48">
                  <c:v>197.9049</c:v>
                </c:pt>
                <c:pt idx="49">
                  <c:v>198.1473</c:v>
                </c:pt>
                <c:pt idx="50">
                  <c:v>198.38679999999999</c:v>
                </c:pt>
                <c:pt idx="51">
                  <c:v>198.6233</c:v>
                </c:pt>
                <c:pt idx="52">
                  <c:v>198.857</c:v>
                </c:pt>
                <c:pt idx="53">
                  <c:v>199.0881</c:v>
                </c:pt>
                <c:pt idx="54">
                  <c:v>199.31649999999999</c:v>
                </c:pt>
                <c:pt idx="55">
                  <c:v>199.54239999999999</c:v>
                </c:pt>
                <c:pt idx="56">
                  <c:v>199.76589999999999</c:v>
                </c:pt>
                <c:pt idx="57">
                  <c:v>199.9871</c:v>
                </c:pt>
                <c:pt idx="58">
                  <c:v>200.20590000000001</c:v>
                </c:pt>
                <c:pt idx="59">
                  <c:v>200.42259999999999</c:v>
                </c:pt>
                <c:pt idx="60">
                  <c:v>200.6371</c:v>
                </c:pt>
                <c:pt idx="61">
                  <c:v>200.84950000000001</c:v>
                </c:pt>
                <c:pt idx="62">
                  <c:v>201.0599</c:v>
                </c:pt>
                <c:pt idx="63">
                  <c:v>201.26840000000001</c:v>
                </c:pt>
                <c:pt idx="64">
                  <c:v>201.47499999999999</c:v>
                </c:pt>
                <c:pt idx="65">
                  <c:v>201.6797</c:v>
                </c:pt>
                <c:pt idx="66">
                  <c:v>201.8826</c:v>
                </c:pt>
                <c:pt idx="67">
                  <c:v>202.0838</c:v>
                </c:pt>
                <c:pt idx="68">
                  <c:v>202.2833</c:v>
                </c:pt>
                <c:pt idx="69">
                  <c:v>202.4811</c:v>
                </c:pt>
                <c:pt idx="70">
                  <c:v>202.67740000000001</c:v>
                </c:pt>
                <c:pt idx="71">
                  <c:v>202.87209999999999</c:v>
                </c:pt>
                <c:pt idx="72">
                  <c:v>203.0652</c:v>
                </c:pt>
                <c:pt idx="73">
                  <c:v>203.2569</c:v>
                </c:pt>
                <c:pt idx="74">
                  <c:v>203.44710000000001</c:v>
                </c:pt>
                <c:pt idx="75">
                  <c:v>203.63589999999999</c:v>
                </c:pt>
                <c:pt idx="76">
                  <c:v>203.82339999999999</c:v>
                </c:pt>
                <c:pt idx="77">
                  <c:v>204.0094</c:v>
                </c:pt>
                <c:pt idx="78">
                  <c:v>204.1942</c:v>
                </c:pt>
                <c:pt idx="79">
                  <c:v>204.3777</c:v>
                </c:pt>
                <c:pt idx="80">
                  <c:v>204.56</c:v>
                </c:pt>
                <c:pt idx="81">
                  <c:v>204.74100000000001</c:v>
                </c:pt>
                <c:pt idx="82">
                  <c:v>204.92089999999999</c:v>
                </c:pt>
                <c:pt idx="83">
                  <c:v>205.09960000000001</c:v>
                </c:pt>
                <c:pt idx="84">
                  <c:v>205.27709999999999</c:v>
                </c:pt>
                <c:pt idx="85">
                  <c:v>205.45349999999999</c:v>
                </c:pt>
                <c:pt idx="86">
                  <c:v>205.62889999999999</c:v>
                </c:pt>
                <c:pt idx="87">
                  <c:v>205.8032</c:v>
                </c:pt>
                <c:pt idx="88">
                  <c:v>205.97640000000001</c:v>
                </c:pt>
                <c:pt idx="89">
                  <c:v>206.14859999999999</c:v>
                </c:pt>
                <c:pt idx="90">
                  <c:v>206.31979999999999</c:v>
                </c:pt>
                <c:pt idx="91">
                  <c:v>206.49</c:v>
                </c:pt>
                <c:pt idx="92">
                  <c:v>206.6593</c:v>
                </c:pt>
                <c:pt idx="93">
                  <c:v>206.82759999999999</c:v>
                </c:pt>
                <c:pt idx="94">
                  <c:v>206.995</c:v>
                </c:pt>
                <c:pt idx="95">
                  <c:v>207.16149999999999</c:v>
                </c:pt>
                <c:pt idx="96">
                  <c:v>208.6893</c:v>
                </c:pt>
                <c:pt idx="97">
                  <c:v>210.23439999999999</c:v>
                </c:pt>
                <c:pt idx="98">
                  <c:v>211.71719999999999</c:v>
                </c:pt>
                <c:pt idx="99">
                  <c:v>213.16059999999999</c:v>
                </c:pt>
                <c:pt idx="100">
                  <c:v>214.59790000000001</c:v>
                </c:pt>
                <c:pt idx="101">
                  <c:v>215.95269999999999</c:v>
                </c:pt>
                <c:pt idx="102">
                  <c:v>217.23609999999999</c:v>
                </c:pt>
                <c:pt idx="103">
                  <c:v>218.45750000000001</c:v>
                </c:pt>
                <c:pt idx="104">
                  <c:v>219.70519999999999</c:v>
                </c:pt>
                <c:pt idx="105">
                  <c:v>220.9272</c:v>
                </c:pt>
                <c:pt idx="106">
                  <c:v>222.12610000000001</c:v>
                </c:pt>
                <c:pt idx="107">
                  <c:v>223.3039</c:v>
                </c:pt>
                <c:pt idx="108">
                  <c:v>224.4624</c:v>
                </c:pt>
                <c:pt idx="109">
                  <c:v>225.60310000000001</c:v>
                </c:pt>
                <c:pt idx="110">
                  <c:v>226.72739999999999</c:v>
                </c:pt>
                <c:pt idx="111">
                  <c:v>227.8366</c:v>
                </c:pt>
                <c:pt idx="112">
                  <c:v>228.93180000000001</c:v>
                </c:pt>
                <c:pt idx="113">
                  <c:v>230.0137</c:v>
                </c:pt>
                <c:pt idx="114">
                  <c:v>231.08340000000001</c:v>
                </c:pt>
                <c:pt idx="115">
                  <c:v>232.14160000000001</c:v>
                </c:pt>
                <c:pt idx="116">
                  <c:v>233.1891</c:v>
                </c:pt>
                <c:pt idx="117">
                  <c:v>234.22630000000001</c:v>
                </c:pt>
                <c:pt idx="118">
                  <c:v>235.25399999999999</c:v>
                </c:pt>
                <c:pt idx="119">
                  <c:v>236.27250000000001</c:v>
                </c:pt>
                <c:pt idx="120">
                  <c:v>237.2824</c:v>
                </c:pt>
                <c:pt idx="121">
                  <c:v>238.2841</c:v>
                </c:pt>
                <c:pt idx="122">
                  <c:v>239.27809999999999</c:v>
                </c:pt>
                <c:pt idx="123">
                  <c:v>240.26480000000001</c:v>
                </c:pt>
                <c:pt idx="124">
                  <c:v>241.24440000000001</c:v>
                </c:pt>
                <c:pt idx="125">
                  <c:v>242.2175</c:v>
                </c:pt>
                <c:pt idx="126">
                  <c:v>243.1841</c:v>
                </c:pt>
                <c:pt idx="127">
                  <c:v>244.1447</c:v>
                </c:pt>
                <c:pt idx="128">
                  <c:v>245.0992</c:v>
                </c:pt>
                <c:pt idx="129">
                  <c:v>246.04820000000001</c:v>
                </c:pt>
                <c:pt idx="130">
                  <c:v>246.99180000000001</c:v>
                </c:pt>
                <c:pt idx="131">
                  <c:v>247.93029999999999</c:v>
                </c:pt>
                <c:pt idx="132">
                  <c:v>248.8639</c:v>
                </c:pt>
                <c:pt idx="133">
                  <c:v>249.7928</c:v>
                </c:pt>
                <c:pt idx="134">
                  <c:v>250.71709999999999</c:v>
                </c:pt>
                <c:pt idx="135">
                  <c:v>251.637</c:v>
                </c:pt>
                <c:pt idx="136">
                  <c:v>252.5522</c:v>
                </c:pt>
                <c:pt idx="137">
                  <c:v>253.4631</c:v>
                </c:pt>
                <c:pt idx="138">
                  <c:v>254.37020000000001</c:v>
                </c:pt>
                <c:pt idx="139">
                  <c:v>255.27340000000001</c:v>
                </c:pt>
                <c:pt idx="140">
                  <c:v>256.17290000000003</c:v>
                </c:pt>
                <c:pt idx="141">
                  <c:v>257.06889999999999</c:v>
                </c:pt>
                <c:pt idx="142">
                  <c:v>257.96140000000003</c:v>
                </c:pt>
                <c:pt idx="143">
                  <c:v>258.85050000000001</c:v>
                </c:pt>
                <c:pt idx="144">
                  <c:v>259.7364</c:v>
                </c:pt>
                <c:pt idx="145">
                  <c:v>260.6189</c:v>
                </c:pt>
                <c:pt idx="146">
                  <c:v>261.49849999999998</c:v>
                </c:pt>
                <c:pt idx="147">
                  <c:v>262.37509999999997</c:v>
                </c:pt>
                <c:pt idx="148">
                  <c:v>263.24880000000002</c:v>
                </c:pt>
                <c:pt idx="149">
                  <c:v>264.11970000000002</c:v>
                </c:pt>
                <c:pt idx="150">
                  <c:v>264.988</c:v>
                </c:pt>
                <c:pt idx="151">
                  <c:v>265.8537</c:v>
                </c:pt>
                <c:pt idx="152">
                  <c:v>266.7167</c:v>
                </c:pt>
                <c:pt idx="153">
                  <c:v>267.57690000000002</c:v>
                </c:pt>
                <c:pt idx="154">
                  <c:v>268.4348</c:v>
                </c:pt>
                <c:pt idx="155">
                  <c:v>269.2903</c:v>
                </c:pt>
                <c:pt idx="156">
                  <c:v>270.14350000000002</c:v>
                </c:pt>
                <c:pt idx="157">
                  <c:v>270.99439999999998</c:v>
                </c:pt>
                <c:pt idx="158">
                  <c:v>271.84320000000002</c:v>
                </c:pt>
                <c:pt idx="159">
                  <c:v>272.68990000000002</c:v>
                </c:pt>
                <c:pt idx="160">
                  <c:v>273.53449999999998</c:v>
                </c:pt>
                <c:pt idx="161">
                  <c:v>274.37700000000001</c:v>
                </c:pt>
                <c:pt idx="162">
                  <c:v>275.2176</c:v>
                </c:pt>
                <c:pt idx="163">
                  <c:v>276.05630000000002</c:v>
                </c:pt>
                <c:pt idx="164">
                  <c:v>276.8931</c:v>
                </c:pt>
                <c:pt idx="165">
                  <c:v>277.72800000000001</c:v>
                </c:pt>
                <c:pt idx="166">
                  <c:v>278.56119999999999</c:v>
                </c:pt>
                <c:pt idx="167">
                  <c:v>279.39260000000002</c:v>
                </c:pt>
                <c:pt idx="168">
                  <c:v>280.22230000000002</c:v>
                </c:pt>
                <c:pt idx="169">
                  <c:v>281.05009999999999</c:v>
                </c:pt>
                <c:pt idx="170">
                  <c:v>281.87599999999998</c:v>
                </c:pt>
                <c:pt idx="171">
                  <c:v>282.7004</c:v>
                </c:pt>
                <c:pt idx="172">
                  <c:v>283.5231</c:v>
                </c:pt>
                <c:pt idx="173">
                  <c:v>284.34440000000001</c:v>
                </c:pt>
                <c:pt idx="174">
                  <c:v>285.16410000000002</c:v>
                </c:pt>
                <c:pt idx="175">
                  <c:v>285.98230000000001</c:v>
                </c:pt>
                <c:pt idx="176">
                  <c:v>286.79910000000001</c:v>
                </c:pt>
                <c:pt idx="177">
                  <c:v>287.61450000000002</c:v>
                </c:pt>
                <c:pt idx="178">
                  <c:v>288.42849999999999</c:v>
                </c:pt>
                <c:pt idx="179">
                  <c:v>289.2407</c:v>
                </c:pt>
                <c:pt idx="180">
                  <c:v>290.05160000000001</c:v>
                </c:pt>
                <c:pt idx="181">
                  <c:v>290.86110000000002</c:v>
                </c:pt>
                <c:pt idx="182">
                  <c:v>291.6694</c:v>
                </c:pt>
                <c:pt idx="183">
                  <c:v>292.47640000000001</c:v>
                </c:pt>
                <c:pt idx="184">
                  <c:v>293.28210000000001</c:v>
                </c:pt>
                <c:pt idx="185">
                  <c:v>294.08659999999998</c:v>
                </c:pt>
              </c:numCache>
            </c:numRef>
          </c:yVal>
          <c:smooth val="1"/>
          <c:extLst>
            <c:ext xmlns:c16="http://schemas.microsoft.com/office/drawing/2014/chart" uri="{C3380CC4-5D6E-409C-BE32-E72D297353CC}">
              <c16:uniqueId val="{00000004-21EE-42F6-91F9-D6ED5705D41E}"/>
            </c:ext>
          </c:extLst>
        </c:ser>
        <c:ser>
          <c:idx val="5"/>
          <c:order val="5"/>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[0]!Lbs_pdr__dB</c:f>
              <c:numCache>
                <c:formatCode>General</c:formatCode>
                <c:ptCount val="186"/>
                <c:pt idx="0">
                  <c:v>157.0181</c:v>
                </c:pt>
                <c:pt idx="1">
                  <c:v>158.37440000000001</c:v>
                </c:pt>
                <c:pt idx="2">
                  <c:v>159.52279999999999</c:v>
                </c:pt>
                <c:pt idx="3">
                  <c:v>160.5189</c:v>
                </c:pt>
                <c:pt idx="4">
                  <c:v>161.39879999999999</c:v>
                </c:pt>
                <c:pt idx="5">
                  <c:v>162.1875</c:v>
                </c:pt>
                <c:pt idx="6">
                  <c:v>162.93860000000001</c:v>
                </c:pt>
                <c:pt idx="7">
                  <c:v>163.68549999999999</c:v>
                </c:pt>
                <c:pt idx="8">
                  <c:v>164.4359</c:v>
                </c:pt>
                <c:pt idx="9">
                  <c:v>165.1942</c:v>
                </c:pt>
                <c:pt idx="10">
                  <c:v>165.9624</c:v>
                </c:pt>
                <c:pt idx="11">
                  <c:v>166.7407</c:v>
                </c:pt>
                <c:pt idx="12">
                  <c:v>167.52799999999999</c:v>
                </c:pt>
                <c:pt idx="13">
                  <c:v>168.32239999999999</c:v>
                </c:pt>
                <c:pt idx="14">
                  <c:v>169.1216</c:v>
                </c:pt>
                <c:pt idx="15">
                  <c:v>169.923</c:v>
                </c:pt>
                <c:pt idx="16">
                  <c:v>170.72409999999999</c:v>
                </c:pt>
                <c:pt idx="17">
                  <c:v>171.52260000000001</c:v>
                </c:pt>
                <c:pt idx="18">
                  <c:v>172.31610000000001</c:v>
                </c:pt>
                <c:pt idx="19">
                  <c:v>173.10290000000001</c:v>
                </c:pt>
                <c:pt idx="20">
                  <c:v>173.88130000000001</c:v>
                </c:pt>
                <c:pt idx="21">
                  <c:v>174.6499</c:v>
                </c:pt>
                <c:pt idx="22">
                  <c:v>175.40770000000001</c:v>
                </c:pt>
                <c:pt idx="23">
                  <c:v>176.15379999999999</c:v>
                </c:pt>
                <c:pt idx="24">
                  <c:v>176.88749999999999</c:v>
                </c:pt>
                <c:pt idx="25">
                  <c:v>177.60839999999999</c:v>
                </c:pt>
                <c:pt idx="26">
                  <c:v>178.31620000000001</c:v>
                </c:pt>
                <c:pt idx="27">
                  <c:v>179.01079999999999</c:v>
                </c:pt>
                <c:pt idx="28">
                  <c:v>179.6919</c:v>
                </c:pt>
                <c:pt idx="29">
                  <c:v>180.35980000000001</c:v>
                </c:pt>
                <c:pt idx="30">
                  <c:v>181.01439999999999</c:v>
                </c:pt>
                <c:pt idx="31">
                  <c:v>181.6559</c:v>
                </c:pt>
                <c:pt idx="32">
                  <c:v>182.28450000000001</c:v>
                </c:pt>
                <c:pt idx="33">
                  <c:v>182.90049999999999</c:v>
                </c:pt>
                <c:pt idx="34">
                  <c:v>183.50409999999999</c:v>
                </c:pt>
                <c:pt idx="35">
                  <c:v>184.09559999999999</c:v>
                </c:pt>
                <c:pt idx="36">
                  <c:v>184.67529999999999</c:v>
                </c:pt>
                <c:pt idx="37">
                  <c:v>185.24350000000001</c:v>
                </c:pt>
                <c:pt idx="38">
                  <c:v>185.8005</c:v>
                </c:pt>
                <c:pt idx="39">
                  <c:v>186.3466</c:v>
                </c:pt>
                <c:pt idx="40">
                  <c:v>186.88210000000001</c:v>
                </c:pt>
                <c:pt idx="41">
                  <c:v>187.4074</c:v>
                </c:pt>
                <c:pt idx="42">
                  <c:v>187.92269999999999</c:v>
                </c:pt>
                <c:pt idx="43">
                  <c:v>188.42840000000001</c:v>
                </c:pt>
                <c:pt idx="44">
                  <c:v>188.9246</c:v>
                </c:pt>
                <c:pt idx="45">
                  <c:v>189.4118</c:v>
                </c:pt>
                <c:pt idx="46">
                  <c:v>189.89009999999999</c:v>
                </c:pt>
                <c:pt idx="47">
                  <c:v>190.36</c:v>
                </c:pt>
                <c:pt idx="48">
                  <c:v>190.82149999999999</c:v>
                </c:pt>
                <c:pt idx="49">
                  <c:v>191.2749</c:v>
                </c:pt>
                <c:pt idx="50">
                  <c:v>191.72059999999999</c:v>
                </c:pt>
                <c:pt idx="51">
                  <c:v>192.15870000000001</c:v>
                </c:pt>
                <c:pt idx="52">
                  <c:v>192.58949999999999</c:v>
                </c:pt>
                <c:pt idx="53">
                  <c:v>193.01310000000001</c:v>
                </c:pt>
                <c:pt idx="54">
                  <c:v>193.4299</c:v>
                </c:pt>
                <c:pt idx="55">
                  <c:v>193.8399</c:v>
                </c:pt>
                <c:pt idx="56">
                  <c:v>194.24340000000001</c:v>
                </c:pt>
                <c:pt idx="57">
                  <c:v>194.64060000000001</c:v>
                </c:pt>
                <c:pt idx="58">
                  <c:v>195.0316</c:v>
                </c:pt>
                <c:pt idx="59">
                  <c:v>195.41669999999999</c:v>
                </c:pt>
                <c:pt idx="60">
                  <c:v>195.79599999999999</c:v>
                </c:pt>
                <c:pt idx="61">
                  <c:v>196.1696</c:v>
                </c:pt>
                <c:pt idx="62">
                  <c:v>196.5378</c:v>
                </c:pt>
                <c:pt idx="63">
                  <c:v>196.9006</c:v>
                </c:pt>
                <c:pt idx="64">
                  <c:v>197.25819999999999</c:v>
                </c:pt>
                <c:pt idx="65">
                  <c:v>197.61080000000001</c:v>
                </c:pt>
                <c:pt idx="66">
                  <c:v>197.95840000000001</c:v>
                </c:pt>
                <c:pt idx="67">
                  <c:v>198.3013</c:v>
                </c:pt>
                <c:pt idx="68">
                  <c:v>198.6395</c:v>
                </c:pt>
                <c:pt idx="69">
                  <c:v>198.97319999999999</c:v>
                </c:pt>
                <c:pt idx="70">
                  <c:v>199.30240000000001</c:v>
                </c:pt>
                <c:pt idx="71">
                  <c:v>199.62739999999999</c:v>
                </c:pt>
                <c:pt idx="72">
                  <c:v>199.94810000000001</c:v>
                </c:pt>
                <c:pt idx="73">
                  <c:v>200.2647</c:v>
                </c:pt>
                <c:pt idx="74">
                  <c:v>200.57740000000001</c:v>
                </c:pt>
                <c:pt idx="75">
                  <c:v>200.8861</c:v>
                </c:pt>
                <c:pt idx="76">
                  <c:v>201.191</c:v>
                </c:pt>
                <c:pt idx="77">
                  <c:v>201.4922</c:v>
                </c:pt>
                <c:pt idx="78">
                  <c:v>201.78970000000001</c:v>
                </c:pt>
                <c:pt idx="79">
                  <c:v>202.0838</c:v>
                </c:pt>
                <c:pt idx="80">
                  <c:v>202.37430000000001</c:v>
                </c:pt>
                <c:pt idx="81">
                  <c:v>202.66149999999999</c:v>
                </c:pt>
                <c:pt idx="82">
                  <c:v>202.94540000000001</c:v>
                </c:pt>
                <c:pt idx="83">
                  <c:v>203.226</c:v>
                </c:pt>
                <c:pt idx="84">
                  <c:v>203.5035</c:v>
                </c:pt>
                <c:pt idx="85">
                  <c:v>203.77789999999999</c:v>
                </c:pt>
                <c:pt idx="86">
                  <c:v>204.04920000000001</c:v>
                </c:pt>
                <c:pt idx="87">
                  <c:v>204.3176</c:v>
                </c:pt>
                <c:pt idx="88">
                  <c:v>204.5831</c:v>
                </c:pt>
                <c:pt idx="89">
                  <c:v>204.8458</c:v>
                </c:pt>
                <c:pt idx="90">
                  <c:v>205.10560000000001</c:v>
                </c:pt>
                <c:pt idx="91">
                  <c:v>205.36279999999999</c:v>
                </c:pt>
                <c:pt idx="92">
                  <c:v>205.6173</c:v>
                </c:pt>
                <c:pt idx="93">
                  <c:v>205.86920000000001</c:v>
                </c:pt>
                <c:pt idx="94">
                  <c:v>206.11850000000001</c:v>
                </c:pt>
                <c:pt idx="95">
                  <c:v>206.36539999999999</c:v>
                </c:pt>
                <c:pt idx="96">
                  <c:v>208.5147</c:v>
                </c:pt>
                <c:pt idx="97">
                  <c:v>210.66839999999999</c:v>
                </c:pt>
                <c:pt idx="98">
                  <c:v>212.64850000000001</c:v>
                </c:pt>
                <c:pt idx="99">
                  <c:v>214.48089999999999</c:v>
                </c:pt>
                <c:pt idx="100">
                  <c:v>216.18639999999999</c:v>
                </c:pt>
                <c:pt idx="101">
                  <c:v>217.78149999999999</c:v>
                </c:pt>
                <c:pt idx="102">
                  <c:v>219.27979999999999</c:v>
                </c:pt>
                <c:pt idx="103">
                  <c:v>220.69229999999999</c:v>
                </c:pt>
                <c:pt idx="104">
                  <c:v>222.02850000000001</c:v>
                </c:pt>
                <c:pt idx="105">
                  <c:v>223.29640000000001</c:v>
                </c:pt>
                <c:pt idx="106">
                  <c:v>224.5025</c:v>
                </c:pt>
                <c:pt idx="107">
                  <c:v>225.65280000000001</c:v>
                </c:pt>
                <c:pt idx="108">
                  <c:v>226.75219999999999</c:v>
                </c:pt>
                <c:pt idx="109">
                  <c:v>227.80510000000001</c:v>
                </c:pt>
                <c:pt idx="110">
                  <c:v>228.8152</c:v>
                </c:pt>
                <c:pt idx="111">
                  <c:v>229.786</c:v>
                </c:pt>
                <c:pt idx="112">
                  <c:v>230.72030000000001</c:v>
                </c:pt>
                <c:pt idx="113">
                  <c:v>231.62090000000001</c:v>
                </c:pt>
                <c:pt idx="114">
                  <c:v>232.49</c:v>
                </c:pt>
                <c:pt idx="115">
                  <c:v>233.32980000000001</c:v>
                </c:pt>
                <c:pt idx="116">
                  <c:v>234.1422</c:v>
                </c:pt>
                <c:pt idx="117">
                  <c:v>234.9289</c:v>
                </c:pt>
                <c:pt idx="118">
                  <c:v>235.69149999999999</c:v>
                </c:pt>
                <c:pt idx="119">
                  <c:v>236.4314</c:v>
                </c:pt>
                <c:pt idx="120">
                  <c:v>237.1498</c:v>
                </c:pt>
                <c:pt idx="121">
                  <c:v>237.84809999999999</c:v>
                </c:pt>
                <c:pt idx="122">
                  <c:v>238.52719999999999</c:v>
                </c:pt>
                <c:pt idx="123">
                  <c:v>239.18819999999999</c:v>
                </c:pt>
                <c:pt idx="124">
                  <c:v>239.83199999999999</c:v>
                </c:pt>
                <c:pt idx="125">
                  <c:v>240.45959999999999</c:v>
                </c:pt>
                <c:pt idx="126">
                  <c:v>241.07149999999999</c:v>
                </c:pt>
                <c:pt idx="127">
                  <c:v>241.6687</c:v>
                </c:pt>
                <c:pt idx="128">
                  <c:v>242.25149999999999</c:v>
                </c:pt>
                <c:pt idx="129">
                  <c:v>242.82089999999999</c:v>
                </c:pt>
                <c:pt idx="130">
                  <c:v>243.37729999999999</c:v>
                </c:pt>
                <c:pt idx="131">
                  <c:v>243.92150000000001</c:v>
                </c:pt>
                <c:pt idx="132">
                  <c:v>244.4538</c:v>
                </c:pt>
                <c:pt idx="133">
                  <c:v>244.97479999999999</c:v>
                </c:pt>
                <c:pt idx="134">
                  <c:v>245.48500000000001</c:v>
                </c:pt>
                <c:pt idx="135">
                  <c:v>245.9847</c:v>
                </c:pt>
                <c:pt idx="136">
                  <c:v>246.47409999999999</c:v>
                </c:pt>
                <c:pt idx="137">
                  <c:v>246.9539</c:v>
                </c:pt>
                <c:pt idx="138">
                  <c:v>247.42429999999999</c:v>
                </c:pt>
                <c:pt idx="139">
                  <c:v>247.88579999999999</c:v>
                </c:pt>
                <c:pt idx="140">
                  <c:v>248.33869999999999</c:v>
                </c:pt>
                <c:pt idx="141">
                  <c:v>248.78319999999999</c:v>
                </c:pt>
                <c:pt idx="142">
                  <c:v>249.21969999999999</c:v>
                </c:pt>
                <c:pt idx="143">
                  <c:v>249.64840000000001</c:v>
                </c:pt>
                <c:pt idx="144">
                  <c:v>250.06950000000001</c:v>
                </c:pt>
                <c:pt idx="145">
                  <c:v>250.48330000000001</c:v>
                </c:pt>
                <c:pt idx="146">
                  <c:v>250.89</c:v>
                </c:pt>
                <c:pt idx="147">
                  <c:v>251.29</c:v>
                </c:pt>
                <c:pt idx="148">
                  <c:v>251.6833</c:v>
                </c:pt>
                <c:pt idx="149">
                  <c:v>252.07040000000001</c:v>
                </c:pt>
                <c:pt idx="150">
                  <c:v>252.4512</c:v>
                </c:pt>
                <c:pt idx="151">
                  <c:v>252.82599999999999</c:v>
                </c:pt>
                <c:pt idx="152">
                  <c:v>253.19499999999999</c:v>
                </c:pt>
                <c:pt idx="153">
                  <c:v>253.55840000000001</c:v>
                </c:pt>
                <c:pt idx="154">
                  <c:v>253.91630000000001</c:v>
                </c:pt>
                <c:pt idx="155">
                  <c:v>254.2689</c:v>
                </c:pt>
                <c:pt idx="156">
                  <c:v>254.6163</c:v>
                </c:pt>
                <c:pt idx="157">
                  <c:v>254.95869999999999</c:v>
                </c:pt>
                <c:pt idx="158">
                  <c:v>255.2961</c:v>
                </c:pt>
                <c:pt idx="159">
                  <c:v>255.62880000000001</c:v>
                </c:pt>
                <c:pt idx="160">
                  <c:v>255.95689999999999</c:v>
                </c:pt>
                <c:pt idx="161">
                  <c:v>256.28039999999999</c:v>
                </c:pt>
                <c:pt idx="162">
                  <c:v>256.59949999999998</c:v>
                </c:pt>
                <c:pt idx="163">
                  <c:v>256.9144</c:v>
                </c:pt>
                <c:pt idx="164">
                  <c:v>257.22500000000002</c:v>
                </c:pt>
                <c:pt idx="165">
                  <c:v>257.53160000000003</c:v>
                </c:pt>
                <c:pt idx="166">
                  <c:v>257.83420000000001</c:v>
                </c:pt>
                <c:pt idx="167">
                  <c:v>258.13299999999998</c:v>
                </c:pt>
                <c:pt idx="168">
                  <c:v>258.42790000000002</c:v>
                </c:pt>
                <c:pt idx="169">
                  <c:v>258.71910000000003</c:v>
                </c:pt>
                <c:pt idx="170">
                  <c:v>259.00670000000002</c:v>
                </c:pt>
                <c:pt idx="171">
                  <c:v>259.29079999999999</c:v>
                </c:pt>
                <c:pt idx="172">
                  <c:v>259.57150000000001</c:v>
                </c:pt>
                <c:pt idx="173">
                  <c:v>259.84879999999998</c:v>
                </c:pt>
                <c:pt idx="174">
                  <c:v>260.12279999999998</c:v>
                </c:pt>
                <c:pt idx="175">
                  <c:v>260.39359999999999</c:v>
                </c:pt>
                <c:pt idx="176">
                  <c:v>260.66129999999998</c:v>
                </c:pt>
                <c:pt idx="177">
                  <c:v>260.92590000000001</c:v>
                </c:pt>
                <c:pt idx="178">
                  <c:v>261.18740000000003</c:v>
                </c:pt>
                <c:pt idx="179">
                  <c:v>261.44569999999999</c:v>
                </c:pt>
                <c:pt idx="180">
                  <c:v>261.70100000000002</c:v>
                </c:pt>
                <c:pt idx="181">
                  <c:v>261.95350000000002</c:v>
                </c:pt>
                <c:pt idx="182">
                  <c:v>262.20319999999998</c:v>
                </c:pt>
                <c:pt idx="183">
                  <c:v>262.4502</c:v>
                </c:pt>
                <c:pt idx="184">
                  <c:v>262.69450000000001</c:v>
                </c:pt>
                <c:pt idx="185">
                  <c:v>262.93619999999999</c:v>
                </c:pt>
              </c:numCache>
            </c:numRef>
          </c:yVal>
          <c:smooth val="1"/>
          <c:extLst>
            <c:ext xmlns:c16="http://schemas.microsoft.com/office/drawing/2014/chart" uri="{C3380CC4-5D6E-409C-BE32-E72D297353CC}">
              <c16:uniqueId val="{00000005-21EE-42F6-91F9-D6ED5705D41E}"/>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a:t>ITM, P.2001 and PDR P.2001 for 10 m Terminal Heights</a:t>
            </a:r>
          </a:p>
        </c:rich>
      </c:tx>
      <c:layout>
        <c:manualLayout>
          <c:xMode val="edge"/>
          <c:yMode val="edge"/>
          <c:x val="0.22140401276060004"/>
          <c:y val="2.9180600521381529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itm_overlays_120!$B$1:$B$190</c:f>
              <c:numCache>
                <c:formatCode>General</c:formatCode>
                <c:ptCount val="190"/>
                <c:pt idx="0">
                  <c:v>112.5</c:v>
                </c:pt>
                <c:pt idx="1">
                  <c:v>118.5</c:v>
                </c:pt>
                <c:pt idx="2">
                  <c:v>122</c:v>
                </c:pt>
                <c:pt idx="3">
                  <c:v>124.5</c:v>
                </c:pt>
                <c:pt idx="4">
                  <c:v>126.4</c:v>
                </c:pt>
                <c:pt idx="5">
                  <c:v>128</c:v>
                </c:pt>
                <c:pt idx="6">
                  <c:v>129.4</c:v>
                </c:pt>
                <c:pt idx="7">
                  <c:v>130.5</c:v>
                </c:pt>
                <c:pt idx="8">
                  <c:v>131.5</c:v>
                </c:pt>
                <c:pt idx="9">
                  <c:v>132.5</c:v>
                </c:pt>
                <c:pt idx="10">
                  <c:v>133.30000000000001</c:v>
                </c:pt>
                <c:pt idx="11">
                  <c:v>134</c:v>
                </c:pt>
                <c:pt idx="12">
                  <c:v>134.69999999999999</c:v>
                </c:pt>
                <c:pt idx="13">
                  <c:v>135.4</c:v>
                </c:pt>
                <c:pt idx="14">
                  <c:v>136</c:v>
                </c:pt>
                <c:pt idx="15">
                  <c:v>136.5</c:v>
                </c:pt>
                <c:pt idx="16">
                  <c:v>137.1</c:v>
                </c:pt>
                <c:pt idx="17">
                  <c:v>137.6</c:v>
                </c:pt>
                <c:pt idx="18">
                  <c:v>138</c:v>
                </c:pt>
                <c:pt idx="19">
                  <c:v>138.5</c:v>
                </c:pt>
                <c:pt idx="20">
                  <c:v>138.9</c:v>
                </c:pt>
                <c:pt idx="21">
                  <c:v>139.30000000000001</c:v>
                </c:pt>
                <c:pt idx="22">
                  <c:v>139.69999999999999</c:v>
                </c:pt>
                <c:pt idx="23">
                  <c:v>140.1</c:v>
                </c:pt>
                <c:pt idx="24">
                  <c:v>140.4</c:v>
                </c:pt>
                <c:pt idx="25">
                  <c:v>140.69999999999999</c:v>
                </c:pt>
                <c:pt idx="26">
                  <c:v>141.1</c:v>
                </c:pt>
                <c:pt idx="27">
                  <c:v>141.4</c:v>
                </c:pt>
                <c:pt idx="28">
                  <c:v>141.69999999999999</c:v>
                </c:pt>
                <c:pt idx="29">
                  <c:v>142</c:v>
                </c:pt>
                <c:pt idx="30">
                  <c:v>142.30000000000001</c:v>
                </c:pt>
                <c:pt idx="31">
                  <c:v>142.6</c:v>
                </c:pt>
                <c:pt idx="32">
                  <c:v>142.80000000000001</c:v>
                </c:pt>
                <c:pt idx="33">
                  <c:v>143.1</c:v>
                </c:pt>
                <c:pt idx="34">
                  <c:v>143.30000000000001</c:v>
                </c:pt>
                <c:pt idx="35">
                  <c:v>143.6</c:v>
                </c:pt>
                <c:pt idx="36">
                  <c:v>143.80000000000001</c:v>
                </c:pt>
                <c:pt idx="37">
                  <c:v>144</c:v>
                </c:pt>
                <c:pt idx="38">
                  <c:v>144.30000000000001</c:v>
                </c:pt>
                <c:pt idx="39">
                  <c:v>144.5</c:v>
                </c:pt>
                <c:pt idx="40">
                  <c:v>144.69999999999999</c:v>
                </c:pt>
                <c:pt idx="41">
                  <c:v>144.9</c:v>
                </c:pt>
                <c:pt idx="42">
                  <c:v>145.1</c:v>
                </c:pt>
                <c:pt idx="43">
                  <c:v>145.30000000000001</c:v>
                </c:pt>
                <c:pt idx="44">
                  <c:v>145.5</c:v>
                </c:pt>
                <c:pt idx="45">
                  <c:v>145.69999999999999</c:v>
                </c:pt>
                <c:pt idx="46">
                  <c:v>145.9</c:v>
                </c:pt>
                <c:pt idx="47">
                  <c:v>146.1</c:v>
                </c:pt>
                <c:pt idx="48">
                  <c:v>146.30000000000001</c:v>
                </c:pt>
                <c:pt idx="49">
                  <c:v>146.4</c:v>
                </c:pt>
                <c:pt idx="50">
                  <c:v>146.6</c:v>
                </c:pt>
                <c:pt idx="51">
                  <c:v>146.80000000000001</c:v>
                </c:pt>
                <c:pt idx="52">
                  <c:v>146.9</c:v>
                </c:pt>
                <c:pt idx="53">
                  <c:v>147.1</c:v>
                </c:pt>
                <c:pt idx="54">
                  <c:v>147.30000000000001</c:v>
                </c:pt>
                <c:pt idx="55">
                  <c:v>147.4</c:v>
                </c:pt>
                <c:pt idx="56">
                  <c:v>147.6</c:v>
                </c:pt>
                <c:pt idx="57">
                  <c:v>147.69999999999999</c:v>
                </c:pt>
                <c:pt idx="58">
                  <c:v>147.9</c:v>
                </c:pt>
                <c:pt idx="59">
                  <c:v>148</c:v>
                </c:pt>
                <c:pt idx="60">
                  <c:v>148.19999999999999</c:v>
                </c:pt>
                <c:pt idx="61">
                  <c:v>148.30000000000001</c:v>
                </c:pt>
                <c:pt idx="62">
                  <c:v>148.4</c:v>
                </c:pt>
                <c:pt idx="63">
                  <c:v>148.6</c:v>
                </c:pt>
                <c:pt idx="64">
                  <c:v>148.69999999999999</c:v>
                </c:pt>
                <c:pt idx="65">
                  <c:v>148.80000000000001</c:v>
                </c:pt>
                <c:pt idx="66">
                  <c:v>149</c:v>
                </c:pt>
                <c:pt idx="67">
                  <c:v>149.1</c:v>
                </c:pt>
                <c:pt idx="68">
                  <c:v>149.19999999999999</c:v>
                </c:pt>
                <c:pt idx="69">
                  <c:v>149.4</c:v>
                </c:pt>
                <c:pt idx="70">
                  <c:v>149.5</c:v>
                </c:pt>
                <c:pt idx="71">
                  <c:v>149.6</c:v>
                </c:pt>
                <c:pt idx="72">
                  <c:v>149.69999999999999</c:v>
                </c:pt>
                <c:pt idx="73">
                  <c:v>149.80000000000001</c:v>
                </c:pt>
                <c:pt idx="74">
                  <c:v>150</c:v>
                </c:pt>
                <c:pt idx="75">
                  <c:v>150.1</c:v>
                </c:pt>
                <c:pt idx="76">
                  <c:v>150.19999999999999</c:v>
                </c:pt>
                <c:pt idx="77">
                  <c:v>150.30000000000001</c:v>
                </c:pt>
                <c:pt idx="78">
                  <c:v>150.4</c:v>
                </c:pt>
                <c:pt idx="79">
                  <c:v>150.5</c:v>
                </c:pt>
                <c:pt idx="80">
                  <c:v>150.6</c:v>
                </c:pt>
                <c:pt idx="81">
                  <c:v>150.69999999999999</c:v>
                </c:pt>
                <c:pt idx="82">
                  <c:v>150.80000000000001</c:v>
                </c:pt>
                <c:pt idx="83">
                  <c:v>150.9</c:v>
                </c:pt>
                <c:pt idx="84">
                  <c:v>151</c:v>
                </c:pt>
                <c:pt idx="85">
                  <c:v>151.1</c:v>
                </c:pt>
                <c:pt idx="86">
                  <c:v>151.19999999999999</c:v>
                </c:pt>
                <c:pt idx="87">
                  <c:v>151.30000000000001</c:v>
                </c:pt>
                <c:pt idx="88">
                  <c:v>151.4</c:v>
                </c:pt>
                <c:pt idx="89">
                  <c:v>151.5</c:v>
                </c:pt>
                <c:pt idx="90">
                  <c:v>151.6</c:v>
                </c:pt>
                <c:pt idx="91">
                  <c:v>151.69999999999999</c:v>
                </c:pt>
                <c:pt idx="92">
                  <c:v>151.80000000000001</c:v>
                </c:pt>
                <c:pt idx="93">
                  <c:v>151.9</c:v>
                </c:pt>
                <c:pt idx="94">
                  <c:v>152</c:v>
                </c:pt>
                <c:pt idx="95">
                  <c:v>152.1</c:v>
                </c:pt>
                <c:pt idx="96">
                  <c:v>152.19999999999999</c:v>
                </c:pt>
                <c:pt idx="97">
                  <c:v>152.30000000000001</c:v>
                </c:pt>
                <c:pt idx="98">
                  <c:v>152.4</c:v>
                </c:pt>
                <c:pt idx="99">
                  <c:v>152.5</c:v>
                </c:pt>
                <c:pt idx="100">
                  <c:v>153.30000000000001</c:v>
                </c:pt>
                <c:pt idx="101">
                  <c:v>154</c:v>
                </c:pt>
                <c:pt idx="102">
                  <c:v>154.69999999999999</c:v>
                </c:pt>
                <c:pt idx="103">
                  <c:v>155.4</c:v>
                </c:pt>
                <c:pt idx="104">
                  <c:v>156</c:v>
                </c:pt>
                <c:pt idx="105">
                  <c:v>156.5</c:v>
                </c:pt>
                <c:pt idx="106">
                  <c:v>157.1</c:v>
                </c:pt>
                <c:pt idx="107">
                  <c:v>157.6</c:v>
                </c:pt>
                <c:pt idx="108">
                  <c:v>158</c:v>
                </c:pt>
                <c:pt idx="109">
                  <c:v>158.5</c:v>
                </c:pt>
                <c:pt idx="110">
                  <c:v>158.9</c:v>
                </c:pt>
                <c:pt idx="111">
                  <c:v>159.30000000000001</c:v>
                </c:pt>
                <c:pt idx="112">
                  <c:v>159.69999999999999</c:v>
                </c:pt>
                <c:pt idx="113">
                  <c:v>160.1</c:v>
                </c:pt>
                <c:pt idx="114">
                  <c:v>160.4</c:v>
                </c:pt>
                <c:pt idx="115">
                  <c:v>160.69999999999999</c:v>
                </c:pt>
                <c:pt idx="116">
                  <c:v>161.1</c:v>
                </c:pt>
                <c:pt idx="117">
                  <c:v>161.4</c:v>
                </c:pt>
                <c:pt idx="118">
                  <c:v>161.69999999999999</c:v>
                </c:pt>
                <c:pt idx="119">
                  <c:v>162</c:v>
                </c:pt>
                <c:pt idx="120">
                  <c:v>162.30000000000001</c:v>
                </c:pt>
                <c:pt idx="121">
                  <c:v>162.6</c:v>
                </c:pt>
                <c:pt idx="122">
                  <c:v>162.80000000000001</c:v>
                </c:pt>
                <c:pt idx="123">
                  <c:v>163.1</c:v>
                </c:pt>
                <c:pt idx="124">
                  <c:v>163.30000000000001</c:v>
                </c:pt>
                <c:pt idx="125">
                  <c:v>163.6</c:v>
                </c:pt>
                <c:pt idx="126">
                  <c:v>163.80000000000001</c:v>
                </c:pt>
                <c:pt idx="127">
                  <c:v>164</c:v>
                </c:pt>
                <c:pt idx="128">
                  <c:v>164.3</c:v>
                </c:pt>
                <c:pt idx="129">
                  <c:v>164.5</c:v>
                </c:pt>
                <c:pt idx="130">
                  <c:v>164.7</c:v>
                </c:pt>
                <c:pt idx="131">
                  <c:v>164.9</c:v>
                </c:pt>
                <c:pt idx="132">
                  <c:v>165.1</c:v>
                </c:pt>
                <c:pt idx="133">
                  <c:v>165.3</c:v>
                </c:pt>
                <c:pt idx="134">
                  <c:v>165.5</c:v>
                </c:pt>
                <c:pt idx="135">
                  <c:v>165.7</c:v>
                </c:pt>
                <c:pt idx="136">
                  <c:v>165.9</c:v>
                </c:pt>
                <c:pt idx="137">
                  <c:v>166.1</c:v>
                </c:pt>
                <c:pt idx="138">
                  <c:v>166.3</c:v>
                </c:pt>
                <c:pt idx="139">
                  <c:v>166.4</c:v>
                </c:pt>
                <c:pt idx="140">
                  <c:v>166.6</c:v>
                </c:pt>
                <c:pt idx="141">
                  <c:v>166.8</c:v>
                </c:pt>
                <c:pt idx="142">
                  <c:v>166.9</c:v>
                </c:pt>
                <c:pt idx="143">
                  <c:v>167.1</c:v>
                </c:pt>
                <c:pt idx="144">
                  <c:v>167.3</c:v>
                </c:pt>
                <c:pt idx="145">
                  <c:v>167.4</c:v>
                </c:pt>
                <c:pt idx="146">
                  <c:v>167.6</c:v>
                </c:pt>
                <c:pt idx="147">
                  <c:v>167.7</c:v>
                </c:pt>
                <c:pt idx="148">
                  <c:v>167.9</c:v>
                </c:pt>
                <c:pt idx="149">
                  <c:v>168</c:v>
                </c:pt>
                <c:pt idx="150">
                  <c:v>168.2</c:v>
                </c:pt>
                <c:pt idx="151">
                  <c:v>168.3</c:v>
                </c:pt>
                <c:pt idx="152">
                  <c:v>168.4</c:v>
                </c:pt>
                <c:pt idx="153">
                  <c:v>168.6</c:v>
                </c:pt>
                <c:pt idx="154">
                  <c:v>168.7</c:v>
                </c:pt>
                <c:pt idx="155">
                  <c:v>168.8</c:v>
                </c:pt>
                <c:pt idx="156">
                  <c:v>169</c:v>
                </c:pt>
                <c:pt idx="157">
                  <c:v>169.1</c:v>
                </c:pt>
                <c:pt idx="158">
                  <c:v>169.2</c:v>
                </c:pt>
                <c:pt idx="159">
                  <c:v>169.4</c:v>
                </c:pt>
                <c:pt idx="160">
                  <c:v>169.5</c:v>
                </c:pt>
                <c:pt idx="161">
                  <c:v>169.6</c:v>
                </c:pt>
                <c:pt idx="162">
                  <c:v>169.7</c:v>
                </c:pt>
                <c:pt idx="163">
                  <c:v>169.8</c:v>
                </c:pt>
                <c:pt idx="164">
                  <c:v>170</c:v>
                </c:pt>
                <c:pt idx="165">
                  <c:v>170.1</c:v>
                </c:pt>
                <c:pt idx="166">
                  <c:v>170.2</c:v>
                </c:pt>
                <c:pt idx="167">
                  <c:v>170.3</c:v>
                </c:pt>
                <c:pt idx="168">
                  <c:v>170.4</c:v>
                </c:pt>
                <c:pt idx="169">
                  <c:v>170.5</c:v>
                </c:pt>
                <c:pt idx="170">
                  <c:v>170.6</c:v>
                </c:pt>
                <c:pt idx="171">
                  <c:v>170.7</c:v>
                </c:pt>
                <c:pt idx="172">
                  <c:v>170.8</c:v>
                </c:pt>
                <c:pt idx="173">
                  <c:v>170.9</c:v>
                </c:pt>
                <c:pt idx="174">
                  <c:v>171</c:v>
                </c:pt>
                <c:pt idx="175">
                  <c:v>171.1</c:v>
                </c:pt>
                <c:pt idx="176">
                  <c:v>171.2</c:v>
                </c:pt>
                <c:pt idx="177">
                  <c:v>171.3</c:v>
                </c:pt>
                <c:pt idx="178">
                  <c:v>171.4</c:v>
                </c:pt>
                <c:pt idx="179">
                  <c:v>171.5</c:v>
                </c:pt>
                <c:pt idx="180">
                  <c:v>171.6</c:v>
                </c:pt>
                <c:pt idx="181">
                  <c:v>171.7</c:v>
                </c:pt>
                <c:pt idx="182">
                  <c:v>171.8</c:v>
                </c:pt>
                <c:pt idx="183">
                  <c:v>171.9</c:v>
                </c:pt>
                <c:pt idx="184">
                  <c:v>172</c:v>
                </c:pt>
                <c:pt idx="185">
                  <c:v>172.1</c:v>
                </c:pt>
                <c:pt idx="186">
                  <c:v>172.2</c:v>
                </c:pt>
                <c:pt idx="187">
                  <c:v>172.3</c:v>
                </c:pt>
                <c:pt idx="188">
                  <c:v>172.4</c:v>
                </c:pt>
                <c:pt idx="189">
                  <c:v>172.5</c:v>
                </c:pt>
              </c:numCache>
            </c:numRef>
          </c:yVal>
          <c:smooth val="1"/>
          <c:extLst>
            <c:ext xmlns:c16="http://schemas.microsoft.com/office/drawing/2014/chart" uri="{C3380CC4-5D6E-409C-BE32-E72D297353CC}">
              <c16:uniqueId val="{00000000-8E74-4E26-AAC6-0083682785B8}"/>
            </c:ext>
          </c:extLst>
        </c:ser>
        <c:ser>
          <c:idx val="1"/>
          <c:order val="1"/>
          <c:tx>
            <c:v>Lb ITM</c:v>
          </c:tx>
          <c:spPr>
            <a:ln w="19050" cap="rnd">
              <a:solidFill>
                <a:schemeClr val="accent2"/>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itm_overlays_120!$D$1:$D$190</c:f>
              <c:numCache>
                <c:formatCode>General</c:formatCode>
                <c:ptCount val="190"/>
                <c:pt idx="0">
                  <c:v>112.4</c:v>
                </c:pt>
                <c:pt idx="1">
                  <c:v>118.5</c:v>
                </c:pt>
                <c:pt idx="2">
                  <c:v>122</c:v>
                </c:pt>
                <c:pt idx="3">
                  <c:v>124.5</c:v>
                </c:pt>
                <c:pt idx="4">
                  <c:v>126.4</c:v>
                </c:pt>
                <c:pt idx="5">
                  <c:v>128</c:v>
                </c:pt>
                <c:pt idx="6">
                  <c:v>129.30000000000001</c:v>
                </c:pt>
                <c:pt idx="7">
                  <c:v>130.5</c:v>
                </c:pt>
                <c:pt idx="8">
                  <c:v>131.5</c:v>
                </c:pt>
                <c:pt idx="9">
                  <c:v>132.4</c:v>
                </c:pt>
                <c:pt idx="10">
                  <c:v>133.19999999999999</c:v>
                </c:pt>
                <c:pt idx="11">
                  <c:v>133.9</c:v>
                </c:pt>
                <c:pt idx="12">
                  <c:v>134.6</c:v>
                </c:pt>
                <c:pt idx="13">
                  <c:v>135.30000000000001</c:v>
                </c:pt>
                <c:pt idx="14">
                  <c:v>135.80000000000001</c:v>
                </c:pt>
                <c:pt idx="15">
                  <c:v>136.4</c:v>
                </c:pt>
                <c:pt idx="16">
                  <c:v>136.9</c:v>
                </c:pt>
                <c:pt idx="17">
                  <c:v>137.30000000000001</c:v>
                </c:pt>
                <c:pt idx="18">
                  <c:v>137.80000000000001</c:v>
                </c:pt>
                <c:pt idx="19">
                  <c:v>139.4</c:v>
                </c:pt>
                <c:pt idx="20">
                  <c:v>142.19999999999999</c:v>
                </c:pt>
                <c:pt idx="21">
                  <c:v>145</c:v>
                </c:pt>
                <c:pt idx="22">
                  <c:v>147.80000000000001</c:v>
                </c:pt>
                <c:pt idx="23">
                  <c:v>150.6</c:v>
                </c:pt>
                <c:pt idx="24">
                  <c:v>153.4</c:v>
                </c:pt>
                <c:pt idx="25">
                  <c:v>156.1</c:v>
                </c:pt>
                <c:pt idx="26">
                  <c:v>158.30000000000001</c:v>
                </c:pt>
                <c:pt idx="27">
                  <c:v>160.5</c:v>
                </c:pt>
                <c:pt idx="28">
                  <c:v>162.6</c:v>
                </c:pt>
                <c:pt idx="29">
                  <c:v>164.7</c:v>
                </c:pt>
                <c:pt idx="30">
                  <c:v>166.8</c:v>
                </c:pt>
                <c:pt idx="31">
                  <c:v>168.9</c:v>
                </c:pt>
                <c:pt idx="32">
                  <c:v>171</c:v>
                </c:pt>
                <c:pt idx="33">
                  <c:v>173.1</c:v>
                </c:pt>
                <c:pt idx="34">
                  <c:v>175.2</c:v>
                </c:pt>
                <c:pt idx="35">
                  <c:v>177.2</c:v>
                </c:pt>
                <c:pt idx="36">
                  <c:v>179.3</c:v>
                </c:pt>
                <c:pt idx="37">
                  <c:v>181.3</c:v>
                </c:pt>
                <c:pt idx="38">
                  <c:v>183.4</c:v>
                </c:pt>
                <c:pt idx="39">
                  <c:v>185.4</c:v>
                </c:pt>
                <c:pt idx="40">
                  <c:v>187.4</c:v>
                </c:pt>
                <c:pt idx="41">
                  <c:v>189.5</c:v>
                </c:pt>
                <c:pt idx="42">
                  <c:v>191.5</c:v>
                </c:pt>
                <c:pt idx="43">
                  <c:v>193.6</c:v>
                </c:pt>
                <c:pt idx="44">
                  <c:v>195.7</c:v>
                </c:pt>
                <c:pt idx="45">
                  <c:v>197.7</c:v>
                </c:pt>
                <c:pt idx="46">
                  <c:v>199.8</c:v>
                </c:pt>
                <c:pt idx="47">
                  <c:v>201.8</c:v>
                </c:pt>
                <c:pt idx="48">
                  <c:v>203.8</c:v>
                </c:pt>
                <c:pt idx="49">
                  <c:v>205.9</c:v>
                </c:pt>
                <c:pt idx="50">
                  <c:v>206.9</c:v>
                </c:pt>
                <c:pt idx="51">
                  <c:v>207.1</c:v>
                </c:pt>
                <c:pt idx="52">
                  <c:v>207.3</c:v>
                </c:pt>
                <c:pt idx="53">
                  <c:v>207.5</c:v>
                </c:pt>
                <c:pt idx="54">
                  <c:v>207.7</c:v>
                </c:pt>
                <c:pt idx="55">
                  <c:v>207.9</c:v>
                </c:pt>
                <c:pt idx="56">
                  <c:v>208</c:v>
                </c:pt>
                <c:pt idx="57">
                  <c:v>208.2</c:v>
                </c:pt>
                <c:pt idx="58">
                  <c:v>208.4</c:v>
                </c:pt>
                <c:pt idx="59">
                  <c:v>208.6</c:v>
                </c:pt>
                <c:pt idx="60">
                  <c:v>208.7</c:v>
                </c:pt>
                <c:pt idx="61">
                  <c:v>208.9</c:v>
                </c:pt>
                <c:pt idx="62">
                  <c:v>209.1</c:v>
                </c:pt>
                <c:pt idx="63">
                  <c:v>209.3</c:v>
                </c:pt>
                <c:pt idx="64">
                  <c:v>209.4</c:v>
                </c:pt>
                <c:pt idx="65">
                  <c:v>209.6</c:v>
                </c:pt>
                <c:pt idx="66">
                  <c:v>209.7</c:v>
                </c:pt>
                <c:pt idx="67">
                  <c:v>209.9</c:v>
                </c:pt>
                <c:pt idx="68">
                  <c:v>210</c:v>
                </c:pt>
                <c:pt idx="69">
                  <c:v>210.2</c:v>
                </c:pt>
                <c:pt idx="70">
                  <c:v>210.4</c:v>
                </c:pt>
                <c:pt idx="71">
                  <c:v>210.5</c:v>
                </c:pt>
                <c:pt idx="72">
                  <c:v>210.7</c:v>
                </c:pt>
                <c:pt idx="73">
                  <c:v>210.8</c:v>
                </c:pt>
                <c:pt idx="74">
                  <c:v>210.9</c:v>
                </c:pt>
                <c:pt idx="75">
                  <c:v>211.1</c:v>
                </c:pt>
                <c:pt idx="76">
                  <c:v>211.2</c:v>
                </c:pt>
                <c:pt idx="77">
                  <c:v>211.4</c:v>
                </c:pt>
                <c:pt idx="78">
                  <c:v>211.5</c:v>
                </c:pt>
                <c:pt idx="79">
                  <c:v>211.7</c:v>
                </c:pt>
                <c:pt idx="80">
                  <c:v>211.8</c:v>
                </c:pt>
                <c:pt idx="81">
                  <c:v>211.9</c:v>
                </c:pt>
                <c:pt idx="82">
                  <c:v>212.1</c:v>
                </c:pt>
                <c:pt idx="83">
                  <c:v>212.2</c:v>
                </c:pt>
                <c:pt idx="84">
                  <c:v>212.3</c:v>
                </c:pt>
                <c:pt idx="85">
                  <c:v>212.5</c:v>
                </c:pt>
                <c:pt idx="86">
                  <c:v>212.6</c:v>
                </c:pt>
                <c:pt idx="87">
                  <c:v>212.7</c:v>
                </c:pt>
                <c:pt idx="88">
                  <c:v>212.8</c:v>
                </c:pt>
                <c:pt idx="89">
                  <c:v>213</c:v>
                </c:pt>
                <c:pt idx="90">
                  <c:v>213.1</c:v>
                </c:pt>
                <c:pt idx="91">
                  <c:v>213.2</c:v>
                </c:pt>
                <c:pt idx="92">
                  <c:v>213.4</c:v>
                </c:pt>
                <c:pt idx="93">
                  <c:v>213.5</c:v>
                </c:pt>
                <c:pt idx="94">
                  <c:v>213.6</c:v>
                </c:pt>
                <c:pt idx="95">
                  <c:v>213.7</c:v>
                </c:pt>
                <c:pt idx="96">
                  <c:v>213.8</c:v>
                </c:pt>
                <c:pt idx="97">
                  <c:v>214</c:v>
                </c:pt>
                <c:pt idx="98">
                  <c:v>214.1</c:v>
                </c:pt>
                <c:pt idx="99">
                  <c:v>214.2</c:v>
                </c:pt>
                <c:pt idx="100">
                  <c:v>215.4</c:v>
                </c:pt>
                <c:pt idx="101">
                  <c:v>216.5</c:v>
                </c:pt>
                <c:pt idx="102">
                  <c:v>217.7</c:v>
                </c:pt>
                <c:pt idx="103">
                  <c:v>218.8</c:v>
                </c:pt>
                <c:pt idx="104">
                  <c:v>220</c:v>
                </c:pt>
                <c:pt idx="105">
                  <c:v>221.2</c:v>
                </c:pt>
                <c:pt idx="106">
                  <c:v>222.3</c:v>
                </c:pt>
                <c:pt idx="107">
                  <c:v>223.5</c:v>
                </c:pt>
                <c:pt idx="108">
                  <c:v>224.7</c:v>
                </c:pt>
                <c:pt idx="109">
                  <c:v>225.9</c:v>
                </c:pt>
                <c:pt idx="110">
                  <c:v>227.1</c:v>
                </c:pt>
                <c:pt idx="111">
                  <c:v>228.3</c:v>
                </c:pt>
                <c:pt idx="112">
                  <c:v>229.5</c:v>
                </c:pt>
                <c:pt idx="113">
                  <c:v>230.6</c:v>
                </c:pt>
                <c:pt idx="114">
                  <c:v>231.8</c:v>
                </c:pt>
                <c:pt idx="115">
                  <c:v>232.9</c:v>
                </c:pt>
                <c:pt idx="116">
                  <c:v>234</c:v>
                </c:pt>
                <c:pt idx="117">
                  <c:v>235.1</c:v>
                </c:pt>
                <c:pt idx="118">
                  <c:v>236.2</c:v>
                </c:pt>
                <c:pt idx="119">
                  <c:v>237.2</c:v>
                </c:pt>
                <c:pt idx="120">
                  <c:v>238.3</c:v>
                </c:pt>
                <c:pt idx="121">
                  <c:v>239.3</c:v>
                </c:pt>
                <c:pt idx="122">
                  <c:v>240.3</c:v>
                </c:pt>
                <c:pt idx="123">
                  <c:v>241.3</c:v>
                </c:pt>
                <c:pt idx="124">
                  <c:v>242.2</c:v>
                </c:pt>
                <c:pt idx="125">
                  <c:v>243.2</c:v>
                </c:pt>
                <c:pt idx="126">
                  <c:v>244.1</c:v>
                </c:pt>
                <c:pt idx="127">
                  <c:v>245.1</c:v>
                </c:pt>
                <c:pt idx="128">
                  <c:v>246</c:v>
                </c:pt>
                <c:pt idx="129">
                  <c:v>246.9</c:v>
                </c:pt>
                <c:pt idx="130">
                  <c:v>247.8</c:v>
                </c:pt>
                <c:pt idx="131">
                  <c:v>248.7</c:v>
                </c:pt>
                <c:pt idx="132">
                  <c:v>249.6</c:v>
                </c:pt>
                <c:pt idx="133">
                  <c:v>250.4</c:v>
                </c:pt>
                <c:pt idx="134">
                  <c:v>251.3</c:v>
                </c:pt>
                <c:pt idx="135">
                  <c:v>252.2</c:v>
                </c:pt>
                <c:pt idx="136">
                  <c:v>253</c:v>
                </c:pt>
                <c:pt idx="137">
                  <c:v>253.8</c:v>
                </c:pt>
                <c:pt idx="138">
                  <c:v>254.7</c:v>
                </c:pt>
                <c:pt idx="139">
                  <c:v>255.5</c:v>
                </c:pt>
                <c:pt idx="140">
                  <c:v>256.3</c:v>
                </c:pt>
                <c:pt idx="141">
                  <c:v>257.10000000000002</c:v>
                </c:pt>
                <c:pt idx="142">
                  <c:v>258</c:v>
                </c:pt>
                <c:pt idx="143">
                  <c:v>258.8</c:v>
                </c:pt>
                <c:pt idx="144">
                  <c:v>259.60000000000002</c:v>
                </c:pt>
                <c:pt idx="145">
                  <c:v>260.39999999999998</c:v>
                </c:pt>
                <c:pt idx="146">
                  <c:v>261.2</c:v>
                </c:pt>
                <c:pt idx="147">
                  <c:v>261.89999999999998</c:v>
                </c:pt>
                <c:pt idx="148">
                  <c:v>262.7</c:v>
                </c:pt>
                <c:pt idx="149">
                  <c:v>263.5</c:v>
                </c:pt>
                <c:pt idx="150">
                  <c:v>264.3</c:v>
                </c:pt>
                <c:pt idx="151">
                  <c:v>265.10000000000002</c:v>
                </c:pt>
                <c:pt idx="152">
                  <c:v>265.8</c:v>
                </c:pt>
                <c:pt idx="153">
                  <c:v>266.60000000000002</c:v>
                </c:pt>
                <c:pt idx="154">
                  <c:v>267.39999999999998</c:v>
                </c:pt>
                <c:pt idx="155">
                  <c:v>268.10000000000002</c:v>
                </c:pt>
                <c:pt idx="156">
                  <c:v>268.89999999999998</c:v>
                </c:pt>
                <c:pt idx="157">
                  <c:v>269.60000000000002</c:v>
                </c:pt>
                <c:pt idx="158">
                  <c:v>270.39999999999998</c:v>
                </c:pt>
                <c:pt idx="159">
                  <c:v>271.10000000000002</c:v>
                </c:pt>
                <c:pt idx="160">
                  <c:v>271.89999999999998</c:v>
                </c:pt>
                <c:pt idx="161">
                  <c:v>272.60000000000002</c:v>
                </c:pt>
                <c:pt idx="162">
                  <c:v>273.39999999999998</c:v>
                </c:pt>
                <c:pt idx="163">
                  <c:v>274.10000000000002</c:v>
                </c:pt>
                <c:pt idx="164">
                  <c:v>274.8</c:v>
                </c:pt>
                <c:pt idx="165">
                  <c:v>275.60000000000002</c:v>
                </c:pt>
                <c:pt idx="166">
                  <c:v>276.3</c:v>
                </c:pt>
                <c:pt idx="167">
                  <c:v>277</c:v>
                </c:pt>
                <c:pt idx="168">
                  <c:v>277.8</c:v>
                </c:pt>
                <c:pt idx="169">
                  <c:v>278.5</c:v>
                </c:pt>
                <c:pt idx="170">
                  <c:v>279.2</c:v>
                </c:pt>
                <c:pt idx="171">
                  <c:v>279.89999999999998</c:v>
                </c:pt>
                <c:pt idx="172">
                  <c:v>280.7</c:v>
                </c:pt>
                <c:pt idx="173">
                  <c:v>281.39999999999998</c:v>
                </c:pt>
                <c:pt idx="174">
                  <c:v>282.10000000000002</c:v>
                </c:pt>
                <c:pt idx="175">
                  <c:v>282.8</c:v>
                </c:pt>
                <c:pt idx="176">
                  <c:v>283.5</c:v>
                </c:pt>
                <c:pt idx="177">
                  <c:v>284.3</c:v>
                </c:pt>
                <c:pt idx="178">
                  <c:v>285</c:v>
                </c:pt>
                <c:pt idx="179">
                  <c:v>285.7</c:v>
                </c:pt>
                <c:pt idx="180">
                  <c:v>286.39999999999998</c:v>
                </c:pt>
                <c:pt idx="181">
                  <c:v>287.10000000000002</c:v>
                </c:pt>
                <c:pt idx="182">
                  <c:v>287.8</c:v>
                </c:pt>
                <c:pt idx="183">
                  <c:v>288.5</c:v>
                </c:pt>
                <c:pt idx="184">
                  <c:v>289.2</c:v>
                </c:pt>
                <c:pt idx="185">
                  <c:v>289.89999999999998</c:v>
                </c:pt>
                <c:pt idx="186">
                  <c:v>290.60000000000002</c:v>
                </c:pt>
                <c:pt idx="187">
                  <c:v>291.3</c:v>
                </c:pt>
                <c:pt idx="188">
                  <c:v>292</c:v>
                </c:pt>
                <c:pt idx="189">
                  <c:v>292.8</c:v>
                </c:pt>
              </c:numCache>
            </c:numRef>
          </c:yVal>
          <c:smooth val="1"/>
          <c:extLst>
            <c:ext xmlns:c16="http://schemas.microsoft.com/office/drawing/2014/chart" uri="{C3380CC4-5D6E-409C-BE32-E72D297353CC}">
              <c16:uniqueId val="{00000001-8E74-4E26-AAC6-0083682785B8}"/>
            </c:ext>
          </c:extLst>
        </c:ser>
        <c:ser>
          <c:idx val="0"/>
          <c:order val="2"/>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[0]!Lb_10</c:f>
              <c:numCache>
                <c:formatCode>General</c:formatCode>
                <c:ptCount val="186"/>
                <c:pt idx="0">
                  <c:v>126.4434</c:v>
                </c:pt>
                <c:pt idx="1">
                  <c:v>128.03739999999999</c:v>
                </c:pt>
                <c:pt idx="2">
                  <c:v>129.38669999999999</c:v>
                </c:pt>
                <c:pt idx="3">
                  <c:v>130.55690000000001</c:v>
                </c:pt>
                <c:pt idx="4">
                  <c:v>131.59030000000001</c:v>
                </c:pt>
                <c:pt idx="5">
                  <c:v>132.51580000000001</c:v>
                </c:pt>
                <c:pt idx="6">
                  <c:v>133.35400000000001</c:v>
                </c:pt>
                <c:pt idx="7">
                  <c:v>134.12010000000001</c:v>
                </c:pt>
                <c:pt idx="8">
                  <c:v>134.8306</c:v>
                </c:pt>
                <c:pt idx="9">
                  <c:v>135.4847</c:v>
                </c:pt>
                <c:pt idx="10">
                  <c:v>136.0943</c:v>
                </c:pt>
                <c:pt idx="11">
                  <c:v>136.6652</c:v>
                </c:pt>
                <c:pt idx="12">
                  <c:v>138.86869999999999</c:v>
                </c:pt>
                <c:pt idx="13">
                  <c:v>141.03829999999999</c:v>
                </c:pt>
                <c:pt idx="14">
                  <c:v>143.18049999999999</c:v>
                </c:pt>
                <c:pt idx="15">
                  <c:v>145.30279999999999</c:v>
                </c:pt>
                <c:pt idx="16">
                  <c:v>147.4118</c:v>
                </c:pt>
                <c:pt idx="17">
                  <c:v>149.5128</c:v>
                </c:pt>
                <c:pt idx="18">
                  <c:v>151.61060000000001</c:v>
                </c:pt>
                <c:pt idx="19">
                  <c:v>153.709</c:v>
                </c:pt>
                <c:pt idx="20">
                  <c:v>155.8115</c:v>
                </c:pt>
                <c:pt idx="21">
                  <c:v>157.98599999999999</c:v>
                </c:pt>
                <c:pt idx="22">
                  <c:v>160.2183</c:v>
                </c:pt>
                <c:pt idx="23">
                  <c:v>162.44479999999999</c:v>
                </c:pt>
                <c:pt idx="24">
                  <c:v>164.66560000000001</c:v>
                </c:pt>
                <c:pt idx="25">
                  <c:v>166.88130000000001</c:v>
                </c:pt>
                <c:pt idx="26">
                  <c:v>169.09219999999999</c:v>
                </c:pt>
                <c:pt idx="27">
                  <c:v>171.30330000000001</c:v>
                </c:pt>
                <c:pt idx="28">
                  <c:v>173.505</c:v>
                </c:pt>
                <c:pt idx="29">
                  <c:v>175.70230000000001</c:v>
                </c:pt>
                <c:pt idx="30">
                  <c:v>177.8946</c:v>
                </c:pt>
                <c:pt idx="31">
                  <c:v>180.0805</c:v>
                </c:pt>
                <c:pt idx="32">
                  <c:v>182.25620000000001</c:v>
                </c:pt>
                <c:pt idx="33">
                  <c:v>184.41290000000001</c:v>
                </c:pt>
                <c:pt idx="34">
                  <c:v>186.5299</c:v>
                </c:pt>
                <c:pt idx="35">
                  <c:v>188.5626</c:v>
                </c:pt>
                <c:pt idx="36">
                  <c:v>190.4264</c:v>
                </c:pt>
                <c:pt idx="37">
                  <c:v>191.99850000000001</c:v>
                </c:pt>
                <c:pt idx="38">
                  <c:v>193.18039999999999</c:v>
                </c:pt>
                <c:pt idx="39">
                  <c:v>193.9854</c:v>
                </c:pt>
                <c:pt idx="40">
                  <c:v>194.52549999999999</c:v>
                </c:pt>
                <c:pt idx="41">
                  <c:v>194.9179</c:v>
                </c:pt>
                <c:pt idx="42">
                  <c:v>195.23769999999999</c:v>
                </c:pt>
                <c:pt idx="43">
                  <c:v>195.5232</c:v>
                </c:pt>
                <c:pt idx="44">
                  <c:v>195.7919</c:v>
                </c:pt>
                <c:pt idx="45">
                  <c:v>196.0515</c:v>
                </c:pt>
                <c:pt idx="46">
                  <c:v>196.30529999999999</c:v>
                </c:pt>
                <c:pt idx="47">
                  <c:v>196.5547</c:v>
                </c:pt>
                <c:pt idx="48">
                  <c:v>196.8006</c:v>
                </c:pt>
                <c:pt idx="49">
                  <c:v>197.04310000000001</c:v>
                </c:pt>
                <c:pt idx="50">
                  <c:v>197.2826</c:v>
                </c:pt>
                <c:pt idx="51">
                  <c:v>197.51910000000001</c:v>
                </c:pt>
                <c:pt idx="52">
                  <c:v>197.75280000000001</c:v>
                </c:pt>
                <c:pt idx="53">
                  <c:v>197.98390000000001</c:v>
                </c:pt>
                <c:pt idx="54">
                  <c:v>198.2123</c:v>
                </c:pt>
                <c:pt idx="55">
                  <c:v>198.4383</c:v>
                </c:pt>
                <c:pt idx="56">
                  <c:v>198.6617</c:v>
                </c:pt>
                <c:pt idx="57">
                  <c:v>198.88290000000001</c:v>
                </c:pt>
                <c:pt idx="58">
                  <c:v>199.10169999999999</c:v>
                </c:pt>
                <c:pt idx="59">
                  <c:v>199.3184</c:v>
                </c:pt>
                <c:pt idx="60">
                  <c:v>199.53290000000001</c:v>
                </c:pt>
                <c:pt idx="61">
                  <c:v>199.74529999999999</c:v>
                </c:pt>
                <c:pt idx="62">
                  <c:v>199.95570000000001</c:v>
                </c:pt>
                <c:pt idx="63">
                  <c:v>200.16419999999999</c:v>
                </c:pt>
                <c:pt idx="64">
                  <c:v>200.3708</c:v>
                </c:pt>
                <c:pt idx="65">
                  <c:v>200.57550000000001</c:v>
                </c:pt>
                <c:pt idx="66">
                  <c:v>200.7784</c:v>
                </c:pt>
                <c:pt idx="67">
                  <c:v>200.9796</c:v>
                </c:pt>
                <c:pt idx="68">
                  <c:v>201.17910000000001</c:v>
                </c:pt>
                <c:pt idx="69">
                  <c:v>201.37700000000001</c:v>
                </c:pt>
                <c:pt idx="70">
                  <c:v>201.57320000000001</c:v>
                </c:pt>
                <c:pt idx="71">
                  <c:v>201.7679</c:v>
                </c:pt>
                <c:pt idx="72">
                  <c:v>201.96100000000001</c:v>
                </c:pt>
                <c:pt idx="73">
                  <c:v>202.15270000000001</c:v>
                </c:pt>
                <c:pt idx="74">
                  <c:v>202.34289999999999</c:v>
                </c:pt>
                <c:pt idx="75">
                  <c:v>202.5317</c:v>
                </c:pt>
                <c:pt idx="76">
                  <c:v>202.7191</c:v>
                </c:pt>
                <c:pt idx="77">
                  <c:v>202.90520000000001</c:v>
                </c:pt>
                <c:pt idx="78">
                  <c:v>203.09</c:v>
                </c:pt>
                <c:pt idx="79">
                  <c:v>203.27350000000001</c:v>
                </c:pt>
                <c:pt idx="80">
                  <c:v>203.45580000000001</c:v>
                </c:pt>
                <c:pt idx="81">
                  <c:v>203.63679999999999</c:v>
                </c:pt>
                <c:pt idx="82">
                  <c:v>203.8167</c:v>
                </c:pt>
                <c:pt idx="83">
                  <c:v>203.99539999999999</c:v>
                </c:pt>
                <c:pt idx="84">
                  <c:v>204.1729</c:v>
                </c:pt>
                <c:pt idx="85">
                  <c:v>204.3493</c:v>
                </c:pt>
                <c:pt idx="86">
                  <c:v>204.5247</c:v>
                </c:pt>
                <c:pt idx="87">
                  <c:v>204.69890000000001</c:v>
                </c:pt>
                <c:pt idx="88">
                  <c:v>204.87219999999999</c:v>
                </c:pt>
                <c:pt idx="89">
                  <c:v>205.0444</c:v>
                </c:pt>
                <c:pt idx="90">
                  <c:v>205.21559999999999</c:v>
                </c:pt>
                <c:pt idx="91">
                  <c:v>205.38579999999999</c:v>
                </c:pt>
                <c:pt idx="92">
                  <c:v>205.55510000000001</c:v>
                </c:pt>
                <c:pt idx="93">
                  <c:v>205.7234</c:v>
                </c:pt>
                <c:pt idx="94">
                  <c:v>205.89080000000001</c:v>
                </c:pt>
                <c:pt idx="95">
                  <c:v>206.0573</c:v>
                </c:pt>
                <c:pt idx="96">
                  <c:v>207.67609999999999</c:v>
                </c:pt>
                <c:pt idx="97">
                  <c:v>209.1952</c:v>
                </c:pt>
                <c:pt idx="98">
                  <c:v>210.678</c:v>
                </c:pt>
                <c:pt idx="99">
                  <c:v>212.10769999999999</c:v>
                </c:pt>
                <c:pt idx="100">
                  <c:v>213.4913</c:v>
                </c:pt>
                <c:pt idx="101">
                  <c:v>214.83459999999999</c:v>
                </c:pt>
                <c:pt idx="102">
                  <c:v>216.14240000000001</c:v>
                </c:pt>
                <c:pt idx="103">
                  <c:v>217.41829999999999</c:v>
                </c:pt>
                <c:pt idx="104">
                  <c:v>218.666</c:v>
                </c:pt>
                <c:pt idx="105">
                  <c:v>219.88800000000001</c:v>
                </c:pt>
                <c:pt idx="106">
                  <c:v>221.08690000000001</c:v>
                </c:pt>
                <c:pt idx="107">
                  <c:v>222.2647</c:v>
                </c:pt>
                <c:pt idx="108">
                  <c:v>223.42320000000001</c:v>
                </c:pt>
                <c:pt idx="109">
                  <c:v>224.56389999999999</c:v>
                </c:pt>
                <c:pt idx="110">
                  <c:v>225.68819999999999</c:v>
                </c:pt>
                <c:pt idx="111">
                  <c:v>226.79740000000001</c:v>
                </c:pt>
                <c:pt idx="112">
                  <c:v>227.89250000000001</c:v>
                </c:pt>
                <c:pt idx="113">
                  <c:v>228.97450000000001</c:v>
                </c:pt>
                <c:pt idx="114">
                  <c:v>230.04419999999999</c:v>
                </c:pt>
                <c:pt idx="115">
                  <c:v>231.10239999999999</c:v>
                </c:pt>
                <c:pt idx="116">
                  <c:v>232.1498</c:v>
                </c:pt>
                <c:pt idx="117">
                  <c:v>233.18709999999999</c:v>
                </c:pt>
                <c:pt idx="118">
                  <c:v>234.2148</c:v>
                </c:pt>
                <c:pt idx="119">
                  <c:v>235.23330000000001</c:v>
                </c:pt>
                <c:pt idx="120">
                  <c:v>236.2431</c:v>
                </c:pt>
                <c:pt idx="121">
                  <c:v>237.2449</c:v>
                </c:pt>
                <c:pt idx="122">
                  <c:v>238.2389</c:v>
                </c:pt>
                <c:pt idx="123">
                  <c:v>239.22550000000001</c:v>
                </c:pt>
                <c:pt idx="124">
                  <c:v>240.20519999999999</c:v>
                </c:pt>
                <c:pt idx="125">
                  <c:v>241.1782</c:v>
                </c:pt>
                <c:pt idx="126">
                  <c:v>242.14490000000001</c:v>
                </c:pt>
                <c:pt idx="127">
                  <c:v>243.1054</c:v>
                </c:pt>
                <c:pt idx="128">
                  <c:v>244.06</c:v>
                </c:pt>
                <c:pt idx="129">
                  <c:v>245.00899999999999</c:v>
                </c:pt>
                <c:pt idx="130">
                  <c:v>245.95259999999999</c:v>
                </c:pt>
                <c:pt idx="131">
                  <c:v>246.89109999999999</c:v>
                </c:pt>
                <c:pt idx="132">
                  <c:v>247.82470000000001</c:v>
                </c:pt>
                <c:pt idx="133">
                  <c:v>248.75360000000001</c:v>
                </c:pt>
                <c:pt idx="134">
                  <c:v>249.67789999999999</c:v>
                </c:pt>
                <c:pt idx="135">
                  <c:v>250.59780000000001</c:v>
                </c:pt>
                <c:pt idx="136">
                  <c:v>251.51300000000001</c:v>
                </c:pt>
                <c:pt idx="137">
                  <c:v>252.42400000000001</c:v>
                </c:pt>
                <c:pt idx="138">
                  <c:v>253.33099999999999</c:v>
                </c:pt>
                <c:pt idx="139">
                  <c:v>254.23419999999999</c:v>
                </c:pt>
                <c:pt idx="140">
                  <c:v>255.13380000000001</c:v>
                </c:pt>
                <c:pt idx="141">
                  <c:v>256.02969999999999</c:v>
                </c:pt>
                <c:pt idx="142">
                  <c:v>256.92219999999998</c:v>
                </c:pt>
                <c:pt idx="143">
                  <c:v>257.81139999999999</c:v>
                </c:pt>
                <c:pt idx="144">
                  <c:v>258.69720000000001</c:v>
                </c:pt>
                <c:pt idx="145">
                  <c:v>259.57979999999998</c:v>
                </c:pt>
                <c:pt idx="146">
                  <c:v>260.45929999999998</c:v>
                </c:pt>
                <c:pt idx="147">
                  <c:v>261.33589999999998</c:v>
                </c:pt>
                <c:pt idx="148">
                  <c:v>262.2097</c:v>
                </c:pt>
                <c:pt idx="149">
                  <c:v>263.0806</c:v>
                </c:pt>
                <c:pt idx="150">
                  <c:v>263.94889999999998</c:v>
                </c:pt>
                <c:pt idx="151">
                  <c:v>264.81459999999998</c:v>
                </c:pt>
                <c:pt idx="152">
                  <c:v>265.67750000000001</c:v>
                </c:pt>
                <c:pt idx="153">
                  <c:v>266.5378</c:v>
                </c:pt>
                <c:pt idx="154">
                  <c:v>267.39569999999998</c:v>
                </c:pt>
                <c:pt idx="155">
                  <c:v>268.25119999999998</c:v>
                </c:pt>
                <c:pt idx="156">
                  <c:v>269.1044</c:v>
                </c:pt>
                <c:pt idx="157">
                  <c:v>269.9554</c:v>
                </c:pt>
                <c:pt idx="158">
                  <c:v>270.80419999999998</c:v>
                </c:pt>
                <c:pt idx="159">
                  <c:v>271.6508</c:v>
                </c:pt>
                <c:pt idx="160">
                  <c:v>272.49540000000002</c:v>
                </c:pt>
                <c:pt idx="161">
                  <c:v>273.33800000000002</c:v>
                </c:pt>
                <c:pt idx="162">
                  <c:v>274.17860000000002</c:v>
                </c:pt>
                <c:pt idx="163">
                  <c:v>275.01729999999998</c:v>
                </c:pt>
                <c:pt idx="164">
                  <c:v>275.85410000000002</c:v>
                </c:pt>
                <c:pt idx="165">
                  <c:v>276.6891</c:v>
                </c:pt>
                <c:pt idx="166">
                  <c:v>277.5222</c:v>
                </c:pt>
                <c:pt idx="167">
                  <c:v>278.3537</c:v>
                </c:pt>
                <c:pt idx="168">
                  <c:v>279.18340000000001</c:v>
                </c:pt>
                <c:pt idx="169">
                  <c:v>280.01119999999997</c:v>
                </c:pt>
                <c:pt idx="170">
                  <c:v>280.83710000000002</c:v>
                </c:pt>
                <c:pt idx="171">
                  <c:v>281.66140000000001</c:v>
                </c:pt>
                <c:pt idx="172">
                  <c:v>282.48419999999999</c:v>
                </c:pt>
                <c:pt idx="173">
                  <c:v>283.30540000000002</c:v>
                </c:pt>
                <c:pt idx="174">
                  <c:v>284.12520000000001</c:v>
                </c:pt>
                <c:pt idx="175">
                  <c:v>284.9434</c:v>
                </c:pt>
                <c:pt idx="176">
                  <c:v>285.7602</c:v>
                </c:pt>
                <c:pt idx="177">
                  <c:v>286.57560000000001</c:v>
                </c:pt>
                <c:pt idx="178">
                  <c:v>287.38959999999997</c:v>
                </c:pt>
                <c:pt idx="179">
                  <c:v>288.20179999999999</c:v>
                </c:pt>
                <c:pt idx="180">
                  <c:v>289.0127</c:v>
                </c:pt>
                <c:pt idx="181">
                  <c:v>289.82229999999998</c:v>
                </c:pt>
                <c:pt idx="182">
                  <c:v>290.63060000000002</c:v>
                </c:pt>
                <c:pt idx="183">
                  <c:v>291.4375</c:v>
                </c:pt>
                <c:pt idx="184">
                  <c:v>292.24329999999998</c:v>
                </c:pt>
                <c:pt idx="185">
                  <c:v>293.0478</c:v>
                </c:pt>
              </c:numCache>
            </c:numRef>
          </c:yVal>
          <c:smooth val="1"/>
          <c:extLst>
            <c:ext xmlns:c16="http://schemas.microsoft.com/office/drawing/2014/chart" uri="{C3380CC4-5D6E-409C-BE32-E72D297353CC}">
              <c16:uniqueId val="{00000002-8E74-4E26-AAC6-0083682785B8}"/>
            </c:ext>
          </c:extLst>
        </c:ser>
        <c:ser>
          <c:idx val="2"/>
          <c:order val="3"/>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[0]!Lb_pdr_10</c:f>
              <c:numCache>
                <c:formatCode>General</c:formatCode>
                <c:ptCount val="186"/>
                <c:pt idx="0">
                  <c:v>126.4434</c:v>
                </c:pt>
                <c:pt idx="1">
                  <c:v>128.03739999999999</c:v>
                </c:pt>
                <c:pt idx="2">
                  <c:v>129.38669999999999</c:v>
                </c:pt>
                <c:pt idx="3">
                  <c:v>130.55690000000001</c:v>
                </c:pt>
                <c:pt idx="4">
                  <c:v>131.59030000000001</c:v>
                </c:pt>
                <c:pt idx="5">
                  <c:v>132.51580000000001</c:v>
                </c:pt>
                <c:pt idx="6">
                  <c:v>133.35400000000001</c:v>
                </c:pt>
                <c:pt idx="7">
                  <c:v>134.12010000000001</c:v>
                </c:pt>
                <c:pt idx="8">
                  <c:v>134.8306</c:v>
                </c:pt>
                <c:pt idx="9">
                  <c:v>135.4847</c:v>
                </c:pt>
                <c:pt idx="10">
                  <c:v>136.0943</c:v>
                </c:pt>
                <c:pt idx="11">
                  <c:v>136.6652</c:v>
                </c:pt>
                <c:pt idx="12">
                  <c:v>138.86869999999999</c:v>
                </c:pt>
                <c:pt idx="13">
                  <c:v>141.03829999999999</c:v>
                </c:pt>
                <c:pt idx="14">
                  <c:v>143.18039999999999</c:v>
                </c:pt>
                <c:pt idx="15">
                  <c:v>145.30269999999999</c:v>
                </c:pt>
                <c:pt idx="16">
                  <c:v>147.41159999999999</c:v>
                </c:pt>
                <c:pt idx="17">
                  <c:v>149.51240000000001</c:v>
                </c:pt>
                <c:pt idx="18">
                  <c:v>151.6097</c:v>
                </c:pt>
                <c:pt idx="19">
                  <c:v>153.70689999999999</c:v>
                </c:pt>
                <c:pt idx="20">
                  <c:v>155.80670000000001</c:v>
                </c:pt>
                <c:pt idx="21">
                  <c:v>157.97470000000001</c:v>
                </c:pt>
                <c:pt idx="22">
                  <c:v>160.1917</c:v>
                </c:pt>
                <c:pt idx="23">
                  <c:v>162.38329999999999</c:v>
                </c:pt>
                <c:pt idx="24">
                  <c:v>164.52850000000001</c:v>
                </c:pt>
                <c:pt idx="25">
                  <c:v>166.5874</c:v>
                </c:pt>
                <c:pt idx="26">
                  <c:v>168.49600000000001</c:v>
                </c:pt>
                <c:pt idx="27">
                  <c:v>170.1789</c:v>
                </c:pt>
                <c:pt idx="28">
                  <c:v>171.57599999999999</c:v>
                </c:pt>
                <c:pt idx="29">
                  <c:v>172.70269999999999</c:v>
                </c:pt>
                <c:pt idx="30">
                  <c:v>173.6268</c:v>
                </c:pt>
                <c:pt idx="31">
                  <c:v>174.42599999999999</c:v>
                </c:pt>
                <c:pt idx="32">
                  <c:v>175.15780000000001</c:v>
                </c:pt>
                <c:pt idx="33">
                  <c:v>175.85579999999999</c:v>
                </c:pt>
                <c:pt idx="34">
                  <c:v>176.5368</c:v>
                </c:pt>
                <c:pt idx="35">
                  <c:v>177.20849999999999</c:v>
                </c:pt>
                <c:pt idx="36">
                  <c:v>177.87379999999999</c:v>
                </c:pt>
                <c:pt idx="37">
                  <c:v>178.5333</c:v>
                </c:pt>
                <c:pt idx="38">
                  <c:v>179.1866</c:v>
                </c:pt>
                <c:pt idx="39">
                  <c:v>179.83320000000001</c:v>
                </c:pt>
                <c:pt idx="40">
                  <c:v>180.47229999999999</c:v>
                </c:pt>
                <c:pt idx="41">
                  <c:v>181.10319999999999</c:v>
                </c:pt>
                <c:pt idx="42">
                  <c:v>181.7252</c:v>
                </c:pt>
                <c:pt idx="43">
                  <c:v>182.3381</c:v>
                </c:pt>
                <c:pt idx="44">
                  <c:v>182.94139999999999</c:v>
                </c:pt>
                <c:pt idx="45">
                  <c:v>183.53489999999999</c:v>
                </c:pt>
                <c:pt idx="46">
                  <c:v>184.11859999999999</c:v>
                </c:pt>
                <c:pt idx="47">
                  <c:v>184.69220000000001</c:v>
                </c:pt>
                <c:pt idx="48">
                  <c:v>185.256</c:v>
                </c:pt>
                <c:pt idx="49">
                  <c:v>185.8098</c:v>
                </c:pt>
                <c:pt idx="50">
                  <c:v>186.35390000000001</c:v>
                </c:pt>
                <c:pt idx="51">
                  <c:v>186.88820000000001</c:v>
                </c:pt>
                <c:pt idx="52">
                  <c:v>187.41309999999999</c:v>
                </c:pt>
                <c:pt idx="53">
                  <c:v>187.92859999999999</c:v>
                </c:pt>
                <c:pt idx="54">
                  <c:v>188.435</c:v>
                </c:pt>
                <c:pt idx="55">
                  <c:v>188.9324</c:v>
                </c:pt>
                <c:pt idx="56">
                  <c:v>189.42099999999999</c:v>
                </c:pt>
                <c:pt idx="57">
                  <c:v>189.90110000000001</c:v>
                </c:pt>
                <c:pt idx="58">
                  <c:v>190.37289999999999</c:v>
                </c:pt>
                <c:pt idx="59">
                  <c:v>190.8365</c:v>
                </c:pt>
                <c:pt idx="60">
                  <c:v>191.29230000000001</c:v>
                </c:pt>
                <c:pt idx="61">
                  <c:v>191.74029999999999</c:v>
                </c:pt>
                <c:pt idx="62">
                  <c:v>192.1808</c:v>
                </c:pt>
                <c:pt idx="63">
                  <c:v>192.61410000000001</c:v>
                </c:pt>
                <c:pt idx="64">
                  <c:v>193.0402</c:v>
                </c:pt>
                <c:pt idx="65">
                  <c:v>193.45949999999999</c:v>
                </c:pt>
                <c:pt idx="66">
                  <c:v>193.87200000000001</c:v>
                </c:pt>
                <c:pt idx="67">
                  <c:v>194.27799999999999</c:v>
                </c:pt>
                <c:pt idx="68">
                  <c:v>194.67760000000001</c:v>
                </c:pt>
                <c:pt idx="69">
                  <c:v>195.0711</c:v>
                </c:pt>
                <c:pt idx="70">
                  <c:v>195.45849999999999</c:v>
                </c:pt>
                <c:pt idx="71">
                  <c:v>195.84010000000001</c:v>
                </c:pt>
                <c:pt idx="72">
                  <c:v>196.21600000000001</c:v>
                </c:pt>
                <c:pt idx="73">
                  <c:v>196.5864</c:v>
                </c:pt>
                <c:pt idx="74">
                  <c:v>196.95140000000001</c:v>
                </c:pt>
                <c:pt idx="75">
                  <c:v>197.31110000000001</c:v>
                </c:pt>
                <c:pt idx="76">
                  <c:v>197.66579999999999</c:v>
                </c:pt>
                <c:pt idx="77">
                  <c:v>198.0154</c:v>
                </c:pt>
                <c:pt idx="78">
                  <c:v>198.36019999999999</c:v>
                </c:pt>
                <c:pt idx="79">
                  <c:v>198.7003</c:v>
                </c:pt>
                <c:pt idx="80">
                  <c:v>199.03579999999999</c:v>
                </c:pt>
                <c:pt idx="81">
                  <c:v>199.36689999999999</c:v>
                </c:pt>
                <c:pt idx="82">
                  <c:v>199.6935</c:v>
                </c:pt>
                <c:pt idx="83">
                  <c:v>200.01589999999999</c:v>
                </c:pt>
                <c:pt idx="84">
                  <c:v>200.33410000000001</c:v>
                </c:pt>
                <c:pt idx="85">
                  <c:v>200.64830000000001</c:v>
                </c:pt>
                <c:pt idx="86">
                  <c:v>200.95849999999999</c:v>
                </c:pt>
                <c:pt idx="87">
                  <c:v>201.26490000000001</c:v>
                </c:pt>
                <c:pt idx="88">
                  <c:v>201.5675</c:v>
                </c:pt>
                <c:pt idx="89">
                  <c:v>201.8664</c:v>
                </c:pt>
                <c:pt idx="90">
                  <c:v>202.1617</c:v>
                </c:pt>
                <c:pt idx="91">
                  <c:v>202.45349999999999</c:v>
                </c:pt>
                <c:pt idx="92">
                  <c:v>202.74189999999999</c:v>
                </c:pt>
                <c:pt idx="93">
                  <c:v>203.02690000000001</c:v>
                </c:pt>
                <c:pt idx="94">
                  <c:v>203.30860000000001</c:v>
                </c:pt>
                <c:pt idx="95">
                  <c:v>203.5872</c:v>
                </c:pt>
                <c:pt idx="96">
                  <c:v>206.21090000000001</c:v>
                </c:pt>
                <c:pt idx="97">
                  <c:v>208.5224</c:v>
                </c:pt>
                <c:pt idx="98">
                  <c:v>210.68700000000001</c:v>
                </c:pt>
                <c:pt idx="99">
                  <c:v>212.6754</c:v>
                </c:pt>
                <c:pt idx="100">
                  <c:v>214.51410000000001</c:v>
                </c:pt>
                <c:pt idx="101">
                  <c:v>216.22450000000001</c:v>
                </c:pt>
                <c:pt idx="102">
                  <c:v>217.82329999999999</c:v>
                </c:pt>
                <c:pt idx="103">
                  <c:v>219.32419999999999</c:v>
                </c:pt>
                <c:pt idx="104">
                  <c:v>220.7388</c:v>
                </c:pt>
                <c:pt idx="105">
                  <c:v>222.07669999999999</c:v>
                </c:pt>
                <c:pt idx="106">
                  <c:v>223.34569999999999</c:v>
                </c:pt>
                <c:pt idx="107">
                  <c:v>224.55269999999999</c:v>
                </c:pt>
                <c:pt idx="108">
                  <c:v>225.70349999999999</c:v>
                </c:pt>
                <c:pt idx="109">
                  <c:v>226.8032</c:v>
                </c:pt>
                <c:pt idx="110">
                  <c:v>227.8562</c:v>
                </c:pt>
                <c:pt idx="111">
                  <c:v>228.8663</c:v>
                </c:pt>
                <c:pt idx="112">
                  <c:v>229.83699999999999</c:v>
                </c:pt>
                <c:pt idx="113">
                  <c:v>230.77109999999999</c:v>
                </c:pt>
                <c:pt idx="114">
                  <c:v>231.6713</c:v>
                </c:pt>
                <c:pt idx="115">
                  <c:v>232.54</c:v>
                </c:pt>
                <c:pt idx="116">
                  <c:v>233.3793</c:v>
                </c:pt>
                <c:pt idx="117">
                  <c:v>234.19120000000001</c:v>
                </c:pt>
                <c:pt idx="118">
                  <c:v>234.97739999999999</c:v>
                </c:pt>
                <c:pt idx="119">
                  <c:v>235.73929999999999</c:v>
                </c:pt>
                <c:pt idx="120">
                  <c:v>236.4786</c:v>
                </c:pt>
                <c:pt idx="121">
                  <c:v>237.19640000000001</c:v>
                </c:pt>
                <c:pt idx="122">
                  <c:v>237.89400000000001</c:v>
                </c:pt>
                <c:pt idx="123">
                  <c:v>238.57239999999999</c:v>
                </c:pt>
                <c:pt idx="124">
                  <c:v>239.2328</c:v>
                </c:pt>
                <c:pt idx="125">
                  <c:v>239.8759</c:v>
                </c:pt>
                <c:pt idx="126">
                  <c:v>240.50280000000001</c:v>
                </c:pt>
                <c:pt idx="127">
                  <c:v>241.114</c:v>
                </c:pt>
                <c:pt idx="128">
                  <c:v>241.71029999999999</c:v>
                </c:pt>
                <c:pt idx="129">
                  <c:v>242.29249999999999</c:v>
                </c:pt>
                <c:pt idx="130">
                  <c:v>242.86109999999999</c:v>
                </c:pt>
                <c:pt idx="131">
                  <c:v>243.4169</c:v>
                </c:pt>
                <c:pt idx="132">
                  <c:v>243.96039999999999</c:v>
                </c:pt>
                <c:pt idx="133">
                  <c:v>244.49209999999999</c:v>
                </c:pt>
                <c:pt idx="134">
                  <c:v>245.01240000000001</c:v>
                </c:pt>
                <c:pt idx="135">
                  <c:v>245.52189999999999</c:v>
                </c:pt>
                <c:pt idx="136">
                  <c:v>246.02080000000001</c:v>
                </c:pt>
                <c:pt idx="137">
                  <c:v>246.5095</c:v>
                </c:pt>
                <c:pt idx="138">
                  <c:v>246.98859999999999</c:v>
                </c:pt>
                <c:pt idx="139">
                  <c:v>247.45849999999999</c:v>
                </c:pt>
                <c:pt idx="140">
                  <c:v>247.9194</c:v>
                </c:pt>
                <c:pt idx="141">
                  <c:v>248.3716</c:v>
                </c:pt>
                <c:pt idx="142">
                  <c:v>248.81559999999999</c:v>
                </c:pt>
                <c:pt idx="143">
                  <c:v>249.25149999999999</c:v>
                </c:pt>
                <c:pt idx="144">
                  <c:v>249.67949999999999</c:v>
                </c:pt>
                <c:pt idx="145">
                  <c:v>250.1</c:v>
                </c:pt>
                <c:pt idx="146">
                  <c:v>250.51320000000001</c:v>
                </c:pt>
                <c:pt idx="147">
                  <c:v>250.9194</c:v>
                </c:pt>
                <c:pt idx="148">
                  <c:v>251.31880000000001</c:v>
                </c:pt>
                <c:pt idx="149">
                  <c:v>251.7116</c:v>
                </c:pt>
                <c:pt idx="150">
                  <c:v>252.09809999999999</c:v>
                </c:pt>
                <c:pt idx="151">
                  <c:v>252.4785</c:v>
                </c:pt>
                <c:pt idx="152">
                  <c:v>252.8528</c:v>
                </c:pt>
                <c:pt idx="153">
                  <c:v>253.22130000000001</c:v>
                </c:pt>
                <c:pt idx="154">
                  <c:v>253.58420000000001</c:v>
                </c:pt>
                <c:pt idx="155">
                  <c:v>253.9417</c:v>
                </c:pt>
                <c:pt idx="156">
                  <c:v>254.2938</c:v>
                </c:pt>
                <c:pt idx="157">
                  <c:v>254.64080000000001</c:v>
                </c:pt>
                <c:pt idx="158">
                  <c:v>254.98269999999999</c:v>
                </c:pt>
                <c:pt idx="159">
                  <c:v>255.31970000000001</c:v>
                </c:pt>
                <c:pt idx="160">
                  <c:v>255.65199999999999</c:v>
                </c:pt>
                <c:pt idx="161">
                  <c:v>255.9796</c:v>
                </c:pt>
                <c:pt idx="162">
                  <c:v>256.30270000000002</c:v>
                </c:pt>
                <c:pt idx="163">
                  <c:v>256.62150000000003</c:v>
                </c:pt>
                <c:pt idx="164">
                  <c:v>256.9359</c:v>
                </c:pt>
                <c:pt idx="165">
                  <c:v>257.24619999999999</c:v>
                </c:pt>
                <c:pt idx="166">
                  <c:v>257.55239999999998</c:v>
                </c:pt>
                <c:pt idx="167">
                  <c:v>257.8546</c:v>
                </c:pt>
                <c:pt idx="168">
                  <c:v>258.15300000000002</c:v>
                </c:pt>
                <c:pt idx="169">
                  <c:v>258.44749999999999</c:v>
                </c:pt>
                <c:pt idx="170">
                  <c:v>258.73840000000001</c:v>
                </c:pt>
                <c:pt idx="171">
                  <c:v>259.02569999999997</c:v>
                </c:pt>
                <c:pt idx="172">
                  <c:v>259.30950000000001</c:v>
                </c:pt>
                <c:pt idx="173">
                  <c:v>259.58980000000003</c:v>
                </c:pt>
                <c:pt idx="174">
                  <c:v>259.86680000000001</c:v>
                </c:pt>
                <c:pt idx="175">
                  <c:v>260.14049999999997</c:v>
                </c:pt>
                <c:pt idx="176">
                  <c:v>260.411</c:v>
                </c:pt>
                <c:pt idx="177">
                  <c:v>260.67829999999998</c:v>
                </c:pt>
                <c:pt idx="178">
                  <c:v>260.94260000000003</c:v>
                </c:pt>
                <c:pt idx="179">
                  <c:v>261.20350000000002</c:v>
                </c:pt>
                <c:pt idx="180">
                  <c:v>261.46140000000003</c:v>
                </c:pt>
                <c:pt idx="181">
                  <c:v>261.71640000000002</c:v>
                </c:pt>
                <c:pt idx="182">
                  <c:v>261.96859999999998</c:v>
                </c:pt>
                <c:pt idx="183">
                  <c:v>262.21809999999999</c:v>
                </c:pt>
                <c:pt idx="184">
                  <c:v>262.46480000000003</c:v>
                </c:pt>
                <c:pt idx="185">
                  <c:v>262.7088</c:v>
                </c:pt>
              </c:numCache>
            </c:numRef>
          </c:yVal>
          <c:smooth val="1"/>
          <c:extLst>
            <c:ext xmlns:c16="http://schemas.microsoft.com/office/drawing/2014/chart" uri="{C3380CC4-5D6E-409C-BE32-E72D297353CC}">
              <c16:uniqueId val="{00000003-8E74-4E26-AAC6-0083682785B8}"/>
            </c:ext>
          </c:extLst>
        </c:ser>
        <c:ser>
          <c:idx val="4"/>
          <c:order val="4"/>
          <c:tx>
            <c:v>Lbs</c:v>
          </c:tx>
          <c:spPr>
            <a:ln w="19050" cap="rnd">
              <a:solidFill>
                <a:schemeClr val="tx1"/>
              </a:solidFill>
              <a:prstDash val="dash"/>
              <a:round/>
            </a:ln>
            <a:effectLst/>
          </c:spPr>
          <c:marker>
            <c:symbol val="none"/>
          </c:marker>
          <c:dPt>
            <c:idx val="30"/>
            <c:marker>
              <c:symbol val="none"/>
            </c:marker>
            <c:bubble3D val="0"/>
            <c:spPr>
              <a:ln w="19050" cap="rnd">
                <a:solidFill>
                  <a:sysClr val="windowText" lastClr="000000"/>
                </a:solidFill>
                <a:prstDash val="lgDash"/>
                <a:round/>
              </a:ln>
              <a:effectLst/>
            </c:spPr>
            <c:extLst>
              <c:ext xmlns:c16="http://schemas.microsoft.com/office/drawing/2014/chart" uri="{C3380CC4-5D6E-409C-BE32-E72D297353CC}">
                <c16:uniqueId val="{00000007-8E74-4E26-AAC6-0083682785B8}"/>
              </c:ext>
            </c:extLst>
          </c:dPt>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[0]!Lbs_10</c:f>
              <c:numCache>
                <c:formatCode>General</c:formatCode>
                <c:ptCount val="186"/>
                <c:pt idx="0">
                  <c:v>173.875</c:v>
                </c:pt>
                <c:pt idx="1">
                  <c:v>175.46889999999999</c:v>
                </c:pt>
                <c:pt idx="2">
                  <c:v>176.81809999999999</c:v>
                </c:pt>
                <c:pt idx="3">
                  <c:v>177.98820000000001</c:v>
                </c:pt>
                <c:pt idx="4">
                  <c:v>179.0215</c:v>
                </c:pt>
                <c:pt idx="5">
                  <c:v>179.9468</c:v>
                </c:pt>
                <c:pt idx="6">
                  <c:v>180.78489999999999</c:v>
                </c:pt>
                <c:pt idx="7">
                  <c:v>181.55080000000001</c:v>
                </c:pt>
                <c:pt idx="8">
                  <c:v>182.25620000000001</c:v>
                </c:pt>
                <c:pt idx="9">
                  <c:v>182.91</c:v>
                </c:pt>
                <c:pt idx="10">
                  <c:v>183.51929999999999</c:v>
                </c:pt>
                <c:pt idx="11">
                  <c:v>184.09</c:v>
                </c:pt>
                <c:pt idx="12">
                  <c:v>184.6266</c:v>
                </c:pt>
                <c:pt idx="13">
                  <c:v>185.13310000000001</c:v>
                </c:pt>
                <c:pt idx="14">
                  <c:v>185.61269999999999</c:v>
                </c:pt>
                <c:pt idx="15">
                  <c:v>186.06819999999999</c:v>
                </c:pt>
                <c:pt idx="16">
                  <c:v>186.50200000000001</c:v>
                </c:pt>
                <c:pt idx="17">
                  <c:v>186.91589999999999</c:v>
                </c:pt>
                <c:pt idx="18">
                  <c:v>187.31200000000001</c:v>
                </c:pt>
                <c:pt idx="19">
                  <c:v>187.69149999999999</c:v>
                </c:pt>
                <c:pt idx="20">
                  <c:v>188.05600000000001</c:v>
                </c:pt>
                <c:pt idx="21">
                  <c:v>188.4453</c:v>
                </c:pt>
                <c:pt idx="22">
                  <c:v>188.85380000000001</c:v>
                </c:pt>
                <c:pt idx="23">
                  <c:v>189.25020000000001</c:v>
                </c:pt>
                <c:pt idx="24">
                  <c:v>189.63560000000001</c:v>
                </c:pt>
                <c:pt idx="25">
                  <c:v>190.01060000000001</c:v>
                </c:pt>
                <c:pt idx="26">
                  <c:v>190.376</c:v>
                </c:pt>
                <c:pt idx="27">
                  <c:v>190.73230000000001</c:v>
                </c:pt>
                <c:pt idx="28">
                  <c:v>191.08</c:v>
                </c:pt>
                <c:pt idx="29">
                  <c:v>191.41980000000001</c:v>
                </c:pt>
                <c:pt idx="30">
                  <c:v>191.75200000000001</c:v>
                </c:pt>
                <c:pt idx="31">
                  <c:v>192.0772</c:v>
                </c:pt>
                <c:pt idx="32">
                  <c:v>192.3956</c:v>
                </c:pt>
                <c:pt idx="33">
                  <c:v>192.70760000000001</c:v>
                </c:pt>
                <c:pt idx="34">
                  <c:v>193.0136</c:v>
                </c:pt>
                <c:pt idx="35">
                  <c:v>193.31379999999999</c:v>
                </c:pt>
                <c:pt idx="36">
                  <c:v>193.6086</c:v>
                </c:pt>
                <c:pt idx="37">
                  <c:v>193.8982</c:v>
                </c:pt>
                <c:pt idx="38">
                  <c:v>194.18289999999999</c:v>
                </c:pt>
                <c:pt idx="39">
                  <c:v>194.46289999999999</c:v>
                </c:pt>
                <c:pt idx="40">
                  <c:v>194.73830000000001</c:v>
                </c:pt>
                <c:pt idx="41">
                  <c:v>195.0094</c:v>
                </c:pt>
                <c:pt idx="42">
                  <c:v>195.2764</c:v>
                </c:pt>
                <c:pt idx="43">
                  <c:v>195.5395</c:v>
                </c:pt>
                <c:pt idx="44">
                  <c:v>195.7987</c:v>
                </c:pt>
                <c:pt idx="45">
                  <c:v>196.05430000000001</c:v>
                </c:pt>
                <c:pt idx="46">
                  <c:v>196.3065</c:v>
                </c:pt>
                <c:pt idx="47">
                  <c:v>196.55520000000001</c:v>
                </c:pt>
                <c:pt idx="48">
                  <c:v>196.80080000000001</c:v>
                </c:pt>
                <c:pt idx="49">
                  <c:v>197.04320000000001</c:v>
                </c:pt>
                <c:pt idx="50">
                  <c:v>197.2826</c:v>
                </c:pt>
                <c:pt idx="51">
                  <c:v>197.51910000000001</c:v>
                </c:pt>
                <c:pt idx="52">
                  <c:v>197.75280000000001</c:v>
                </c:pt>
                <c:pt idx="53">
                  <c:v>197.98390000000001</c:v>
                </c:pt>
                <c:pt idx="54">
                  <c:v>198.2123</c:v>
                </c:pt>
                <c:pt idx="55">
                  <c:v>198.4383</c:v>
                </c:pt>
                <c:pt idx="56">
                  <c:v>198.6617</c:v>
                </c:pt>
                <c:pt idx="57">
                  <c:v>198.88290000000001</c:v>
                </c:pt>
                <c:pt idx="58">
                  <c:v>199.10169999999999</c:v>
                </c:pt>
                <c:pt idx="59">
                  <c:v>199.3184</c:v>
                </c:pt>
                <c:pt idx="60">
                  <c:v>199.53290000000001</c:v>
                </c:pt>
                <c:pt idx="61">
                  <c:v>199.74529999999999</c:v>
                </c:pt>
                <c:pt idx="62">
                  <c:v>199.95570000000001</c:v>
                </c:pt>
                <c:pt idx="63">
                  <c:v>200.16419999999999</c:v>
                </c:pt>
                <c:pt idx="64">
                  <c:v>200.3708</c:v>
                </c:pt>
                <c:pt idx="65">
                  <c:v>200.57550000000001</c:v>
                </c:pt>
                <c:pt idx="66">
                  <c:v>200.7784</c:v>
                </c:pt>
                <c:pt idx="67">
                  <c:v>200.9796</c:v>
                </c:pt>
                <c:pt idx="68">
                  <c:v>201.17910000000001</c:v>
                </c:pt>
                <c:pt idx="69">
                  <c:v>201.37700000000001</c:v>
                </c:pt>
                <c:pt idx="70">
                  <c:v>201.57320000000001</c:v>
                </c:pt>
                <c:pt idx="71">
                  <c:v>201.7679</c:v>
                </c:pt>
                <c:pt idx="72">
                  <c:v>201.96100000000001</c:v>
                </c:pt>
                <c:pt idx="73">
                  <c:v>202.15270000000001</c:v>
                </c:pt>
                <c:pt idx="74">
                  <c:v>202.34289999999999</c:v>
                </c:pt>
                <c:pt idx="75">
                  <c:v>202.5317</c:v>
                </c:pt>
                <c:pt idx="76">
                  <c:v>202.7191</c:v>
                </c:pt>
                <c:pt idx="77">
                  <c:v>202.90520000000001</c:v>
                </c:pt>
                <c:pt idx="78">
                  <c:v>203.09</c:v>
                </c:pt>
                <c:pt idx="79">
                  <c:v>203.27350000000001</c:v>
                </c:pt>
                <c:pt idx="80">
                  <c:v>203.45580000000001</c:v>
                </c:pt>
                <c:pt idx="81">
                  <c:v>203.63679999999999</c:v>
                </c:pt>
                <c:pt idx="82">
                  <c:v>203.8167</c:v>
                </c:pt>
                <c:pt idx="83">
                  <c:v>203.99539999999999</c:v>
                </c:pt>
                <c:pt idx="84">
                  <c:v>204.1729</c:v>
                </c:pt>
                <c:pt idx="85">
                  <c:v>204.3493</c:v>
                </c:pt>
                <c:pt idx="86">
                  <c:v>204.5247</c:v>
                </c:pt>
                <c:pt idx="87">
                  <c:v>204.69890000000001</c:v>
                </c:pt>
                <c:pt idx="88">
                  <c:v>204.87219999999999</c:v>
                </c:pt>
                <c:pt idx="89">
                  <c:v>205.0444</c:v>
                </c:pt>
                <c:pt idx="90">
                  <c:v>205.21559999999999</c:v>
                </c:pt>
                <c:pt idx="91">
                  <c:v>205.38579999999999</c:v>
                </c:pt>
                <c:pt idx="92">
                  <c:v>205.55510000000001</c:v>
                </c:pt>
                <c:pt idx="93">
                  <c:v>205.7234</c:v>
                </c:pt>
                <c:pt idx="94">
                  <c:v>205.89080000000001</c:v>
                </c:pt>
                <c:pt idx="95">
                  <c:v>206.0573</c:v>
                </c:pt>
                <c:pt idx="96">
                  <c:v>207.67609999999999</c:v>
                </c:pt>
                <c:pt idx="97">
                  <c:v>209.1952</c:v>
                </c:pt>
                <c:pt idx="98">
                  <c:v>210.678</c:v>
                </c:pt>
                <c:pt idx="99">
                  <c:v>212.10769999999999</c:v>
                </c:pt>
                <c:pt idx="100">
                  <c:v>213.4913</c:v>
                </c:pt>
                <c:pt idx="101">
                  <c:v>214.83459999999999</c:v>
                </c:pt>
                <c:pt idx="102">
                  <c:v>216.14240000000001</c:v>
                </c:pt>
                <c:pt idx="103">
                  <c:v>217.41829999999999</c:v>
                </c:pt>
                <c:pt idx="104">
                  <c:v>218.666</c:v>
                </c:pt>
                <c:pt idx="105">
                  <c:v>219.88800000000001</c:v>
                </c:pt>
                <c:pt idx="106">
                  <c:v>221.08690000000001</c:v>
                </c:pt>
                <c:pt idx="107">
                  <c:v>222.2647</c:v>
                </c:pt>
                <c:pt idx="108">
                  <c:v>223.42320000000001</c:v>
                </c:pt>
                <c:pt idx="109">
                  <c:v>224.56389999999999</c:v>
                </c:pt>
                <c:pt idx="110">
                  <c:v>225.68819999999999</c:v>
                </c:pt>
                <c:pt idx="111">
                  <c:v>226.79740000000001</c:v>
                </c:pt>
                <c:pt idx="112">
                  <c:v>227.89250000000001</c:v>
                </c:pt>
                <c:pt idx="113">
                  <c:v>228.97450000000001</c:v>
                </c:pt>
                <c:pt idx="114">
                  <c:v>230.04419999999999</c:v>
                </c:pt>
                <c:pt idx="115">
                  <c:v>231.10239999999999</c:v>
                </c:pt>
                <c:pt idx="116">
                  <c:v>232.1498</c:v>
                </c:pt>
                <c:pt idx="117">
                  <c:v>233.18709999999999</c:v>
                </c:pt>
                <c:pt idx="118">
                  <c:v>234.2148</c:v>
                </c:pt>
                <c:pt idx="119">
                  <c:v>235.23330000000001</c:v>
                </c:pt>
                <c:pt idx="120">
                  <c:v>236.2431</c:v>
                </c:pt>
                <c:pt idx="121">
                  <c:v>237.2449</c:v>
                </c:pt>
                <c:pt idx="122">
                  <c:v>238.2389</c:v>
                </c:pt>
                <c:pt idx="123">
                  <c:v>239.22550000000001</c:v>
                </c:pt>
                <c:pt idx="124">
                  <c:v>240.20519999999999</c:v>
                </c:pt>
                <c:pt idx="125">
                  <c:v>241.1782</c:v>
                </c:pt>
                <c:pt idx="126">
                  <c:v>242.14490000000001</c:v>
                </c:pt>
                <c:pt idx="127">
                  <c:v>243.1054</c:v>
                </c:pt>
                <c:pt idx="128">
                  <c:v>244.06</c:v>
                </c:pt>
                <c:pt idx="129">
                  <c:v>245.00899999999999</c:v>
                </c:pt>
                <c:pt idx="130">
                  <c:v>245.95259999999999</c:v>
                </c:pt>
                <c:pt idx="131">
                  <c:v>246.89109999999999</c:v>
                </c:pt>
                <c:pt idx="132">
                  <c:v>247.82470000000001</c:v>
                </c:pt>
                <c:pt idx="133">
                  <c:v>248.75360000000001</c:v>
                </c:pt>
                <c:pt idx="134">
                  <c:v>249.67789999999999</c:v>
                </c:pt>
                <c:pt idx="135">
                  <c:v>250.59780000000001</c:v>
                </c:pt>
                <c:pt idx="136">
                  <c:v>251.51300000000001</c:v>
                </c:pt>
                <c:pt idx="137">
                  <c:v>252.42400000000001</c:v>
                </c:pt>
                <c:pt idx="138">
                  <c:v>253.33099999999999</c:v>
                </c:pt>
                <c:pt idx="139">
                  <c:v>254.23419999999999</c:v>
                </c:pt>
                <c:pt idx="140">
                  <c:v>255.13380000000001</c:v>
                </c:pt>
                <c:pt idx="141">
                  <c:v>256.02969999999999</c:v>
                </c:pt>
                <c:pt idx="142">
                  <c:v>256.92219999999998</c:v>
                </c:pt>
                <c:pt idx="143">
                  <c:v>257.81139999999999</c:v>
                </c:pt>
                <c:pt idx="144">
                  <c:v>258.69720000000001</c:v>
                </c:pt>
                <c:pt idx="145">
                  <c:v>259.57979999999998</c:v>
                </c:pt>
                <c:pt idx="146">
                  <c:v>260.45929999999998</c:v>
                </c:pt>
                <c:pt idx="147">
                  <c:v>261.33589999999998</c:v>
                </c:pt>
                <c:pt idx="148">
                  <c:v>262.2097</c:v>
                </c:pt>
                <c:pt idx="149">
                  <c:v>263.0806</c:v>
                </c:pt>
                <c:pt idx="150">
                  <c:v>263.94889999999998</c:v>
                </c:pt>
                <c:pt idx="151">
                  <c:v>264.81459999999998</c:v>
                </c:pt>
                <c:pt idx="152">
                  <c:v>265.67750000000001</c:v>
                </c:pt>
                <c:pt idx="153">
                  <c:v>266.5378</c:v>
                </c:pt>
                <c:pt idx="154">
                  <c:v>267.39569999999998</c:v>
                </c:pt>
                <c:pt idx="155">
                  <c:v>268.25119999999998</c:v>
                </c:pt>
                <c:pt idx="156">
                  <c:v>269.1044</c:v>
                </c:pt>
                <c:pt idx="157">
                  <c:v>269.9554</c:v>
                </c:pt>
                <c:pt idx="158">
                  <c:v>270.80419999999998</c:v>
                </c:pt>
                <c:pt idx="159">
                  <c:v>271.6508</c:v>
                </c:pt>
                <c:pt idx="160">
                  <c:v>272.49540000000002</c:v>
                </c:pt>
                <c:pt idx="161">
                  <c:v>273.33800000000002</c:v>
                </c:pt>
                <c:pt idx="162">
                  <c:v>274.17860000000002</c:v>
                </c:pt>
                <c:pt idx="163">
                  <c:v>275.01729999999998</c:v>
                </c:pt>
                <c:pt idx="164">
                  <c:v>275.85410000000002</c:v>
                </c:pt>
                <c:pt idx="165">
                  <c:v>276.6891</c:v>
                </c:pt>
                <c:pt idx="166">
                  <c:v>277.5222</c:v>
                </c:pt>
                <c:pt idx="167">
                  <c:v>278.3537</c:v>
                </c:pt>
                <c:pt idx="168">
                  <c:v>279.18340000000001</c:v>
                </c:pt>
                <c:pt idx="169">
                  <c:v>280.01119999999997</c:v>
                </c:pt>
                <c:pt idx="170">
                  <c:v>280.83710000000002</c:v>
                </c:pt>
                <c:pt idx="171">
                  <c:v>281.66140000000001</c:v>
                </c:pt>
                <c:pt idx="172">
                  <c:v>282.48419999999999</c:v>
                </c:pt>
                <c:pt idx="173">
                  <c:v>283.30540000000002</c:v>
                </c:pt>
                <c:pt idx="174">
                  <c:v>284.12520000000001</c:v>
                </c:pt>
                <c:pt idx="175">
                  <c:v>284.9434</c:v>
                </c:pt>
                <c:pt idx="176">
                  <c:v>285.7602</c:v>
                </c:pt>
                <c:pt idx="177">
                  <c:v>286.57560000000001</c:v>
                </c:pt>
                <c:pt idx="178">
                  <c:v>287.38959999999997</c:v>
                </c:pt>
                <c:pt idx="179">
                  <c:v>288.20179999999999</c:v>
                </c:pt>
                <c:pt idx="180">
                  <c:v>289.0127</c:v>
                </c:pt>
                <c:pt idx="181">
                  <c:v>289.82229999999998</c:v>
                </c:pt>
                <c:pt idx="182">
                  <c:v>290.63060000000002</c:v>
                </c:pt>
                <c:pt idx="183">
                  <c:v>291.4375</c:v>
                </c:pt>
                <c:pt idx="184">
                  <c:v>292.24329999999998</c:v>
                </c:pt>
                <c:pt idx="185">
                  <c:v>293.0478</c:v>
                </c:pt>
              </c:numCache>
            </c:numRef>
          </c:yVal>
          <c:smooth val="1"/>
          <c:extLst>
            <c:ext xmlns:c16="http://schemas.microsoft.com/office/drawing/2014/chart" uri="{C3380CC4-5D6E-409C-BE32-E72D297353CC}">
              <c16:uniqueId val="{00000004-8E74-4E26-AAC6-0083682785B8}"/>
            </c:ext>
          </c:extLst>
        </c:ser>
        <c:ser>
          <c:idx val="5"/>
          <c:order val="5"/>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[0]!Lbs_pdr_10</c:f>
              <c:numCache>
                <c:formatCode>General</c:formatCode>
                <c:ptCount val="186"/>
                <c:pt idx="0">
                  <c:v>157.0181</c:v>
                </c:pt>
                <c:pt idx="1">
                  <c:v>158.37440000000001</c:v>
                </c:pt>
                <c:pt idx="2">
                  <c:v>159.52279999999999</c:v>
                </c:pt>
                <c:pt idx="3">
                  <c:v>160.5189</c:v>
                </c:pt>
                <c:pt idx="4">
                  <c:v>161.39879999999999</c:v>
                </c:pt>
                <c:pt idx="5">
                  <c:v>162.18690000000001</c:v>
                </c:pt>
                <c:pt idx="6">
                  <c:v>162.9007</c:v>
                </c:pt>
                <c:pt idx="7">
                  <c:v>163.55330000000001</c:v>
                </c:pt>
                <c:pt idx="8">
                  <c:v>164.15440000000001</c:v>
                </c:pt>
                <c:pt idx="9">
                  <c:v>164.71170000000001</c:v>
                </c:pt>
                <c:pt idx="10">
                  <c:v>165.2311</c:v>
                </c:pt>
                <c:pt idx="11">
                  <c:v>165.71770000000001</c:v>
                </c:pt>
                <c:pt idx="12">
                  <c:v>166.1754</c:v>
                </c:pt>
                <c:pt idx="13">
                  <c:v>166.60740000000001</c:v>
                </c:pt>
                <c:pt idx="14">
                  <c:v>167.01660000000001</c:v>
                </c:pt>
                <c:pt idx="15">
                  <c:v>167.40530000000001</c:v>
                </c:pt>
                <c:pt idx="16">
                  <c:v>167.77539999999999</c:v>
                </c:pt>
                <c:pt idx="17">
                  <c:v>168.12880000000001</c:v>
                </c:pt>
                <c:pt idx="18">
                  <c:v>168.46690000000001</c:v>
                </c:pt>
                <c:pt idx="19">
                  <c:v>168.7911</c:v>
                </c:pt>
                <c:pt idx="20">
                  <c:v>169.10230000000001</c:v>
                </c:pt>
                <c:pt idx="21">
                  <c:v>169.41050000000001</c:v>
                </c:pt>
                <c:pt idx="22">
                  <c:v>169.7595</c:v>
                </c:pt>
                <c:pt idx="23">
                  <c:v>170.15469999999999</c:v>
                </c:pt>
                <c:pt idx="24">
                  <c:v>170.5943</c:v>
                </c:pt>
                <c:pt idx="25">
                  <c:v>171.0752</c:v>
                </c:pt>
                <c:pt idx="26">
                  <c:v>171.59379999999999</c:v>
                </c:pt>
                <c:pt idx="27">
                  <c:v>172.14570000000001</c:v>
                </c:pt>
                <c:pt idx="28">
                  <c:v>172.7261</c:v>
                </c:pt>
                <c:pt idx="29">
                  <c:v>173.3304</c:v>
                </c:pt>
                <c:pt idx="30">
                  <c:v>173.9539</c:v>
                </c:pt>
                <c:pt idx="31">
                  <c:v>174.59219999999999</c:v>
                </c:pt>
                <c:pt idx="32">
                  <c:v>175.2413</c:v>
                </c:pt>
                <c:pt idx="33">
                  <c:v>175.8974</c:v>
                </c:pt>
                <c:pt idx="34">
                  <c:v>176.55760000000001</c:v>
                </c:pt>
                <c:pt idx="35">
                  <c:v>177.21879999999999</c:v>
                </c:pt>
                <c:pt idx="36">
                  <c:v>177.87889999999999</c:v>
                </c:pt>
                <c:pt idx="37">
                  <c:v>178.53579999999999</c:v>
                </c:pt>
                <c:pt idx="38">
                  <c:v>179.18790000000001</c:v>
                </c:pt>
                <c:pt idx="39">
                  <c:v>179.8339</c:v>
                </c:pt>
                <c:pt idx="40">
                  <c:v>180.4726</c:v>
                </c:pt>
                <c:pt idx="41">
                  <c:v>181.10329999999999</c:v>
                </c:pt>
                <c:pt idx="42">
                  <c:v>181.7253</c:v>
                </c:pt>
                <c:pt idx="43">
                  <c:v>182.3381</c:v>
                </c:pt>
                <c:pt idx="44">
                  <c:v>182.94139999999999</c:v>
                </c:pt>
                <c:pt idx="45">
                  <c:v>183.53489999999999</c:v>
                </c:pt>
                <c:pt idx="46">
                  <c:v>184.11859999999999</c:v>
                </c:pt>
                <c:pt idx="47">
                  <c:v>184.69220000000001</c:v>
                </c:pt>
                <c:pt idx="48">
                  <c:v>185.256</c:v>
                </c:pt>
                <c:pt idx="49">
                  <c:v>185.8098</c:v>
                </c:pt>
                <c:pt idx="50">
                  <c:v>186.35390000000001</c:v>
                </c:pt>
                <c:pt idx="51">
                  <c:v>186.88820000000001</c:v>
                </c:pt>
                <c:pt idx="52">
                  <c:v>187.41309999999999</c:v>
                </c:pt>
                <c:pt idx="53">
                  <c:v>187.92859999999999</c:v>
                </c:pt>
                <c:pt idx="54">
                  <c:v>188.435</c:v>
                </c:pt>
                <c:pt idx="55">
                  <c:v>188.9324</c:v>
                </c:pt>
                <c:pt idx="56">
                  <c:v>189.42099999999999</c:v>
                </c:pt>
                <c:pt idx="57">
                  <c:v>189.90110000000001</c:v>
                </c:pt>
                <c:pt idx="58">
                  <c:v>190.37289999999999</c:v>
                </c:pt>
                <c:pt idx="59">
                  <c:v>190.8365</c:v>
                </c:pt>
                <c:pt idx="60">
                  <c:v>191.29230000000001</c:v>
                </c:pt>
                <c:pt idx="61">
                  <c:v>191.74029999999999</c:v>
                </c:pt>
                <c:pt idx="62">
                  <c:v>192.1808</c:v>
                </c:pt>
                <c:pt idx="63">
                  <c:v>192.61410000000001</c:v>
                </c:pt>
                <c:pt idx="64">
                  <c:v>193.0402</c:v>
                </c:pt>
                <c:pt idx="65">
                  <c:v>193.45949999999999</c:v>
                </c:pt>
                <c:pt idx="66">
                  <c:v>193.87200000000001</c:v>
                </c:pt>
                <c:pt idx="67">
                  <c:v>194.27799999999999</c:v>
                </c:pt>
                <c:pt idx="68">
                  <c:v>194.67760000000001</c:v>
                </c:pt>
                <c:pt idx="69">
                  <c:v>195.0711</c:v>
                </c:pt>
                <c:pt idx="70">
                  <c:v>195.45849999999999</c:v>
                </c:pt>
                <c:pt idx="71">
                  <c:v>195.84010000000001</c:v>
                </c:pt>
                <c:pt idx="72">
                  <c:v>196.21600000000001</c:v>
                </c:pt>
                <c:pt idx="73">
                  <c:v>196.5864</c:v>
                </c:pt>
                <c:pt idx="74">
                  <c:v>196.95140000000001</c:v>
                </c:pt>
                <c:pt idx="75">
                  <c:v>197.31110000000001</c:v>
                </c:pt>
                <c:pt idx="76">
                  <c:v>197.66579999999999</c:v>
                </c:pt>
                <c:pt idx="77">
                  <c:v>198.0154</c:v>
                </c:pt>
                <c:pt idx="78">
                  <c:v>198.36019999999999</c:v>
                </c:pt>
                <c:pt idx="79">
                  <c:v>198.7003</c:v>
                </c:pt>
                <c:pt idx="80">
                  <c:v>199.03579999999999</c:v>
                </c:pt>
                <c:pt idx="81">
                  <c:v>199.36689999999999</c:v>
                </c:pt>
                <c:pt idx="82">
                  <c:v>199.6935</c:v>
                </c:pt>
                <c:pt idx="83">
                  <c:v>200.01589999999999</c:v>
                </c:pt>
                <c:pt idx="84">
                  <c:v>200.33410000000001</c:v>
                </c:pt>
                <c:pt idx="85">
                  <c:v>200.64830000000001</c:v>
                </c:pt>
                <c:pt idx="86">
                  <c:v>200.95849999999999</c:v>
                </c:pt>
                <c:pt idx="87">
                  <c:v>201.26490000000001</c:v>
                </c:pt>
                <c:pt idx="88">
                  <c:v>201.5675</c:v>
                </c:pt>
                <c:pt idx="89">
                  <c:v>201.8664</c:v>
                </c:pt>
                <c:pt idx="90">
                  <c:v>202.1617</c:v>
                </c:pt>
                <c:pt idx="91">
                  <c:v>202.45349999999999</c:v>
                </c:pt>
                <c:pt idx="92">
                  <c:v>202.74189999999999</c:v>
                </c:pt>
                <c:pt idx="93">
                  <c:v>203.02690000000001</c:v>
                </c:pt>
                <c:pt idx="94">
                  <c:v>203.30860000000001</c:v>
                </c:pt>
                <c:pt idx="95">
                  <c:v>203.5872</c:v>
                </c:pt>
                <c:pt idx="96">
                  <c:v>206.21090000000001</c:v>
                </c:pt>
                <c:pt idx="97">
                  <c:v>208.5224</c:v>
                </c:pt>
                <c:pt idx="98">
                  <c:v>210.68700000000001</c:v>
                </c:pt>
                <c:pt idx="99">
                  <c:v>212.6754</c:v>
                </c:pt>
                <c:pt idx="100">
                  <c:v>214.51410000000001</c:v>
                </c:pt>
                <c:pt idx="101">
                  <c:v>216.22450000000001</c:v>
                </c:pt>
                <c:pt idx="102">
                  <c:v>217.82329999999999</c:v>
                </c:pt>
                <c:pt idx="103">
                  <c:v>219.32419999999999</c:v>
                </c:pt>
                <c:pt idx="104">
                  <c:v>220.7388</c:v>
                </c:pt>
                <c:pt idx="105">
                  <c:v>222.07669999999999</c:v>
                </c:pt>
                <c:pt idx="106">
                  <c:v>223.34569999999999</c:v>
                </c:pt>
                <c:pt idx="107">
                  <c:v>224.55269999999999</c:v>
                </c:pt>
                <c:pt idx="108">
                  <c:v>225.70349999999999</c:v>
                </c:pt>
                <c:pt idx="109">
                  <c:v>226.8032</c:v>
                </c:pt>
                <c:pt idx="110">
                  <c:v>227.8562</c:v>
                </c:pt>
                <c:pt idx="111">
                  <c:v>228.8663</c:v>
                </c:pt>
                <c:pt idx="112">
                  <c:v>229.83699999999999</c:v>
                </c:pt>
                <c:pt idx="113">
                  <c:v>230.77109999999999</c:v>
                </c:pt>
                <c:pt idx="114">
                  <c:v>231.6713</c:v>
                </c:pt>
                <c:pt idx="115">
                  <c:v>232.54</c:v>
                </c:pt>
                <c:pt idx="116">
                  <c:v>233.3793</c:v>
                </c:pt>
                <c:pt idx="117">
                  <c:v>234.19120000000001</c:v>
                </c:pt>
                <c:pt idx="118">
                  <c:v>234.97739999999999</c:v>
                </c:pt>
                <c:pt idx="119">
                  <c:v>235.73929999999999</c:v>
                </c:pt>
                <c:pt idx="120">
                  <c:v>236.4786</c:v>
                </c:pt>
                <c:pt idx="121">
                  <c:v>237.19640000000001</c:v>
                </c:pt>
                <c:pt idx="122">
                  <c:v>237.89400000000001</c:v>
                </c:pt>
                <c:pt idx="123">
                  <c:v>238.57239999999999</c:v>
                </c:pt>
                <c:pt idx="124">
                  <c:v>239.2328</c:v>
                </c:pt>
                <c:pt idx="125">
                  <c:v>239.8759</c:v>
                </c:pt>
                <c:pt idx="126">
                  <c:v>240.50280000000001</c:v>
                </c:pt>
                <c:pt idx="127">
                  <c:v>241.114</c:v>
                </c:pt>
                <c:pt idx="128">
                  <c:v>241.71029999999999</c:v>
                </c:pt>
                <c:pt idx="129">
                  <c:v>242.29249999999999</c:v>
                </c:pt>
                <c:pt idx="130">
                  <c:v>242.86109999999999</c:v>
                </c:pt>
                <c:pt idx="131">
                  <c:v>243.4169</c:v>
                </c:pt>
                <c:pt idx="132">
                  <c:v>243.96039999999999</c:v>
                </c:pt>
                <c:pt idx="133">
                  <c:v>244.49209999999999</c:v>
                </c:pt>
                <c:pt idx="134">
                  <c:v>245.01240000000001</c:v>
                </c:pt>
                <c:pt idx="135">
                  <c:v>245.52189999999999</c:v>
                </c:pt>
                <c:pt idx="136">
                  <c:v>246.02080000000001</c:v>
                </c:pt>
                <c:pt idx="137">
                  <c:v>246.5095</c:v>
                </c:pt>
                <c:pt idx="138">
                  <c:v>246.98859999999999</c:v>
                </c:pt>
                <c:pt idx="139">
                  <c:v>247.45849999999999</c:v>
                </c:pt>
                <c:pt idx="140">
                  <c:v>247.9194</c:v>
                </c:pt>
                <c:pt idx="141">
                  <c:v>248.3716</c:v>
                </c:pt>
                <c:pt idx="142">
                  <c:v>248.81559999999999</c:v>
                </c:pt>
                <c:pt idx="143">
                  <c:v>249.25149999999999</c:v>
                </c:pt>
                <c:pt idx="144">
                  <c:v>249.67949999999999</c:v>
                </c:pt>
                <c:pt idx="145">
                  <c:v>250.1</c:v>
                </c:pt>
                <c:pt idx="146">
                  <c:v>250.51320000000001</c:v>
                </c:pt>
                <c:pt idx="147">
                  <c:v>250.9194</c:v>
                </c:pt>
                <c:pt idx="148">
                  <c:v>251.31880000000001</c:v>
                </c:pt>
                <c:pt idx="149">
                  <c:v>251.7116</c:v>
                </c:pt>
                <c:pt idx="150">
                  <c:v>252.09809999999999</c:v>
                </c:pt>
                <c:pt idx="151">
                  <c:v>252.4785</c:v>
                </c:pt>
                <c:pt idx="152">
                  <c:v>252.8528</c:v>
                </c:pt>
                <c:pt idx="153">
                  <c:v>253.22130000000001</c:v>
                </c:pt>
                <c:pt idx="154">
                  <c:v>253.58420000000001</c:v>
                </c:pt>
                <c:pt idx="155">
                  <c:v>253.9417</c:v>
                </c:pt>
                <c:pt idx="156">
                  <c:v>254.2938</c:v>
                </c:pt>
                <c:pt idx="157">
                  <c:v>254.64080000000001</c:v>
                </c:pt>
                <c:pt idx="158">
                  <c:v>254.98269999999999</c:v>
                </c:pt>
                <c:pt idx="159">
                  <c:v>255.31970000000001</c:v>
                </c:pt>
                <c:pt idx="160">
                  <c:v>255.65199999999999</c:v>
                </c:pt>
                <c:pt idx="161">
                  <c:v>255.9796</c:v>
                </c:pt>
                <c:pt idx="162">
                  <c:v>256.30270000000002</c:v>
                </c:pt>
                <c:pt idx="163">
                  <c:v>256.62150000000003</c:v>
                </c:pt>
                <c:pt idx="164">
                  <c:v>256.9359</c:v>
                </c:pt>
                <c:pt idx="165">
                  <c:v>257.24619999999999</c:v>
                </c:pt>
                <c:pt idx="166">
                  <c:v>257.55239999999998</c:v>
                </c:pt>
                <c:pt idx="167">
                  <c:v>257.8546</c:v>
                </c:pt>
                <c:pt idx="168">
                  <c:v>258.15300000000002</c:v>
                </c:pt>
                <c:pt idx="169">
                  <c:v>258.44749999999999</c:v>
                </c:pt>
                <c:pt idx="170">
                  <c:v>258.73840000000001</c:v>
                </c:pt>
                <c:pt idx="171">
                  <c:v>259.02569999999997</c:v>
                </c:pt>
                <c:pt idx="172">
                  <c:v>259.30950000000001</c:v>
                </c:pt>
                <c:pt idx="173">
                  <c:v>259.58980000000003</c:v>
                </c:pt>
                <c:pt idx="174">
                  <c:v>259.86680000000001</c:v>
                </c:pt>
                <c:pt idx="175">
                  <c:v>260.14049999999997</c:v>
                </c:pt>
                <c:pt idx="176">
                  <c:v>260.411</c:v>
                </c:pt>
                <c:pt idx="177">
                  <c:v>260.67829999999998</c:v>
                </c:pt>
                <c:pt idx="178">
                  <c:v>260.94260000000003</c:v>
                </c:pt>
                <c:pt idx="179">
                  <c:v>261.20350000000002</c:v>
                </c:pt>
                <c:pt idx="180">
                  <c:v>261.46140000000003</c:v>
                </c:pt>
                <c:pt idx="181">
                  <c:v>261.71640000000002</c:v>
                </c:pt>
                <c:pt idx="182">
                  <c:v>261.96859999999998</c:v>
                </c:pt>
                <c:pt idx="183">
                  <c:v>262.21809999999999</c:v>
                </c:pt>
                <c:pt idx="184">
                  <c:v>262.46480000000003</c:v>
                </c:pt>
                <c:pt idx="185">
                  <c:v>262.7088</c:v>
                </c:pt>
              </c:numCache>
            </c:numRef>
          </c:yVal>
          <c:smooth val="1"/>
          <c:extLst>
            <c:ext xmlns:c16="http://schemas.microsoft.com/office/drawing/2014/chart" uri="{C3380CC4-5D6E-409C-BE32-E72D297353CC}">
              <c16:uniqueId val="{00000005-8E74-4E26-AAC6-0083682785B8}"/>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a:t>ITM, P.2001 and PDR P.2001 for 100 m Terminal Heights</a:t>
            </a:r>
          </a:p>
        </c:rich>
      </c:tx>
      <c:layout>
        <c:manualLayout>
          <c:xMode val="edge"/>
          <c:yMode val="edge"/>
          <c:x val="0.21484755653002724"/>
          <c:y val="2.683071976409040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itm_overlays_120!$B$1:$B$190</c:f>
              <c:numCache>
                <c:formatCode>General</c:formatCode>
                <c:ptCount val="190"/>
                <c:pt idx="0">
                  <c:v>112.5</c:v>
                </c:pt>
                <c:pt idx="1">
                  <c:v>118.5</c:v>
                </c:pt>
                <c:pt idx="2">
                  <c:v>122</c:v>
                </c:pt>
                <c:pt idx="3">
                  <c:v>124.5</c:v>
                </c:pt>
                <c:pt idx="4">
                  <c:v>126.4</c:v>
                </c:pt>
                <c:pt idx="5">
                  <c:v>128</c:v>
                </c:pt>
                <c:pt idx="6">
                  <c:v>129.4</c:v>
                </c:pt>
                <c:pt idx="7">
                  <c:v>130.5</c:v>
                </c:pt>
                <c:pt idx="8">
                  <c:v>131.5</c:v>
                </c:pt>
                <c:pt idx="9">
                  <c:v>132.5</c:v>
                </c:pt>
                <c:pt idx="10">
                  <c:v>133.30000000000001</c:v>
                </c:pt>
                <c:pt idx="11">
                  <c:v>134</c:v>
                </c:pt>
                <c:pt idx="12">
                  <c:v>134.69999999999999</c:v>
                </c:pt>
                <c:pt idx="13">
                  <c:v>135.4</c:v>
                </c:pt>
                <c:pt idx="14">
                  <c:v>136</c:v>
                </c:pt>
                <c:pt idx="15">
                  <c:v>136.5</c:v>
                </c:pt>
                <c:pt idx="16">
                  <c:v>137.1</c:v>
                </c:pt>
                <c:pt idx="17">
                  <c:v>137.6</c:v>
                </c:pt>
                <c:pt idx="18">
                  <c:v>138</c:v>
                </c:pt>
                <c:pt idx="19">
                  <c:v>138.5</c:v>
                </c:pt>
                <c:pt idx="20">
                  <c:v>138.9</c:v>
                </c:pt>
                <c:pt idx="21">
                  <c:v>139.30000000000001</c:v>
                </c:pt>
                <c:pt idx="22">
                  <c:v>139.69999999999999</c:v>
                </c:pt>
                <c:pt idx="23">
                  <c:v>140.1</c:v>
                </c:pt>
                <c:pt idx="24">
                  <c:v>140.4</c:v>
                </c:pt>
                <c:pt idx="25">
                  <c:v>140.69999999999999</c:v>
                </c:pt>
                <c:pt idx="26">
                  <c:v>141.1</c:v>
                </c:pt>
                <c:pt idx="27">
                  <c:v>141.4</c:v>
                </c:pt>
                <c:pt idx="28">
                  <c:v>141.69999999999999</c:v>
                </c:pt>
                <c:pt idx="29">
                  <c:v>142</c:v>
                </c:pt>
                <c:pt idx="30">
                  <c:v>142.30000000000001</c:v>
                </c:pt>
                <c:pt idx="31">
                  <c:v>142.6</c:v>
                </c:pt>
                <c:pt idx="32">
                  <c:v>142.80000000000001</c:v>
                </c:pt>
                <c:pt idx="33">
                  <c:v>143.1</c:v>
                </c:pt>
                <c:pt idx="34">
                  <c:v>143.30000000000001</c:v>
                </c:pt>
                <c:pt idx="35">
                  <c:v>143.6</c:v>
                </c:pt>
                <c:pt idx="36">
                  <c:v>143.80000000000001</c:v>
                </c:pt>
                <c:pt idx="37">
                  <c:v>144</c:v>
                </c:pt>
                <c:pt idx="38">
                  <c:v>144.30000000000001</c:v>
                </c:pt>
                <c:pt idx="39">
                  <c:v>144.5</c:v>
                </c:pt>
                <c:pt idx="40">
                  <c:v>144.69999999999999</c:v>
                </c:pt>
                <c:pt idx="41">
                  <c:v>144.9</c:v>
                </c:pt>
                <c:pt idx="42">
                  <c:v>145.1</c:v>
                </c:pt>
                <c:pt idx="43">
                  <c:v>145.30000000000001</c:v>
                </c:pt>
                <c:pt idx="44">
                  <c:v>145.5</c:v>
                </c:pt>
                <c:pt idx="45">
                  <c:v>145.69999999999999</c:v>
                </c:pt>
                <c:pt idx="46">
                  <c:v>145.9</c:v>
                </c:pt>
                <c:pt idx="47">
                  <c:v>146.1</c:v>
                </c:pt>
                <c:pt idx="48">
                  <c:v>146.30000000000001</c:v>
                </c:pt>
                <c:pt idx="49">
                  <c:v>146.4</c:v>
                </c:pt>
                <c:pt idx="50">
                  <c:v>146.6</c:v>
                </c:pt>
                <c:pt idx="51">
                  <c:v>146.80000000000001</c:v>
                </c:pt>
                <c:pt idx="52">
                  <c:v>146.9</c:v>
                </c:pt>
                <c:pt idx="53">
                  <c:v>147.1</c:v>
                </c:pt>
                <c:pt idx="54">
                  <c:v>147.30000000000001</c:v>
                </c:pt>
                <c:pt idx="55">
                  <c:v>147.4</c:v>
                </c:pt>
                <c:pt idx="56">
                  <c:v>147.6</c:v>
                </c:pt>
                <c:pt idx="57">
                  <c:v>147.69999999999999</c:v>
                </c:pt>
                <c:pt idx="58">
                  <c:v>147.9</c:v>
                </c:pt>
                <c:pt idx="59">
                  <c:v>148</c:v>
                </c:pt>
                <c:pt idx="60">
                  <c:v>148.19999999999999</c:v>
                </c:pt>
                <c:pt idx="61">
                  <c:v>148.30000000000001</c:v>
                </c:pt>
                <c:pt idx="62">
                  <c:v>148.4</c:v>
                </c:pt>
                <c:pt idx="63">
                  <c:v>148.6</c:v>
                </c:pt>
                <c:pt idx="64">
                  <c:v>148.69999999999999</c:v>
                </c:pt>
                <c:pt idx="65">
                  <c:v>148.80000000000001</c:v>
                </c:pt>
                <c:pt idx="66">
                  <c:v>149</c:v>
                </c:pt>
                <c:pt idx="67">
                  <c:v>149.1</c:v>
                </c:pt>
                <c:pt idx="68">
                  <c:v>149.19999999999999</c:v>
                </c:pt>
                <c:pt idx="69">
                  <c:v>149.4</c:v>
                </c:pt>
                <c:pt idx="70">
                  <c:v>149.5</c:v>
                </c:pt>
                <c:pt idx="71">
                  <c:v>149.6</c:v>
                </c:pt>
                <c:pt idx="72">
                  <c:v>149.69999999999999</c:v>
                </c:pt>
                <c:pt idx="73">
                  <c:v>149.80000000000001</c:v>
                </c:pt>
                <c:pt idx="74">
                  <c:v>150</c:v>
                </c:pt>
                <c:pt idx="75">
                  <c:v>150.1</c:v>
                </c:pt>
                <c:pt idx="76">
                  <c:v>150.19999999999999</c:v>
                </c:pt>
                <c:pt idx="77">
                  <c:v>150.30000000000001</c:v>
                </c:pt>
                <c:pt idx="78">
                  <c:v>150.4</c:v>
                </c:pt>
                <c:pt idx="79">
                  <c:v>150.5</c:v>
                </c:pt>
                <c:pt idx="80">
                  <c:v>150.6</c:v>
                </c:pt>
                <c:pt idx="81">
                  <c:v>150.69999999999999</c:v>
                </c:pt>
                <c:pt idx="82">
                  <c:v>150.80000000000001</c:v>
                </c:pt>
                <c:pt idx="83">
                  <c:v>150.9</c:v>
                </c:pt>
                <c:pt idx="84">
                  <c:v>151</c:v>
                </c:pt>
                <c:pt idx="85">
                  <c:v>151.1</c:v>
                </c:pt>
                <c:pt idx="86">
                  <c:v>151.19999999999999</c:v>
                </c:pt>
                <c:pt idx="87">
                  <c:v>151.30000000000001</c:v>
                </c:pt>
                <c:pt idx="88">
                  <c:v>151.4</c:v>
                </c:pt>
                <c:pt idx="89">
                  <c:v>151.5</c:v>
                </c:pt>
                <c:pt idx="90">
                  <c:v>151.6</c:v>
                </c:pt>
                <c:pt idx="91">
                  <c:v>151.69999999999999</c:v>
                </c:pt>
                <c:pt idx="92">
                  <c:v>151.80000000000001</c:v>
                </c:pt>
                <c:pt idx="93">
                  <c:v>151.9</c:v>
                </c:pt>
                <c:pt idx="94">
                  <c:v>152</c:v>
                </c:pt>
                <c:pt idx="95">
                  <c:v>152.1</c:v>
                </c:pt>
                <c:pt idx="96">
                  <c:v>152.19999999999999</c:v>
                </c:pt>
                <c:pt idx="97">
                  <c:v>152.30000000000001</c:v>
                </c:pt>
                <c:pt idx="98">
                  <c:v>152.4</c:v>
                </c:pt>
                <c:pt idx="99">
                  <c:v>152.5</c:v>
                </c:pt>
                <c:pt idx="100">
                  <c:v>153.30000000000001</c:v>
                </c:pt>
                <c:pt idx="101">
                  <c:v>154</c:v>
                </c:pt>
                <c:pt idx="102">
                  <c:v>154.69999999999999</c:v>
                </c:pt>
                <c:pt idx="103">
                  <c:v>155.4</c:v>
                </c:pt>
                <c:pt idx="104">
                  <c:v>156</c:v>
                </c:pt>
                <c:pt idx="105">
                  <c:v>156.5</c:v>
                </c:pt>
                <c:pt idx="106">
                  <c:v>157.1</c:v>
                </c:pt>
                <c:pt idx="107">
                  <c:v>157.6</c:v>
                </c:pt>
                <c:pt idx="108">
                  <c:v>158</c:v>
                </c:pt>
                <c:pt idx="109">
                  <c:v>158.5</c:v>
                </c:pt>
                <c:pt idx="110">
                  <c:v>158.9</c:v>
                </c:pt>
                <c:pt idx="111">
                  <c:v>159.30000000000001</c:v>
                </c:pt>
                <c:pt idx="112">
                  <c:v>159.69999999999999</c:v>
                </c:pt>
                <c:pt idx="113">
                  <c:v>160.1</c:v>
                </c:pt>
                <c:pt idx="114">
                  <c:v>160.4</c:v>
                </c:pt>
                <c:pt idx="115">
                  <c:v>160.69999999999999</c:v>
                </c:pt>
                <c:pt idx="116">
                  <c:v>161.1</c:v>
                </c:pt>
                <c:pt idx="117">
                  <c:v>161.4</c:v>
                </c:pt>
                <c:pt idx="118">
                  <c:v>161.69999999999999</c:v>
                </c:pt>
                <c:pt idx="119">
                  <c:v>162</c:v>
                </c:pt>
                <c:pt idx="120">
                  <c:v>162.30000000000001</c:v>
                </c:pt>
                <c:pt idx="121">
                  <c:v>162.6</c:v>
                </c:pt>
                <c:pt idx="122">
                  <c:v>162.80000000000001</c:v>
                </c:pt>
                <c:pt idx="123">
                  <c:v>163.1</c:v>
                </c:pt>
                <c:pt idx="124">
                  <c:v>163.30000000000001</c:v>
                </c:pt>
                <c:pt idx="125">
                  <c:v>163.6</c:v>
                </c:pt>
                <c:pt idx="126">
                  <c:v>163.80000000000001</c:v>
                </c:pt>
                <c:pt idx="127">
                  <c:v>164</c:v>
                </c:pt>
                <c:pt idx="128">
                  <c:v>164.3</c:v>
                </c:pt>
                <c:pt idx="129">
                  <c:v>164.5</c:v>
                </c:pt>
                <c:pt idx="130">
                  <c:v>164.7</c:v>
                </c:pt>
                <c:pt idx="131">
                  <c:v>164.9</c:v>
                </c:pt>
                <c:pt idx="132">
                  <c:v>165.1</c:v>
                </c:pt>
                <c:pt idx="133">
                  <c:v>165.3</c:v>
                </c:pt>
                <c:pt idx="134">
                  <c:v>165.5</c:v>
                </c:pt>
                <c:pt idx="135">
                  <c:v>165.7</c:v>
                </c:pt>
                <c:pt idx="136">
                  <c:v>165.9</c:v>
                </c:pt>
                <c:pt idx="137">
                  <c:v>166.1</c:v>
                </c:pt>
                <c:pt idx="138">
                  <c:v>166.3</c:v>
                </c:pt>
                <c:pt idx="139">
                  <c:v>166.4</c:v>
                </c:pt>
                <c:pt idx="140">
                  <c:v>166.6</c:v>
                </c:pt>
                <c:pt idx="141">
                  <c:v>166.8</c:v>
                </c:pt>
                <c:pt idx="142">
                  <c:v>166.9</c:v>
                </c:pt>
                <c:pt idx="143">
                  <c:v>167.1</c:v>
                </c:pt>
                <c:pt idx="144">
                  <c:v>167.3</c:v>
                </c:pt>
                <c:pt idx="145">
                  <c:v>167.4</c:v>
                </c:pt>
                <c:pt idx="146">
                  <c:v>167.6</c:v>
                </c:pt>
                <c:pt idx="147">
                  <c:v>167.7</c:v>
                </c:pt>
                <c:pt idx="148">
                  <c:v>167.9</c:v>
                </c:pt>
                <c:pt idx="149">
                  <c:v>168</c:v>
                </c:pt>
                <c:pt idx="150">
                  <c:v>168.2</c:v>
                </c:pt>
                <c:pt idx="151">
                  <c:v>168.3</c:v>
                </c:pt>
                <c:pt idx="152">
                  <c:v>168.4</c:v>
                </c:pt>
                <c:pt idx="153">
                  <c:v>168.6</c:v>
                </c:pt>
                <c:pt idx="154">
                  <c:v>168.7</c:v>
                </c:pt>
                <c:pt idx="155">
                  <c:v>168.8</c:v>
                </c:pt>
                <c:pt idx="156">
                  <c:v>169</c:v>
                </c:pt>
                <c:pt idx="157">
                  <c:v>169.1</c:v>
                </c:pt>
                <c:pt idx="158">
                  <c:v>169.2</c:v>
                </c:pt>
                <c:pt idx="159">
                  <c:v>169.4</c:v>
                </c:pt>
                <c:pt idx="160">
                  <c:v>169.5</c:v>
                </c:pt>
                <c:pt idx="161">
                  <c:v>169.6</c:v>
                </c:pt>
                <c:pt idx="162">
                  <c:v>169.7</c:v>
                </c:pt>
                <c:pt idx="163">
                  <c:v>169.8</c:v>
                </c:pt>
                <c:pt idx="164">
                  <c:v>170</c:v>
                </c:pt>
                <c:pt idx="165">
                  <c:v>170.1</c:v>
                </c:pt>
                <c:pt idx="166">
                  <c:v>170.2</c:v>
                </c:pt>
                <c:pt idx="167">
                  <c:v>170.3</c:v>
                </c:pt>
                <c:pt idx="168">
                  <c:v>170.4</c:v>
                </c:pt>
                <c:pt idx="169">
                  <c:v>170.5</c:v>
                </c:pt>
                <c:pt idx="170">
                  <c:v>170.6</c:v>
                </c:pt>
                <c:pt idx="171">
                  <c:v>170.7</c:v>
                </c:pt>
                <c:pt idx="172">
                  <c:v>170.8</c:v>
                </c:pt>
                <c:pt idx="173">
                  <c:v>170.9</c:v>
                </c:pt>
                <c:pt idx="174">
                  <c:v>171</c:v>
                </c:pt>
                <c:pt idx="175">
                  <c:v>171.1</c:v>
                </c:pt>
                <c:pt idx="176">
                  <c:v>171.2</c:v>
                </c:pt>
                <c:pt idx="177">
                  <c:v>171.3</c:v>
                </c:pt>
                <c:pt idx="178">
                  <c:v>171.4</c:v>
                </c:pt>
                <c:pt idx="179">
                  <c:v>171.5</c:v>
                </c:pt>
                <c:pt idx="180">
                  <c:v>171.6</c:v>
                </c:pt>
                <c:pt idx="181">
                  <c:v>171.7</c:v>
                </c:pt>
                <c:pt idx="182">
                  <c:v>171.8</c:v>
                </c:pt>
                <c:pt idx="183">
                  <c:v>171.9</c:v>
                </c:pt>
                <c:pt idx="184">
                  <c:v>172</c:v>
                </c:pt>
                <c:pt idx="185">
                  <c:v>172.1</c:v>
                </c:pt>
                <c:pt idx="186">
                  <c:v>172.2</c:v>
                </c:pt>
                <c:pt idx="187">
                  <c:v>172.3</c:v>
                </c:pt>
                <c:pt idx="188">
                  <c:v>172.4</c:v>
                </c:pt>
                <c:pt idx="189">
                  <c:v>172.5</c:v>
                </c:pt>
              </c:numCache>
            </c:numRef>
          </c:yVal>
          <c:smooth val="1"/>
          <c:extLst>
            <c:ext xmlns:c16="http://schemas.microsoft.com/office/drawing/2014/chart" uri="{C3380CC4-5D6E-409C-BE32-E72D297353CC}">
              <c16:uniqueId val="{00000000-5BE6-4425-B06D-48BD882AA589}"/>
            </c:ext>
          </c:extLst>
        </c:ser>
        <c:ser>
          <c:idx val="1"/>
          <c:order val="1"/>
          <c:tx>
            <c:v>Lb ITM</c:v>
          </c:tx>
          <c:spPr>
            <a:ln w="19050" cap="rnd">
              <a:solidFill>
                <a:schemeClr val="accent2"/>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itm_overlays_120!$E$1:$E$190</c:f>
              <c:numCache>
                <c:formatCode>General</c:formatCode>
                <c:ptCount val="190"/>
                <c:pt idx="0">
                  <c:v>112.5</c:v>
                </c:pt>
                <c:pt idx="1">
                  <c:v>118.5</c:v>
                </c:pt>
                <c:pt idx="2">
                  <c:v>122</c:v>
                </c:pt>
                <c:pt idx="3">
                  <c:v>124.5</c:v>
                </c:pt>
                <c:pt idx="4">
                  <c:v>126.4</c:v>
                </c:pt>
                <c:pt idx="5">
                  <c:v>128</c:v>
                </c:pt>
                <c:pt idx="6">
                  <c:v>129.30000000000001</c:v>
                </c:pt>
                <c:pt idx="7">
                  <c:v>130.5</c:v>
                </c:pt>
                <c:pt idx="8">
                  <c:v>131.5</c:v>
                </c:pt>
                <c:pt idx="9">
                  <c:v>132.4</c:v>
                </c:pt>
                <c:pt idx="10">
                  <c:v>133.30000000000001</c:v>
                </c:pt>
                <c:pt idx="11">
                  <c:v>134</c:v>
                </c:pt>
                <c:pt idx="12">
                  <c:v>134.69999999999999</c:v>
                </c:pt>
                <c:pt idx="13">
                  <c:v>135.4</c:v>
                </c:pt>
                <c:pt idx="14">
                  <c:v>136</c:v>
                </c:pt>
                <c:pt idx="15">
                  <c:v>136.5</c:v>
                </c:pt>
                <c:pt idx="16">
                  <c:v>137</c:v>
                </c:pt>
                <c:pt idx="17">
                  <c:v>137.5</c:v>
                </c:pt>
                <c:pt idx="18">
                  <c:v>138</c:v>
                </c:pt>
                <c:pt idx="19">
                  <c:v>138.4</c:v>
                </c:pt>
                <c:pt idx="20">
                  <c:v>138.9</c:v>
                </c:pt>
                <c:pt idx="21">
                  <c:v>139.30000000000001</c:v>
                </c:pt>
                <c:pt idx="22">
                  <c:v>139.6</c:v>
                </c:pt>
                <c:pt idx="23">
                  <c:v>140</c:v>
                </c:pt>
                <c:pt idx="24">
                  <c:v>140.30000000000001</c:v>
                </c:pt>
                <c:pt idx="25">
                  <c:v>140.69999999999999</c:v>
                </c:pt>
                <c:pt idx="26">
                  <c:v>141</c:v>
                </c:pt>
                <c:pt idx="27">
                  <c:v>141.30000000000001</c:v>
                </c:pt>
                <c:pt idx="28">
                  <c:v>141.6</c:v>
                </c:pt>
                <c:pt idx="29">
                  <c:v>141.9</c:v>
                </c:pt>
                <c:pt idx="30">
                  <c:v>142.19999999999999</c:v>
                </c:pt>
                <c:pt idx="31">
                  <c:v>142.4</c:v>
                </c:pt>
                <c:pt idx="32">
                  <c:v>142.69999999999999</c:v>
                </c:pt>
                <c:pt idx="33">
                  <c:v>143</c:v>
                </c:pt>
                <c:pt idx="34">
                  <c:v>143.19999999999999</c:v>
                </c:pt>
                <c:pt idx="35">
                  <c:v>143.4</c:v>
                </c:pt>
                <c:pt idx="36">
                  <c:v>143.69999999999999</c:v>
                </c:pt>
                <c:pt idx="37">
                  <c:v>143.9</c:v>
                </c:pt>
                <c:pt idx="38">
                  <c:v>144.1</c:v>
                </c:pt>
                <c:pt idx="39">
                  <c:v>144.30000000000001</c:v>
                </c:pt>
                <c:pt idx="40">
                  <c:v>144.5</c:v>
                </c:pt>
                <c:pt idx="41">
                  <c:v>144.69999999999999</c:v>
                </c:pt>
                <c:pt idx="42">
                  <c:v>144.9</c:v>
                </c:pt>
                <c:pt idx="43">
                  <c:v>145.1</c:v>
                </c:pt>
                <c:pt idx="44">
                  <c:v>145.30000000000001</c:v>
                </c:pt>
                <c:pt idx="45">
                  <c:v>145.5</c:v>
                </c:pt>
                <c:pt idx="46">
                  <c:v>145.6</c:v>
                </c:pt>
                <c:pt idx="47">
                  <c:v>145.80000000000001</c:v>
                </c:pt>
                <c:pt idx="48">
                  <c:v>146</c:v>
                </c:pt>
                <c:pt idx="49">
                  <c:v>146.1</c:v>
                </c:pt>
                <c:pt idx="50">
                  <c:v>146.30000000000001</c:v>
                </c:pt>
                <c:pt idx="51">
                  <c:v>146.5</c:v>
                </c:pt>
                <c:pt idx="52">
                  <c:v>146.6</c:v>
                </c:pt>
                <c:pt idx="53">
                  <c:v>146.80000000000001</c:v>
                </c:pt>
                <c:pt idx="54">
                  <c:v>146.9</c:v>
                </c:pt>
                <c:pt idx="55">
                  <c:v>147</c:v>
                </c:pt>
                <c:pt idx="56">
                  <c:v>147.19999999999999</c:v>
                </c:pt>
                <c:pt idx="57">
                  <c:v>147.30000000000001</c:v>
                </c:pt>
                <c:pt idx="58">
                  <c:v>147.5</c:v>
                </c:pt>
                <c:pt idx="59">
                  <c:v>147.6</c:v>
                </c:pt>
                <c:pt idx="60">
                  <c:v>147.69999999999999</c:v>
                </c:pt>
                <c:pt idx="61">
                  <c:v>147.80000000000001</c:v>
                </c:pt>
                <c:pt idx="62">
                  <c:v>148</c:v>
                </c:pt>
                <c:pt idx="63">
                  <c:v>148.1</c:v>
                </c:pt>
                <c:pt idx="64">
                  <c:v>148.19999999999999</c:v>
                </c:pt>
                <c:pt idx="65">
                  <c:v>148.30000000000001</c:v>
                </c:pt>
                <c:pt idx="66">
                  <c:v>148.4</c:v>
                </c:pt>
                <c:pt idx="67">
                  <c:v>148.6</c:v>
                </c:pt>
                <c:pt idx="68">
                  <c:v>148.69999999999999</c:v>
                </c:pt>
                <c:pt idx="69">
                  <c:v>148.80000000000001</c:v>
                </c:pt>
                <c:pt idx="70">
                  <c:v>148.9</c:v>
                </c:pt>
                <c:pt idx="71">
                  <c:v>149</c:v>
                </c:pt>
                <c:pt idx="72">
                  <c:v>149.1</c:v>
                </c:pt>
                <c:pt idx="73">
                  <c:v>149.19999999999999</c:v>
                </c:pt>
                <c:pt idx="74">
                  <c:v>149.30000000000001</c:v>
                </c:pt>
                <c:pt idx="75">
                  <c:v>149.4</c:v>
                </c:pt>
                <c:pt idx="76">
                  <c:v>149.5</c:v>
                </c:pt>
                <c:pt idx="77">
                  <c:v>149.6</c:v>
                </c:pt>
                <c:pt idx="78">
                  <c:v>149.69999999999999</c:v>
                </c:pt>
                <c:pt idx="79">
                  <c:v>151.69999999999999</c:v>
                </c:pt>
                <c:pt idx="80">
                  <c:v>154.9</c:v>
                </c:pt>
                <c:pt idx="81">
                  <c:v>158.1</c:v>
                </c:pt>
                <c:pt idx="82">
                  <c:v>160.6</c:v>
                </c:pt>
                <c:pt idx="83">
                  <c:v>162.6</c:v>
                </c:pt>
                <c:pt idx="84">
                  <c:v>164.7</c:v>
                </c:pt>
                <c:pt idx="85">
                  <c:v>166.7</c:v>
                </c:pt>
                <c:pt idx="86">
                  <c:v>168.7</c:v>
                </c:pt>
                <c:pt idx="87">
                  <c:v>170.7</c:v>
                </c:pt>
                <c:pt idx="88">
                  <c:v>172.7</c:v>
                </c:pt>
                <c:pt idx="89">
                  <c:v>174.7</c:v>
                </c:pt>
                <c:pt idx="90">
                  <c:v>176.7</c:v>
                </c:pt>
                <c:pt idx="91">
                  <c:v>178.7</c:v>
                </c:pt>
                <c:pt idx="92">
                  <c:v>180.7</c:v>
                </c:pt>
                <c:pt idx="93">
                  <c:v>182.7</c:v>
                </c:pt>
                <c:pt idx="94">
                  <c:v>184.7</c:v>
                </c:pt>
                <c:pt idx="95">
                  <c:v>186.7</c:v>
                </c:pt>
                <c:pt idx="96">
                  <c:v>188.7</c:v>
                </c:pt>
                <c:pt idx="97">
                  <c:v>190.7</c:v>
                </c:pt>
                <c:pt idx="98">
                  <c:v>192.7</c:v>
                </c:pt>
                <c:pt idx="99">
                  <c:v>194.7</c:v>
                </c:pt>
                <c:pt idx="100">
                  <c:v>212.2</c:v>
                </c:pt>
                <c:pt idx="101">
                  <c:v>213.3</c:v>
                </c:pt>
                <c:pt idx="102">
                  <c:v>214.4</c:v>
                </c:pt>
                <c:pt idx="103">
                  <c:v>215.3</c:v>
                </c:pt>
                <c:pt idx="104">
                  <c:v>216.3</c:v>
                </c:pt>
                <c:pt idx="105">
                  <c:v>217.2</c:v>
                </c:pt>
                <c:pt idx="106">
                  <c:v>218.2</c:v>
                </c:pt>
                <c:pt idx="107">
                  <c:v>219.1</c:v>
                </c:pt>
                <c:pt idx="108">
                  <c:v>220.1</c:v>
                </c:pt>
                <c:pt idx="109">
                  <c:v>221.1</c:v>
                </c:pt>
                <c:pt idx="110">
                  <c:v>222.2</c:v>
                </c:pt>
                <c:pt idx="111">
                  <c:v>223.2</c:v>
                </c:pt>
                <c:pt idx="112">
                  <c:v>224.3</c:v>
                </c:pt>
                <c:pt idx="113">
                  <c:v>225.5</c:v>
                </c:pt>
                <c:pt idx="114">
                  <c:v>226.6</c:v>
                </c:pt>
                <c:pt idx="115">
                  <c:v>227.7</c:v>
                </c:pt>
                <c:pt idx="116">
                  <c:v>228.9</c:v>
                </c:pt>
                <c:pt idx="117">
                  <c:v>230</c:v>
                </c:pt>
                <c:pt idx="118">
                  <c:v>231.2</c:v>
                </c:pt>
                <c:pt idx="119">
                  <c:v>232.3</c:v>
                </c:pt>
                <c:pt idx="120">
                  <c:v>233.4</c:v>
                </c:pt>
                <c:pt idx="121">
                  <c:v>234.6</c:v>
                </c:pt>
                <c:pt idx="122">
                  <c:v>235.7</c:v>
                </c:pt>
                <c:pt idx="123">
                  <c:v>236.7</c:v>
                </c:pt>
                <c:pt idx="124">
                  <c:v>237.8</c:v>
                </c:pt>
                <c:pt idx="125">
                  <c:v>238.9</c:v>
                </c:pt>
                <c:pt idx="126">
                  <c:v>239.9</c:v>
                </c:pt>
                <c:pt idx="127">
                  <c:v>240.9</c:v>
                </c:pt>
                <c:pt idx="128">
                  <c:v>241.9</c:v>
                </c:pt>
                <c:pt idx="129">
                  <c:v>242.9</c:v>
                </c:pt>
                <c:pt idx="130">
                  <c:v>243.9</c:v>
                </c:pt>
                <c:pt idx="131">
                  <c:v>244.9</c:v>
                </c:pt>
                <c:pt idx="132">
                  <c:v>245.8</c:v>
                </c:pt>
                <c:pt idx="133">
                  <c:v>246.8</c:v>
                </c:pt>
                <c:pt idx="134">
                  <c:v>247.7</c:v>
                </c:pt>
                <c:pt idx="135">
                  <c:v>248.7</c:v>
                </c:pt>
                <c:pt idx="136">
                  <c:v>249.6</c:v>
                </c:pt>
                <c:pt idx="137">
                  <c:v>250.5</c:v>
                </c:pt>
                <c:pt idx="138">
                  <c:v>251.4</c:v>
                </c:pt>
                <c:pt idx="139">
                  <c:v>252.3</c:v>
                </c:pt>
                <c:pt idx="140">
                  <c:v>253.2</c:v>
                </c:pt>
                <c:pt idx="141">
                  <c:v>254.1</c:v>
                </c:pt>
                <c:pt idx="142">
                  <c:v>254.9</c:v>
                </c:pt>
                <c:pt idx="143">
                  <c:v>255.8</c:v>
                </c:pt>
                <c:pt idx="144">
                  <c:v>256.7</c:v>
                </c:pt>
                <c:pt idx="145">
                  <c:v>257.5</c:v>
                </c:pt>
                <c:pt idx="146">
                  <c:v>258.39999999999998</c:v>
                </c:pt>
                <c:pt idx="147">
                  <c:v>259.2</c:v>
                </c:pt>
                <c:pt idx="148">
                  <c:v>260.10000000000002</c:v>
                </c:pt>
                <c:pt idx="149">
                  <c:v>260.89999999999998</c:v>
                </c:pt>
                <c:pt idx="150">
                  <c:v>261.8</c:v>
                </c:pt>
                <c:pt idx="151">
                  <c:v>262.60000000000002</c:v>
                </c:pt>
                <c:pt idx="152">
                  <c:v>263.39999999999998</c:v>
                </c:pt>
                <c:pt idx="153">
                  <c:v>264.2</c:v>
                </c:pt>
                <c:pt idx="154">
                  <c:v>265.10000000000002</c:v>
                </c:pt>
                <c:pt idx="155">
                  <c:v>265.89999999999998</c:v>
                </c:pt>
                <c:pt idx="156">
                  <c:v>266.7</c:v>
                </c:pt>
                <c:pt idx="157">
                  <c:v>267.5</c:v>
                </c:pt>
                <c:pt idx="158">
                  <c:v>268.3</c:v>
                </c:pt>
                <c:pt idx="159">
                  <c:v>269.10000000000002</c:v>
                </c:pt>
                <c:pt idx="160">
                  <c:v>269.89999999999998</c:v>
                </c:pt>
                <c:pt idx="161">
                  <c:v>270.7</c:v>
                </c:pt>
                <c:pt idx="162">
                  <c:v>271.5</c:v>
                </c:pt>
                <c:pt idx="163">
                  <c:v>272.3</c:v>
                </c:pt>
                <c:pt idx="164">
                  <c:v>273.10000000000002</c:v>
                </c:pt>
                <c:pt idx="165">
                  <c:v>273.89999999999998</c:v>
                </c:pt>
                <c:pt idx="166">
                  <c:v>274.7</c:v>
                </c:pt>
                <c:pt idx="167">
                  <c:v>275.5</c:v>
                </c:pt>
                <c:pt idx="168">
                  <c:v>276.3</c:v>
                </c:pt>
                <c:pt idx="169">
                  <c:v>277</c:v>
                </c:pt>
                <c:pt idx="170">
                  <c:v>277.8</c:v>
                </c:pt>
                <c:pt idx="171">
                  <c:v>278.60000000000002</c:v>
                </c:pt>
                <c:pt idx="172">
                  <c:v>279.39999999999998</c:v>
                </c:pt>
                <c:pt idx="173">
                  <c:v>280.10000000000002</c:v>
                </c:pt>
                <c:pt idx="174">
                  <c:v>280.89999999999998</c:v>
                </c:pt>
                <c:pt idx="175">
                  <c:v>281.7</c:v>
                </c:pt>
                <c:pt idx="176">
                  <c:v>282.5</c:v>
                </c:pt>
                <c:pt idx="177">
                  <c:v>283.2</c:v>
                </c:pt>
                <c:pt idx="178">
                  <c:v>284</c:v>
                </c:pt>
                <c:pt idx="179">
                  <c:v>284.8</c:v>
                </c:pt>
                <c:pt idx="180">
                  <c:v>285.5</c:v>
                </c:pt>
                <c:pt idx="181">
                  <c:v>286.3</c:v>
                </c:pt>
                <c:pt idx="182">
                  <c:v>287</c:v>
                </c:pt>
                <c:pt idx="183">
                  <c:v>287.8</c:v>
                </c:pt>
                <c:pt idx="184">
                  <c:v>288.60000000000002</c:v>
                </c:pt>
                <c:pt idx="185">
                  <c:v>289.3</c:v>
                </c:pt>
                <c:pt idx="186">
                  <c:v>290.10000000000002</c:v>
                </c:pt>
                <c:pt idx="187">
                  <c:v>290.8</c:v>
                </c:pt>
                <c:pt idx="188">
                  <c:v>291.60000000000002</c:v>
                </c:pt>
                <c:pt idx="189">
                  <c:v>292.3</c:v>
                </c:pt>
              </c:numCache>
            </c:numRef>
          </c:yVal>
          <c:smooth val="1"/>
          <c:extLst>
            <c:ext xmlns:c16="http://schemas.microsoft.com/office/drawing/2014/chart" uri="{C3380CC4-5D6E-409C-BE32-E72D297353CC}">
              <c16:uniqueId val="{00000001-5BE6-4425-B06D-48BD882AA589}"/>
            </c:ext>
          </c:extLst>
        </c:ser>
        <c:ser>
          <c:idx val="0"/>
          <c:order val="2"/>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[0]!Lb_100</c:f>
              <c:numCache>
                <c:formatCode>General</c:formatCode>
                <c:ptCount val="186"/>
                <c:pt idx="0">
                  <c:v>126.4422</c:v>
                </c:pt>
                <c:pt idx="1">
                  <c:v>128.0359</c:v>
                </c:pt>
                <c:pt idx="2">
                  <c:v>129.38489999999999</c:v>
                </c:pt>
                <c:pt idx="3">
                  <c:v>130.5549</c:v>
                </c:pt>
                <c:pt idx="4">
                  <c:v>131.5881</c:v>
                </c:pt>
                <c:pt idx="5">
                  <c:v>132.51329999999999</c:v>
                </c:pt>
                <c:pt idx="6">
                  <c:v>133.35130000000001</c:v>
                </c:pt>
                <c:pt idx="7">
                  <c:v>134.1172</c:v>
                </c:pt>
                <c:pt idx="8">
                  <c:v>134.82249999999999</c:v>
                </c:pt>
                <c:pt idx="9">
                  <c:v>135.47630000000001</c:v>
                </c:pt>
                <c:pt idx="10">
                  <c:v>136.0857</c:v>
                </c:pt>
                <c:pt idx="11">
                  <c:v>136.66130000000001</c:v>
                </c:pt>
                <c:pt idx="12">
                  <c:v>137.1979</c:v>
                </c:pt>
                <c:pt idx="13">
                  <c:v>137.7045</c:v>
                </c:pt>
                <c:pt idx="14">
                  <c:v>138.18430000000001</c:v>
                </c:pt>
                <c:pt idx="15">
                  <c:v>138.63990000000001</c:v>
                </c:pt>
                <c:pt idx="16">
                  <c:v>139.07380000000001</c:v>
                </c:pt>
                <c:pt idx="17">
                  <c:v>139.488</c:v>
                </c:pt>
                <c:pt idx="18">
                  <c:v>139.88419999999999</c:v>
                </c:pt>
                <c:pt idx="19">
                  <c:v>140.26400000000001</c:v>
                </c:pt>
                <c:pt idx="20">
                  <c:v>140.62860000000001</c:v>
                </c:pt>
                <c:pt idx="21">
                  <c:v>140.9794</c:v>
                </c:pt>
                <c:pt idx="22">
                  <c:v>141.31729999999999</c:v>
                </c:pt>
                <c:pt idx="23">
                  <c:v>141.64330000000001</c:v>
                </c:pt>
                <c:pt idx="24">
                  <c:v>141.95820000000001</c:v>
                </c:pt>
                <c:pt idx="25">
                  <c:v>142.2628</c:v>
                </c:pt>
                <c:pt idx="26">
                  <c:v>142.55770000000001</c:v>
                </c:pt>
                <c:pt idx="27">
                  <c:v>142.84360000000001</c:v>
                </c:pt>
                <c:pt idx="28">
                  <c:v>143.12100000000001</c:v>
                </c:pt>
                <c:pt idx="29">
                  <c:v>143.3904</c:v>
                </c:pt>
                <c:pt idx="30">
                  <c:v>143.6523</c:v>
                </c:pt>
                <c:pt idx="31">
                  <c:v>143.90710000000001</c:v>
                </c:pt>
                <c:pt idx="32">
                  <c:v>144.1601</c:v>
                </c:pt>
                <c:pt idx="33">
                  <c:v>144.40180000000001</c:v>
                </c:pt>
                <c:pt idx="34">
                  <c:v>144.63749999999999</c:v>
                </c:pt>
                <c:pt idx="35">
                  <c:v>144.86760000000001</c:v>
                </c:pt>
                <c:pt idx="36">
                  <c:v>145.09209999999999</c:v>
                </c:pt>
                <c:pt idx="37">
                  <c:v>145.3116</c:v>
                </c:pt>
                <c:pt idx="38">
                  <c:v>145.52610000000001</c:v>
                </c:pt>
                <c:pt idx="39">
                  <c:v>145.73580000000001</c:v>
                </c:pt>
                <c:pt idx="40">
                  <c:v>145.94120000000001</c:v>
                </c:pt>
                <c:pt idx="41">
                  <c:v>146.1422</c:v>
                </c:pt>
                <c:pt idx="42">
                  <c:v>146.3391</c:v>
                </c:pt>
                <c:pt idx="43">
                  <c:v>146.53200000000001</c:v>
                </c:pt>
                <c:pt idx="44">
                  <c:v>146.72130000000001</c:v>
                </c:pt>
                <c:pt idx="45">
                  <c:v>146.9068</c:v>
                </c:pt>
                <c:pt idx="46">
                  <c:v>147.089</c:v>
                </c:pt>
                <c:pt idx="47">
                  <c:v>147.26769999999999</c:v>
                </c:pt>
                <c:pt idx="48">
                  <c:v>147.44329999999999</c:v>
                </c:pt>
                <c:pt idx="49">
                  <c:v>147.6157</c:v>
                </c:pt>
                <c:pt idx="50">
                  <c:v>147.7852</c:v>
                </c:pt>
                <c:pt idx="51">
                  <c:v>147.95189999999999</c:v>
                </c:pt>
                <c:pt idx="52">
                  <c:v>148.1157</c:v>
                </c:pt>
                <c:pt idx="53">
                  <c:v>148.27690000000001</c:v>
                </c:pt>
                <c:pt idx="54">
                  <c:v>148.43549999999999</c:v>
                </c:pt>
                <c:pt idx="55">
                  <c:v>148.5915</c:v>
                </c:pt>
                <c:pt idx="56">
                  <c:v>148.74520000000001</c:v>
                </c:pt>
                <c:pt idx="57">
                  <c:v>148.89660000000001</c:v>
                </c:pt>
                <c:pt idx="58">
                  <c:v>149.04570000000001</c:v>
                </c:pt>
                <c:pt idx="59">
                  <c:v>149.1926</c:v>
                </c:pt>
                <c:pt idx="60">
                  <c:v>149.3373</c:v>
                </c:pt>
                <c:pt idx="61">
                  <c:v>149.48490000000001</c:v>
                </c:pt>
                <c:pt idx="62">
                  <c:v>149.62569999999999</c:v>
                </c:pt>
                <c:pt idx="63">
                  <c:v>149.76439999999999</c:v>
                </c:pt>
                <c:pt idx="64">
                  <c:v>149.9014</c:v>
                </c:pt>
                <c:pt idx="65">
                  <c:v>150.03639999999999</c:v>
                </c:pt>
                <c:pt idx="66">
                  <c:v>150.16980000000001</c:v>
                </c:pt>
                <c:pt idx="67">
                  <c:v>150.3013</c:v>
                </c:pt>
                <c:pt idx="68">
                  <c:v>150.43129999999999</c:v>
                </c:pt>
                <c:pt idx="69">
                  <c:v>150.55950000000001</c:v>
                </c:pt>
                <c:pt idx="70">
                  <c:v>150.68620000000001</c:v>
                </c:pt>
                <c:pt idx="71">
                  <c:v>153.4682</c:v>
                </c:pt>
                <c:pt idx="72">
                  <c:v>156.17240000000001</c:v>
                </c:pt>
                <c:pt idx="73">
                  <c:v>158.81020000000001</c:v>
                </c:pt>
                <c:pt idx="74">
                  <c:v>161.3032</c:v>
                </c:pt>
                <c:pt idx="75">
                  <c:v>163.69800000000001</c:v>
                </c:pt>
                <c:pt idx="76">
                  <c:v>165.92670000000001</c:v>
                </c:pt>
                <c:pt idx="77">
                  <c:v>168.0334</c:v>
                </c:pt>
                <c:pt idx="78">
                  <c:v>169.99539999999999</c:v>
                </c:pt>
                <c:pt idx="79">
                  <c:v>171.80719999999999</c:v>
                </c:pt>
                <c:pt idx="80">
                  <c:v>173.6293</c:v>
                </c:pt>
                <c:pt idx="81">
                  <c:v>175.74860000000001</c:v>
                </c:pt>
                <c:pt idx="82">
                  <c:v>177.8672</c:v>
                </c:pt>
                <c:pt idx="83">
                  <c:v>179.9853</c:v>
                </c:pt>
                <c:pt idx="84">
                  <c:v>182.1026</c:v>
                </c:pt>
                <c:pt idx="85">
                  <c:v>184.21889999999999</c:v>
                </c:pt>
                <c:pt idx="86">
                  <c:v>186.33359999999999</c:v>
                </c:pt>
                <c:pt idx="87">
                  <c:v>188.4453</c:v>
                </c:pt>
                <c:pt idx="88">
                  <c:v>190.55019999999999</c:v>
                </c:pt>
                <c:pt idx="89">
                  <c:v>192.6396</c:v>
                </c:pt>
                <c:pt idx="90">
                  <c:v>194.6925</c:v>
                </c:pt>
                <c:pt idx="91">
                  <c:v>196.66290000000001</c:v>
                </c:pt>
                <c:pt idx="92">
                  <c:v>198.46010000000001</c:v>
                </c:pt>
                <c:pt idx="93">
                  <c:v>199.95079999999999</c:v>
                </c:pt>
                <c:pt idx="94">
                  <c:v>201.02860000000001</c:v>
                </c:pt>
                <c:pt idx="95">
                  <c:v>201.71430000000001</c:v>
                </c:pt>
                <c:pt idx="96">
                  <c:v>203.7807</c:v>
                </c:pt>
                <c:pt idx="97">
                  <c:v>205.32579999999999</c:v>
                </c:pt>
                <c:pt idx="98">
                  <c:v>206.80860000000001</c:v>
                </c:pt>
                <c:pt idx="99">
                  <c:v>208.23820000000001</c:v>
                </c:pt>
                <c:pt idx="100">
                  <c:v>209.62180000000001</c:v>
                </c:pt>
                <c:pt idx="101">
                  <c:v>210.96510000000001</c:v>
                </c:pt>
                <c:pt idx="102">
                  <c:v>212.27279999999999</c:v>
                </c:pt>
                <c:pt idx="103">
                  <c:v>213.5487</c:v>
                </c:pt>
                <c:pt idx="104">
                  <c:v>214.7963</c:v>
                </c:pt>
                <c:pt idx="105">
                  <c:v>216.01840000000001</c:v>
                </c:pt>
                <c:pt idx="106">
                  <c:v>217.21729999999999</c:v>
                </c:pt>
                <c:pt idx="107">
                  <c:v>218.39510000000001</c:v>
                </c:pt>
                <c:pt idx="108">
                  <c:v>219.55350000000001</c:v>
                </c:pt>
                <c:pt idx="109">
                  <c:v>220.6942</c:v>
                </c:pt>
                <c:pt idx="110">
                  <c:v>221.8185</c:v>
                </c:pt>
                <c:pt idx="111">
                  <c:v>222.92769999999999</c:v>
                </c:pt>
                <c:pt idx="112">
                  <c:v>224.02279999999999</c:v>
                </c:pt>
                <c:pt idx="113">
                  <c:v>225.10480000000001</c:v>
                </c:pt>
                <c:pt idx="114">
                  <c:v>226.17449999999999</c:v>
                </c:pt>
                <c:pt idx="115">
                  <c:v>227.23269999999999</c:v>
                </c:pt>
                <c:pt idx="116">
                  <c:v>228.2801</c:v>
                </c:pt>
                <c:pt idx="117">
                  <c:v>229.31729999999999</c:v>
                </c:pt>
                <c:pt idx="118">
                  <c:v>230.345</c:v>
                </c:pt>
                <c:pt idx="119">
                  <c:v>231.36349999999999</c:v>
                </c:pt>
                <c:pt idx="120">
                  <c:v>232.3733</c:v>
                </c:pt>
                <c:pt idx="121">
                  <c:v>233.3751</c:v>
                </c:pt>
                <c:pt idx="122">
                  <c:v>234.3691</c:v>
                </c:pt>
                <c:pt idx="123">
                  <c:v>235.35579999999999</c:v>
                </c:pt>
                <c:pt idx="124">
                  <c:v>236.3355</c:v>
                </c:pt>
                <c:pt idx="125">
                  <c:v>237.30850000000001</c:v>
                </c:pt>
                <c:pt idx="126">
                  <c:v>238.27520000000001</c:v>
                </c:pt>
                <c:pt idx="127">
                  <c:v>239.23570000000001</c:v>
                </c:pt>
                <c:pt idx="128">
                  <c:v>240.19030000000001</c:v>
                </c:pt>
                <c:pt idx="129">
                  <c:v>241.13929999999999</c:v>
                </c:pt>
                <c:pt idx="130">
                  <c:v>242.0829</c:v>
                </c:pt>
                <c:pt idx="131">
                  <c:v>243.0215</c:v>
                </c:pt>
                <c:pt idx="132">
                  <c:v>243.95509999999999</c:v>
                </c:pt>
                <c:pt idx="133">
                  <c:v>244.88399999999999</c:v>
                </c:pt>
                <c:pt idx="134">
                  <c:v>245.8083</c:v>
                </c:pt>
                <c:pt idx="135">
                  <c:v>246.72819999999999</c:v>
                </c:pt>
                <c:pt idx="136">
                  <c:v>247.64340000000001</c:v>
                </c:pt>
                <c:pt idx="137">
                  <c:v>248.55439999999999</c:v>
                </c:pt>
                <c:pt idx="138">
                  <c:v>249.4615</c:v>
                </c:pt>
                <c:pt idx="139">
                  <c:v>250.3648</c:v>
                </c:pt>
                <c:pt idx="140">
                  <c:v>251.26429999999999</c:v>
                </c:pt>
                <c:pt idx="141">
                  <c:v>252.16030000000001</c:v>
                </c:pt>
                <c:pt idx="142">
                  <c:v>253.05289999999999</c:v>
                </c:pt>
                <c:pt idx="143">
                  <c:v>253.94210000000001</c:v>
                </c:pt>
                <c:pt idx="144">
                  <c:v>254.8279</c:v>
                </c:pt>
                <c:pt idx="145">
                  <c:v>255.7106</c:v>
                </c:pt>
                <c:pt idx="146">
                  <c:v>256.59010000000001</c:v>
                </c:pt>
                <c:pt idx="147">
                  <c:v>257.46679999999998</c:v>
                </c:pt>
                <c:pt idx="148">
                  <c:v>258.34050000000002</c:v>
                </c:pt>
                <c:pt idx="149">
                  <c:v>259.2115</c:v>
                </c:pt>
                <c:pt idx="150">
                  <c:v>260.07990000000001</c:v>
                </c:pt>
                <c:pt idx="151">
                  <c:v>260.94560000000001</c:v>
                </c:pt>
                <c:pt idx="152">
                  <c:v>261.80860000000001</c:v>
                </c:pt>
                <c:pt idx="153">
                  <c:v>262.66890000000001</c:v>
                </c:pt>
                <c:pt idx="154">
                  <c:v>263.52690000000001</c:v>
                </c:pt>
                <c:pt idx="155">
                  <c:v>264.38240000000002</c:v>
                </c:pt>
                <c:pt idx="156">
                  <c:v>265.23570000000001</c:v>
                </c:pt>
                <c:pt idx="157">
                  <c:v>266.08670000000001</c:v>
                </c:pt>
                <c:pt idx="158">
                  <c:v>266.93560000000002</c:v>
                </c:pt>
                <c:pt idx="159">
                  <c:v>267.78230000000002</c:v>
                </c:pt>
                <c:pt idx="160">
                  <c:v>268.62700000000001</c:v>
                </c:pt>
                <c:pt idx="161">
                  <c:v>269.46960000000001</c:v>
                </c:pt>
                <c:pt idx="162">
                  <c:v>270.31029999999998</c:v>
                </c:pt>
                <c:pt idx="163">
                  <c:v>271.149</c:v>
                </c:pt>
                <c:pt idx="164">
                  <c:v>271.98590000000002</c:v>
                </c:pt>
                <c:pt idx="165">
                  <c:v>272.82089999999999</c:v>
                </c:pt>
                <c:pt idx="166">
                  <c:v>273.65410000000003</c:v>
                </c:pt>
                <c:pt idx="167">
                  <c:v>274.48559999999998</c:v>
                </c:pt>
                <c:pt idx="168">
                  <c:v>275.31540000000001</c:v>
                </c:pt>
                <c:pt idx="169">
                  <c:v>276.14330000000001</c:v>
                </c:pt>
                <c:pt idx="170">
                  <c:v>276.96929999999998</c:v>
                </c:pt>
                <c:pt idx="171">
                  <c:v>277.7937</c:v>
                </c:pt>
                <c:pt idx="172">
                  <c:v>278.61649999999997</c:v>
                </c:pt>
                <c:pt idx="173">
                  <c:v>279.43790000000001</c:v>
                </c:pt>
                <c:pt idx="174">
                  <c:v>280.2577</c:v>
                </c:pt>
                <c:pt idx="175">
                  <c:v>281.07600000000002</c:v>
                </c:pt>
                <c:pt idx="176">
                  <c:v>281.8929</c:v>
                </c:pt>
                <c:pt idx="177">
                  <c:v>282.70839999999998</c:v>
                </c:pt>
                <c:pt idx="178">
                  <c:v>283.5224</c:v>
                </c:pt>
                <c:pt idx="179">
                  <c:v>284.3347</c:v>
                </c:pt>
                <c:pt idx="180">
                  <c:v>285.14569999999998</c:v>
                </c:pt>
                <c:pt idx="181">
                  <c:v>285.9554</c:v>
                </c:pt>
                <c:pt idx="182">
                  <c:v>286.76369999999997</c:v>
                </c:pt>
                <c:pt idx="183">
                  <c:v>287.57080000000002</c:v>
                </c:pt>
                <c:pt idx="184">
                  <c:v>288.3766</c:v>
                </c:pt>
                <c:pt idx="185">
                  <c:v>289.18119999999999</c:v>
                </c:pt>
              </c:numCache>
            </c:numRef>
          </c:yVal>
          <c:smooth val="1"/>
          <c:extLst>
            <c:ext xmlns:c16="http://schemas.microsoft.com/office/drawing/2014/chart" uri="{C3380CC4-5D6E-409C-BE32-E72D297353CC}">
              <c16:uniqueId val="{00000002-5BE6-4425-B06D-48BD882AA589}"/>
            </c:ext>
          </c:extLst>
        </c:ser>
        <c:ser>
          <c:idx val="2"/>
          <c:order val="3"/>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[0]!Lb_pdr_100</c:f>
              <c:numCache>
                <c:formatCode>General</c:formatCode>
                <c:ptCount val="186"/>
                <c:pt idx="0">
                  <c:v>126.4422</c:v>
                </c:pt>
                <c:pt idx="1">
                  <c:v>128.0359</c:v>
                </c:pt>
                <c:pt idx="2">
                  <c:v>129.38489999999999</c:v>
                </c:pt>
                <c:pt idx="3">
                  <c:v>130.5549</c:v>
                </c:pt>
                <c:pt idx="4">
                  <c:v>131.58799999999999</c:v>
                </c:pt>
                <c:pt idx="5">
                  <c:v>132.51329999999999</c:v>
                </c:pt>
                <c:pt idx="6">
                  <c:v>133.35130000000001</c:v>
                </c:pt>
                <c:pt idx="7">
                  <c:v>134.1172</c:v>
                </c:pt>
                <c:pt idx="8">
                  <c:v>134.82249999999999</c:v>
                </c:pt>
                <c:pt idx="9">
                  <c:v>135.47630000000001</c:v>
                </c:pt>
                <c:pt idx="10">
                  <c:v>136.0857</c:v>
                </c:pt>
                <c:pt idx="11">
                  <c:v>136.66130000000001</c:v>
                </c:pt>
                <c:pt idx="12">
                  <c:v>137.1979</c:v>
                </c:pt>
                <c:pt idx="13">
                  <c:v>137.7045</c:v>
                </c:pt>
                <c:pt idx="14">
                  <c:v>138.18430000000001</c:v>
                </c:pt>
                <c:pt idx="15">
                  <c:v>138.63990000000001</c:v>
                </c:pt>
                <c:pt idx="16">
                  <c:v>139.07380000000001</c:v>
                </c:pt>
                <c:pt idx="17">
                  <c:v>139.488</c:v>
                </c:pt>
                <c:pt idx="18">
                  <c:v>139.88419999999999</c:v>
                </c:pt>
                <c:pt idx="19">
                  <c:v>140.26400000000001</c:v>
                </c:pt>
                <c:pt idx="20">
                  <c:v>140.62860000000001</c:v>
                </c:pt>
                <c:pt idx="21">
                  <c:v>140.9794</c:v>
                </c:pt>
                <c:pt idx="22">
                  <c:v>141.31729999999999</c:v>
                </c:pt>
                <c:pt idx="23">
                  <c:v>141.64330000000001</c:v>
                </c:pt>
                <c:pt idx="24">
                  <c:v>141.95820000000001</c:v>
                </c:pt>
                <c:pt idx="25">
                  <c:v>142.2628</c:v>
                </c:pt>
                <c:pt idx="26">
                  <c:v>142.55770000000001</c:v>
                </c:pt>
                <c:pt idx="27">
                  <c:v>142.84360000000001</c:v>
                </c:pt>
                <c:pt idx="28">
                  <c:v>143.12100000000001</c:v>
                </c:pt>
                <c:pt idx="29">
                  <c:v>143.3904</c:v>
                </c:pt>
                <c:pt idx="30">
                  <c:v>143.6523</c:v>
                </c:pt>
                <c:pt idx="31">
                  <c:v>143.90710000000001</c:v>
                </c:pt>
                <c:pt idx="32">
                  <c:v>144.1601</c:v>
                </c:pt>
                <c:pt idx="33">
                  <c:v>144.40180000000001</c:v>
                </c:pt>
                <c:pt idx="34">
                  <c:v>144.63749999999999</c:v>
                </c:pt>
                <c:pt idx="35">
                  <c:v>144.86760000000001</c:v>
                </c:pt>
                <c:pt idx="36">
                  <c:v>145.09209999999999</c:v>
                </c:pt>
                <c:pt idx="37">
                  <c:v>145.3116</c:v>
                </c:pt>
                <c:pt idx="38">
                  <c:v>145.52600000000001</c:v>
                </c:pt>
                <c:pt idx="39">
                  <c:v>145.73580000000001</c:v>
                </c:pt>
                <c:pt idx="40">
                  <c:v>145.94110000000001</c:v>
                </c:pt>
                <c:pt idx="41">
                  <c:v>146.1422</c:v>
                </c:pt>
                <c:pt idx="42">
                  <c:v>146.3391</c:v>
                </c:pt>
                <c:pt idx="43">
                  <c:v>146.53200000000001</c:v>
                </c:pt>
                <c:pt idx="44">
                  <c:v>146.72120000000001</c:v>
                </c:pt>
                <c:pt idx="45">
                  <c:v>146.9068</c:v>
                </c:pt>
                <c:pt idx="46">
                  <c:v>147.0889</c:v>
                </c:pt>
                <c:pt idx="47">
                  <c:v>147.26769999999999</c:v>
                </c:pt>
                <c:pt idx="48">
                  <c:v>147.44329999999999</c:v>
                </c:pt>
                <c:pt idx="49">
                  <c:v>147.6157</c:v>
                </c:pt>
                <c:pt idx="50">
                  <c:v>147.7852</c:v>
                </c:pt>
                <c:pt idx="51">
                  <c:v>147.95179999999999</c:v>
                </c:pt>
                <c:pt idx="52">
                  <c:v>148.1157</c:v>
                </c:pt>
                <c:pt idx="53">
                  <c:v>148.27690000000001</c:v>
                </c:pt>
                <c:pt idx="54">
                  <c:v>148.43539999999999</c:v>
                </c:pt>
                <c:pt idx="55">
                  <c:v>148.5915</c:v>
                </c:pt>
                <c:pt idx="56">
                  <c:v>148.74520000000001</c:v>
                </c:pt>
                <c:pt idx="57">
                  <c:v>148.89660000000001</c:v>
                </c:pt>
                <c:pt idx="58">
                  <c:v>149.04560000000001</c:v>
                </c:pt>
                <c:pt idx="59">
                  <c:v>149.1925</c:v>
                </c:pt>
                <c:pt idx="60">
                  <c:v>149.3373</c:v>
                </c:pt>
                <c:pt idx="61">
                  <c:v>149.48490000000001</c:v>
                </c:pt>
                <c:pt idx="62">
                  <c:v>149.62559999999999</c:v>
                </c:pt>
                <c:pt idx="63">
                  <c:v>149.76439999999999</c:v>
                </c:pt>
                <c:pt idx="64">
                  <c:v>149.90129999999999</c:v>
                </c:pt>
                <c:pt idx="65">
                  <c:v>150.03639999999999</c:v>
                </c:pt>
                <c:pt idx="66">
                  <c:v>150.16970000000001</c:v>
                </c:pt>
                <c:pt idx="67">
                  <c:v>150.3013</c:v>
                </c:pt>
                <c:pt idx="68">
                  <c:v>150.43129999999999</c:v>
                </c:pt>
                <c:pt idx="69">
                  <c:v>150.55950000000001</c:v>
                </c:pt>
                <c:pt idx="70">
                  <c:v>150.68620000000001</c:v>
                </c:pt>
                <c:pt idx="71">
                  <c:v>153.46809999999999</c:v>
                </c:pt>
                <c:pt idx="72">
                  <c:v>156.17230000000001</c:v>
                </c:pt>
                <c:pt idx="73">
                  <c:v>158.8099</c:v>
                </c:pt>
                <c:pt idx="74">
                  <c:v>161.3022</c:v>
                </c:pt>
                <c:pt idx="75">
                  <c:v>163.6953</c:v>
                </c:pt>
                <c:pt idx="76">
                  <c:v>165.9195</c:v>
                </c:pt>
                <c:pt idx="77">
                  <c:v>168.01570000000001</c:v>
                </c:pt>
                <c:pt idx="78">
                  <c:v>169.95599999999999</c:v>
                </c:pt>
                <c:pt idx="79">
                  <c:v>171.7277</c:v>
                </c:pt>
                <c:pt idx="80">
                  <c:v>173.47319999999999</c:v>
                </c:pt>
                <c:pt idx="81">
                  <c:v>175.41229999999999</c:v>
                </c:pt>
                <c:pt idx="82">
                  <c:v>177.18469999999999</c:v>
                </c:pt>
                <c:pt idx="83">
                  <c:v>178.70740000000001</c:v>
                </c:pt>
                <c:pt idx="84">
                  <c:v>179.93450000000001</c:v>
                </c:pt>
                <c:pt idx="85">
                  <c:v>180.89410000000001</c:v>
                </c:pt>
                <c:pt idx="86">
                  <c:v>181.6651</c:v>
                </c:pt>
                <c:pt idx="87">
                  <c:v>182.32669999999999</c:v>
                </c:pt>
                <c:pt idx="88">
                  <c:v>182.9325</c:v>
                </c:pt>
                <c:pt idx="89">
                  <c:v>183.51220000000001</c:v>
                </c:pt>
                <c:pt idx="90">
                  <c:v>184.08</c:v>
                </c:pt>
                <c:pt idx="91">
                  <c:v>184.6421</c:v>
                </c:pt>
                <c:pt idx="92">
                  <c:v>185.20050000000001</c:v>
                </c:pt>
                <c:pt idx="93">
                  <c:v>185.75559999999999</c:v>
                </c:pt>
                <c:pt idx="94">
                  <c:v>186.30670000000001</c:v>
                </c:pt>
                <c:pt idx="95">
                  <c:v>186.85319999999999</c:v>
                </c:pt>
                <c:pt idx="96">
                  <c:v>191.9477</c:v>
                </c:pt>
                <c:pt idx="97">
                  <c:v>196.286</c:v>
                </c:pt>
                <c:pt idx="98">
                  <c:v>199.97749999999999</c:v>
                </c:pt>
                <c:pt idx="99">
                  <c:v>203.1687</c:v>
                </c:pt>
                <c:pt idx="100">
                  <c:v>205.9736</c:v>
                </c:pt>
                <c:pt idx="101">
                  <c:v>208.47470000000001</c:v>
                </c:pt>
                <c:pt idx="102">
                  <c:v>210.73159999999999</c:v>
                </c:pt>
                <c:pt idx="103">
                  <c:v>212.7884</c:v>
                </c:pt>
                <c:pt idx="104">
                  <c:v>214.67859999999999</c:v>
                </c:pt>
                <c:pt idx="105">
                  <c:v>216.42760000000001</c:v>
                </c:pt>
                <c:pt idx="106">
                  <c:v>218.0558</c:v>
                </c:pt>
                <c:pt idx="107">
                  <c:v>219.57919999999999</c:v>
                </c:pt>
                <c:pt idx="108">
                  <c:v>221.01070000000001</c:v>
                </c:pt>
                <c:pt idx="109">
                  <c:v>222.3612</c:v>
                </c:pt>
                <c:pt idx="110">
                  <c:v>223.6395</c:v>
                </c:pt>
                <c:pt idx="111">
                  <c:v>224.85329999999999</c:v>
                </c:pt>
                <c:pt idx="112">
                  <c:v>226.00880000000001</c:v>
                </c:pt>
                <c:pt idx="113">
                  <c:v>227.11150000000001</c:v>
                </c:pt>
                <c:pt idx="114">
                  <c:v>228.1661</c:v>
                </c:pt>
                <c:pt idx="115">
                  <c:v>229.17670000000001</c:v>
                </c:pt>
                <c:pt idx="116">
                  <c:v>230.14689999999999</c:v>
                </c:pt>
                <c:pt idx="117">
                  <c:v>231.07990000000001</c:v>
                </c:pt>
                <c:pt idx="118">
                  <c:v>231.97839999999999</c:v>
                </c:pt>
                <c:pt idx="119">
                  <c:v>232.84479999999999</c:v>
                </c:pt>
                <c:pt idx="120">
                  <c:v>233.6815</c:v>
                </c:pt>
                <c:pt idx="121">
                  <c:v>234.49039999999999</c:v>
                </c:pt>
                <c:pt idx="122">
                  <c:v>235.27340000000001</c:v>
                </c:pt>
                <c:pt idx="123">
                  <c:v>236.03200000000001</c:v>
                </c:pt>
                <c:pt idx="124">
                  <c:v>236.76769999999999</c:v>
                </c:pt>
                <c:pt idx="125">
                  <c:v>237.4819</c:v>
                </c:pt>
                <c:pt idx="126">
                  <c:v>238.17580000000001</c:v>
                </c:pt>
                <c:pt idx="127">
                  <c:v>238.85040000000001</c:v>
                </c:pt>
                <c:pt idx="128">
                  <c:v>239.5068</c:v>
                </c:pt>
                <c:pt idx="129">
                  <c:v>240.14590000000001</c:v>
                </c:pt>
                <c:pt idx="130">
                  <c:v>240.76859999999999</c:v>
                </c:pt>
                <c:pt idx="131">
                  <c:v>241.3758</c:v>
                </c:pt>
                <c:pt idx="132">
                  <c:v>241.9682</c:v>
                </c:pt>
                <c:pt idx="133">
                  <c:v>242.54660000000001</c:v>
                </c:pt>
                <c:pt idx="134">
                  <c:v>243.11150000000001</c:v>
                </c:pt>
                <c:pt idx="135">
                  <c:v>243.6635</c:v>
                </c:pt>
                <c:pt idx="136">
                  <c:v>244.203</c:v>
                </c:pt>
                <c:pt idx="137">
                  <c:v>244.73060000000001</c:v>
                </c:pt>
                <c:pt idx="138">
                  <c:v>245.24700000000001</c:v>
                </c:pt>
                <c:pt idx="139">
                  <c:v>245.7526</c:v>
                </c:pt>
                <c:pt idx="140">
                  <c:v>246.24780000000001</c:v>
                </c:pt>
                <c:pt idx="141">
                  <c:v>246.733</c:v>
                </c:pt>
                <c:pt idx="142">
                  <c:v>247.20859999999999</c:v>
                </c:pt>
                <c:pt idx="143">
                  <c:v>247.67500000000001</c:v>
                </c:pt>
                <c:pt idx="144">
                  <c:v>248.13239999999999</c:v>
                </c:pt>
                <c:pt idx="145">
                  <c:v>248.58109999999999</c:v>
                </c:pt>
                <c:pt idx="146">
                  <c:v>249.02160000000001</c:v>
                </c:pt>
                <c:pt idx="147">
                  <c:v>249.45410000000001</c:v>
                </c:pt>
                <c:pt idx="148">
                  <c:v>249.87889999999999</c:v>
                </c:pt>
                <c:pt idx="149">
                  <c:v>250.2963</c:v>
                </c:pt>
                <c:pt idx="150">
                  <c:v>250.70650000000001</c:v>
                </c:pt>
                <c:pt idx="151">
                  <c:v>251.1097</c:v>
                </c:pt>
                <c:pt idx="152">
                  <c:v>251.50620000000001</c:v>
                </c:pt>
                <c:pt idx="153">
                  <c:v>251.89619999999999</c:v>
                </c:pt>
                <c:pt idx="154">
                  <c:v>252.2799</c:v>
                </c:pt>
                <c:pt idx="155">
                  <c:v>252.6575</c:v>
                </c:pt>
                <c:pt idx="156">
                  <c:v>253.0291</c:v>
                </c:pt>
                <c:pt idx="157">
                  <c:v>253.39500000000001</c:v>
                </c:pt>
                <c:pt idx="158">
                  <c:v>253.75530000000001</c:v>
                </c:pt>
                <c:pt idx="159">
                  <c:v>254.11019999999999</c:v>
                </c:pt>
                <c:pt idx="160">
                  <c:v>254.4598</c:v>
                </c:pt>
                <c:pt idx="161">
                  <c:v>254.80430000000001</c:v>
                </c:pt>
                <c:pt idx="162">
                  <c:v>255.1438</c:v>
                </c:pt>
                <c:pt idx="163">
                  <c:v>255.4785</c:v>
                </c:pt>
                <c:pt idx="164">
                  <c:v>255.80840000000001</c:v>
                </c:pt>
                <c:pt idx="165">
                  <c:v>256.13380000000001</c:v>
                </c:pt>
                <c:pt idx="166">
                  <c:v>256.45460000000003</c:v>
                </c:pt>
                <c:pt idx="167">
                  <c:v>256.77120000000002</c:v>
                </c:pt>
                <c:pt idx="168">
                  <c:v>257.08350000000002</c:v>
                </c:pt>
                <c:pt idx="169">
                  <c:v>257.39159999999998</c:v>
                </c:pt>
                <c:pt idx="170">
                  <c:v>257.69569999999999</c:v>
                </c:pt>
                <c:pt idx="171">
                  <c:v>257.99590000000001</c:v>
                </c:pt>
                <c:pt idx="172">
                  <c:v>258.29219999999998</c:v>
                </c:pt>
                <c:pt idx="173">
                  <c:v>258.58479999999997</c:v>
                </c:pt>
                <c:pt idx="174">
                  <c:v>258.87380000000002</c:v>
                </c:pt>
                <c:pt idx="175">
                  <c:v>259.1592</c:v>
                </c:pt>
                <c:pt idx="176">
                  <c:v>259.44110000000001</c:v>
                </c:pt>
                <c:pt idx="177">
                  <c:v>259.71969999999999</c:v>
                </c:pt>
                <c:pt idx="178">
                  <c:v>259.99489999999997</c:v>
                </c:pt>
                <c:pt idx="179">
                  <c:v>260.26639999999998</c:v>
                </c:pt>
                <c:pt idx="180">
                  <c:v>260.53480000000002</c:v>
                </c:pt>
                <c:pt idx="181">
                  <c:v>260.8</c:v>
                </c:pt>
                <c:pt idx="182">
                  <c:v>261.06220000000002</c:v>
                </c:pt>
                <c:pt idx="183">
                  <c:v>261.32139999999998</c:v>
                </c:pt>
                <c:pt idx="184">
                  <c:v>261.57760000000002</c:v>
                </c:pt>
                <c:pt idx="185">
                  <c:v>261.83100000000002</c:v>
                </c:pt>
              </c:numCache>
            </c:numRef>
          </c:yVal>
          <c:smooth val="1"/>
          <c:extLst>
            <c:ext xmlns:c16="http://schemas.microsoft.com/office/drawing/2014/chart" uri="{C3380CC4-5D6E-409C-BE32-E72D297353CC}">
              <c16:uniqueId val="{00000003-5BE6-4425-B06D-48BD882AA589}"/>
            </c:ext>
          </c:extLst>
        </c:ser>
        <c:ser>
          <c:idx val="4"/>
          <c:order val="4"/>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[0]!Lbs_100</c:f>
              <c:numCache>
                <c:formatCode>General</c:formatCode>
                <c:ptCount val="186"/>
                <c:pt idx="0">
                  <c:v>173.875</c:v>
                </c:pt>
                <c:pt idx="1">
                  <c:v>175.46889999999999</c:v>
                </c:pt>
                <c:pt idx="2">
                  <c:v>176.81809999999999</c:v>
                </c:pt>
                <c:pt idx="3">
                  <c:v>177.98820000000001</c:v>
                </c:pt>
                <c:pt idx="4">
                  <c:v>179.0215</c:v>
                </c:pt>
                <c:pt idx="5">
                  <c:v>179.9468</c:v>
                </c:pt>
                <c:pt idx="6">
                  <c:v>180.78489999999999</c:v>
                </c:pt>
                <c:pt idx="7">
                  <c:v>181.55080000000001</c:v>
                </c:pt>
                <c:pt idx="8">
                  <c:v>182.25620000000001</c:v>
                </c:pt>
                <c:pt idx="9">
                  <c:v>182.91</c:v>
                </c:pt>
                <c:pt idx="10">
                  <c:v>183.51929999999999</c:v>
                </c:pt>
                <c:pt idx="11">
                  <c:v>184.09</c:v>
                </c:pt>
                <c:pt idx="12">
                  <c:v>184.6266</c:v>
                </c:pt>
                <c:pt idx="13">
                  <c:v>185.13310000000001</c:v>
                </c:pt>
                <c:pt idx="14">
                  <c:v>185.61269999999999</c:v>
                </c:pt>
                <c:pt idx="15">
                  <c:v>186.06819999999999</c:v>
                </c:pt>
                <c:pt idx="16">
                  <c:v>186.50200000000001</c:v>
                </c:pt>
                <c:pt idx="17">
                  <c:v>186.91589999999999</c:v>
                </c:pt>
                <c:pt idx="18">
                  <c:v>187.31200000000001</c:v>
                </c:pt>
                <c:pt idx="19">
                  <c:v>187.69149999999999</c:v>
                </c:pt>
                <c:pt idx="20">
                  <c:v>188.05600000000001</c:v>
                </c:pt>
                <c:pt idx="21">
                  <c:v>188.40649999999999</c:v>
                </c:pt>
                <c:pt idx="22">
                  <c:v>188.7441</c:v>
                </c:pt>
                <c:pt idx="23">
                  <c:v>189.06979999999999</c:v>
                </c:pt>
                <c:pt idx="24">
                  <c:v>189.3844</c:v>
                </c:pt>
                <c:pt idx="25">
                  <c:v>189.68860000000001</c:v>
                </c:pt>
                <c:pt idx="26">
                  <c:v>189.98310000000001</c:v>
                </c:pt>
                <c:pt idx="27">
                  <c:v>190.26859999999999</c:v>
                </c:pt>
                <c:pt idx="28">
                  <c:v>190.54560000000001</c:v>
                </c:pt>
                <c:pt idx="29">
                  <c:v>190.81450000000001</c:v>
                </c:pt>
                <c:pt idx="30">
                  <c:v>191.07599999999999</c:v>
                </c:pt>
                <c:pt idx="31">
                  <c:v>191.33029999999999</c:v>
                </c:pt>
                <c:pt idx="32">
                  <c:v>191.5779</c:v>
                </c:pt>
                <c:pt idx="33">
                  <c:v>191.81909999999999</c:v>
                </c:pt>
                <c:pt idx="34">
                  <c:v>192.05430000000001</c:v>
                </c:pt>
                <c:pt idx="35">
                  <c:v>192.28370000000001</c:v>
                </c:pt>
                <c:pt idx="36">
                  <c:v>192.5077</c:v>
                </c:pt>
                <c:pt idx="37">
                  <c:v>192.72649999999999</c:v>
                </c:pt>
                <c:pt idx="38">
                  <c:v>192.94040000000001</c:v>
                </c:pt>
                <c:pt idx="39">
                  <c:v>193.14949999999999</c:v>
                </c:pt>
                <c:pt idx="40">
                  <c:v>193.35409999999999</c:v>
                </c:pt>
                <c:pt idx="41">
                  <c:v>193.55449999999999</c:v>
                </c:pt>
                <c:pt idx="42">
                  <c:v>193.75059999999999</c:v>
                </c:pt>
                <c:pt idx="43">
                  <c:v>193.94290000000001</c:v>
                </c:pt>
                <c:pt idx="44">
                  <c:v>194.13130000000001</c:v>
                </c:pt>
                <c:pt idx="45">
                  <c:v>194.31610000000001</c:v>
                </c:pt>
                <c:pt idx="46">
                  <c:v>194.4975</c:v>
                </c:pt>
                <c:pt idx="47">
                  <c:v>194.6754</c:v>
                </c:pt>
                <c:pt idx="48">
                  <c:v>194.8501</c:v>
                </c:pt>
                <c:pt idx="49">
                  <c:v>195.02170000000001</c:v>
                </c:pt>
                <c:pt idx="50">
                  <c:v>195.19030000000001</c:v>
                </c:pt>
                <c:pt idx="51">
                  <c:v>195.3561</c:v>
                </c:pt>
                <c:pt idx="52">
                  <c:v>195.51900000000001</c:v>
                </c:pt>
                <c:pt idx="53">
                  <c:v>195.67920000000001</c:v>
                </c:pt>
                <c:pt idx="54">
                  <c:v>195.83680000000001</c:v>
                </c:pt>
                <c:pt idx="55">
                  <c:v>195.99199999999999</c:v>
                </c:pt>
                <c:pt idx="56">
                  <c:v>196.1446</c:v>
                </c:pt>
                <c:pt idx="57">
                  <c:v>196.29499999999999</c:v>
                </c:pt>
                <c:pt idx="58">
                  <c:v>196.44300000000001</c:v>
                </c:pt>
                <c:pt idx="59">
                  <c:v>196.58879999999999</c:v>
                </c:pt>
                <c:pt idx="60">
                  <c:v>196.73249999999999</c:v>
                </c:pt>
                <c:pt idx="61">
                  <c:v>196.8742</c:v>
                </c:pt>
                <c:pt idx="62">
                  <c:v>197.0138</c:v>
                </c:pt>
                <c:pt idx="63">
                  <c:v>197.1514</c:v>
                </c:pt>
                <c:pt idx="64">
                  <c:v>197.28720000000001</c:v>
                </c:pt>
                <c:pt idx="65">
                  <c:v>197.4211</c:v>
                </c:pt>
                <c:pt idx="66">
                  <c:v>197.5532</c:v>
                </c:pt>
                <c:pt idx="67">
                  <c:v>197.68360000000001</c:v>
                </c:pt>
                <c:pt idx="68">
                  <c:v>197.81219999999999</c:v>
                </c:pt>
                <c:pt idx="69">
                  <c:v>197.9393</c:v>
                </c:pt>
                <c:pt idx="70">
                  <c:v>198.06469999999999</c:v>
                </c:pt>
                <c:pt idx="71">
                  <c:v>198.1885</c:v>
                </c:pt>
                <c:pt idx="72">
                  <c:v>198.3109</c:v>
                </c:pt>
                <c:pt idx="73">
                  <c:v>198.43170000000001</c:v>
                </c:pt>
                <c:pt idx="74">
                  <c:v>198.55109999999999</c:v>
                </c:pt>
                <c:pt idx="75">
                  <c:v>198.66909999999999</c:v>
                </c:pt>
                <c:pt idx="76">
                  <c:v>198.82390000000001</c:v>
                </c:pt>
                <c:pt idx="77">
                  <c:v>199.01</c:v>
                </c:pt>
                <c:pt idx="78">
                  <c:v>199.19470000000001</c:v>
                </c:pt>
                <c:pt idx="79">
                  <c:v>199.37819999999999</c:v>
                </c:pt>
                <c:pt idx="80">
                  <c:v>199.56049999999999</c:v>
                </c:pt>
                <c:pt idx="81">
                  <c:v>199.7415</c:v>
                </c:pt>
                <c:pt idx="82">
                  <c:v>199.92140000000001</c:v>
                </c:pt>
                <c:pt idx="83">
                  <c:v>200.1001</c:v>
                </c:pt>
                <c:pt idx="84">
                  <c:v>200.27760000000001</c:v>
                </c:pt>
                <c:pt idx="85">
                  <c:v>200.45400000000001</c:v>
                </c:pt>
                <c:pt idx="86">
                  <c:v>200.6294</c:v>
                </c:pt>
                <c:pt idx="87">
                  <c:v>200.80359999999999</c:v>
                </c:pt>
                <c:pt idx="88">
                  <c:v>200.9769</c:v>
                </c:pt>
                <c:pt idx="89">
                  <c:v>201.1491</c:v>
                </c:pt>
                <c:pt idx="90">
                  <c:v>201.3203</c:v>
                </c:pt>
                <c:pt idx="91">
                  <c:v>201.4905</c:v>
                </c:pt>
                <c:pt idx="92">
                  <c:v>201.65969999999999</c:v>
                </c:pt>
                <c:pt idx="93">
                  <c:v>201.828</c:v>
                </c:pt>
                <c:pt idx="94">
                  <c:v>201.99539999999999</c:v>
                </c:pt>
                <c:pt idx="95">
                  <c:v>202.1619</c:v>
                </c:pt>
                <c:pt idx="96">
                  <c:v>203.7808</c:v>
                </c:pt>
                <c:pt idx="97">
                  <c:v>205.32579999999999</c:v>
                </c:pt>
                <c:pt idx="98">
                  <c:v>206.80860000000001</c:v>
                </c:pt>
                <c:pt idx="99">
                  <c:v>208.23820000000001</c:v>
                </c:pt>
                <c:pt idx="100">
                  <c:v>209.62180000000001</c:v>
                </c:pt>
                <c:pt idx="101">
                  <c:v>210.96510000000001</c:v>
                </c:pt>
                <c:pt idx="102">
                  <c:v>212.27279999999999</c:v>
                </c:pt>
                <c:pt idx="103">
                  <c:v>213.5487</c:v>
                </c:pt>
                <c:pt idx="104">
                  <c:v>214.7963</c:v>
                </c:pt>
                <c:pt idx="105">
                  <c:v>216.01840000000001</c:v>
                </c:pt>
                <c:pt idx="106">
                  <c:v>217.21729999999999</c:v>
                </c:pt>
                <c:pt idx="107">
                  <c:v>218.39510000000001</c:v>
                </c:pt>
                <c:pt idx="108">
                  <c:v>219.55350000000001</c:v>
                </c:pt>
                <c:pt idx="109">
                  <c:v>220.6942</c:v>
                </c:pt>
                <c:pt idx="110">
                  <c:v>221.8185</c:v>
                </c:pt>
                <c:pt idx="111">
                  <c:v>222.92769999999999</c:v>
                </c:pt>
                <c:pt idx="112">
                  <c:v>224.02279999999999</c:v>
                </c:pt>
                <c:pt idx="113">
                  <c:v>225.10480000000001</c:v>
                </c:pt>
                <c:pt idx="114">
                  <c:v>226.17449999999999</c:v>
                </c:pt>
                <c:pt idx="115">
                  <c:v>227.23269999999999</c:v>
                </c:pt>
                <c:pt idx="116">
                  <c:v>228.2801</c:v>
                </c:pt>
                <c:pt idx="117">
                  <c:v>229.31729999999999</c:v>
                </c:pt>
                <c:pt idx="118">
                  <c:v>230.345</c:v>
                </c:pt>
                <c:pt idx="119">
                  <c:v>231.36349999999999</c:v>
                </c:pt>
                <c:pt idx="120">
                  <c:v>232.3733</c:v>
                </c:pt>
                <c:pt idx="121">
                  <c:v>233.3751</c:v>
                </c:pt>
                <c:pt idx="122">
                  <c:v>234.3691</c:v>
                </c:pt>
                <c:pt idx="123">
                  <c:v>235.35579999999999</c:v>
                </c:pt>
                <c:pt idx="124">
                  <c:v>236.3355</c:v>
                </c:pt>
                <c:pt idx="125">
                  <c:v>237.30850000000001</c:v>
                </c:pt>
                <c:pt idx="126">
                  <c:v>238.27520000000001</c:v>
                </c:pt>
                <c:pt idx="127">
                  <c:v>239.23570000000001</c:v>
                </c:pt>
                <c:pt idx="128">
                  <c:v>240.19030000000001</c:v>
                </c:pt>
                <c:pt idx="129">
                  <c:v>241.13929999999999</c:v>
                </c:pt>
                <c:pt idx="130">
                  <c:v>242.0829</c:v>
                </c:pt>
                <c:pt idx="131">
                  <c:v>243.0215</c:v>
                </c:pt>
                <c:pt idx="132">
                  <c:v>243.95509999999999</c:v>
                </c:pt>
                <c:pt idx="133">
                  <c:v>244.88399999999999</c:v>
                </c:pt>
                <c:pt idx="134">
                  <c:v>245.8083</c:v>
                </c:pt>
                <c:pt idx="135">
                  <c:v>246.72819999999999</c:v>
                </c:pt>
                <c:pt idx="136">
                  <c:v>247.64340000000001</c:v>
                </c:pt>
                <c:pt idx="137">
                  <c:v>248.55439999999999</c:v>
                </c:pt>
                <c:pt idx="138">
                  <c:v>249.4615</c:v>
                </c:pt>
                <c:pt idx="139">
                  <c:v>250.3648</c:v>
                </c:pt>
                <c:pt idx="140">
                  <c:v>251.26429999999999</c:v>
                </c:pt>
                <c:pt idx="141">
                  <c:v>252.16030000000001</c:v>
                </c:pt>
                <c:pt idx="142">
                  <c:v>253.05289999999999</c:v>
                </c:pt>
                <c:pt idx="143">
                  <c:v>253.94210000000001</c:v>
                </c:pt>
                <c:pt idx="144">
                  <c:v>254.8279</c:v>
                </c:pt>
                <c:pt idx="145">
                  <c:v>255.7106</c:v>
                </c:pt>
                <c:pt idx="146">
                  <c:v>256.59010000000001</c:v>
                </c:pt>
                <c:pt idx="147">
                  <c:v>257.46679999999998</c:v>
                </c:pt>
                <c:pt idx="148">
                  <c:v>258.34050000000002</c:v>
                </c:pt>
                <c:pt idx="149">
                  <c:v>259.2115</c:v>
                </c:pt>
                <c:pt idx="150">
                  <c:v>260.07990000000001</c:v>
                </c:pt>
                <c:pt idx="151">
                  <c:v>260.94560000000001</c:v>
                </c:pt>
                <c:pt idx="152">
                  <c:v>261.80860000000001</c:v>
                </c:pt>
                <c:pt idx="153">
                  <c:v>262.66890000000001</c:v>
                </c:pt>
                <c:pt idx="154">
                  <c:v>263.52690000000001</c:v>
                </c:pt>
                <c:pt idx="155">
                  <c:v>264.38240000000002</c:v>
                </c:pt>
                <c:pt idx="156">
                  <c:v>265.23570000000001</c:v>
                </c:pt>
                <c:pt idx="157">
                  <c:v>266.08670000000001</c:v>
                </c:pt>
                <c:pt idx="158">
                  <c:v>266.93560000000002</c:v>
                </c:pt>
                <c:pt idx="159">
                  <c:v>267.78230000000002</c:v>
                </c:pt>
                <c:pt idx="160">
                  <c:v>268.62700000000001</c:v>
                </c:pt>
                <c:pt idx="161">
                  <c:v>269.46960000000001</c:v>
                </c:pt>
                <c:pt idx="162">
                  <c:v>270.31029999999998</c:v>
                </c:pt>
                <c:pt idx="163">
                  <c:v>271.149</c:v>
                </c:pt>
                <c:pt idx="164">
                  <c:v>271.98590000000002</c:v>
                </c:pt>
                <c:pt idx="165">
                  <c:v>272.82089999999999</c:v>
                </c:pt>
                <c:pt idx="166">
                  <c:v>273.65410000000003</c:v>
                </c:pt>
                <c:pt idx="167">
                  <c:v>274.48559999999998</c:v>
                </c:pt>
                <c:pt idx="168">
                  <c:v>275.31540000000001</c:v>
                </c:pt>
                <c:pt idx="169">
                  <c:v>276.14330000000001</c:v>
                </c:pt>
                <c:pt idx="170">
                  <c:v>276.96929999999998</c:v>
                </c:pt>
                <c:pt idx="171">
                  <c:v>277.7937</c:v>
                </c:pt>
                <c:pt idx="172">
                  <c:v>278.61649999999997</c:v>
                </c:pt>
                <c:pt idx="173">
                  <c:v>279.43790000000001</c:v>
                </c:pt>
                <c:pt idx="174">
                  <c:v>280.2577</c:v>
                </c:pt>
                <c:pt idx="175">
                  <c:v>281.07600000000002</c:v>
                </c:pt>
                <c:pt idx="176">
                  <c:v>281.8929</c:v>
                </c:pt>
                <c:pt idx="177">
                  <c:v>282.70839999999998</c:v>
                </c:pt>
                <c:pt idx="178">
                  <c:v>283.5224</c:v>
                </c:pt>
                <c:pt idx="179">
                  <c:v>284.3347</c:v>
                </c:pt>
                <c:pt idx="180">
                  <c:v>285.14569999999998</c:v>
                </c:pt>
                <c:pt idx="181">
                  <c:v>285.9554</c:v>
                </c:pt>
                <c:pt idx="182">
                  <c:v>286.76369999999997</c:v>
                </c:pt>
                <c:pt idx="183">
                  <c:v>287.57080000000002</c:v>
                </c:pt>
                <c:pt idx="184">
                  <c:v>288.3766</c:v>
                </c:pt>
                <c:pt idx="185">
                  <c:v>289.18119999999999</c:v>
                </c:pt>
              </c:numCache>
            </c:numRef>
          </c:yVal>
          <c:smooth val="1"/>
          <c:extLst>
            <c:ext xmlns:c16="http://schemas.microsoft.com/office/drawing/2014/chart" uri="{C3380CC4-5D6E-409C-BE32-E72D297353CC}">
              <c16:uniqueId val="{00000004-5BE6-4425-B06D-48BD882AA589}"/>
            </c:ext>
          </c:extLst>
        </c:ser>
        <c:ser>
          <c:idx val="5"/>
          <c:order val="5"/>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[0]!Lbs_pdr_100</c:f>
              <c:numCache>
                <c:formatCode>General</c:formatCode>
                <c:ptCount val="186"/>
                <c:pt idx="0">
                  <c:v>157.0181</c:v>
                </c:pt>
                <c:pt idx="1">
                  <c:v>158.37440000000001</c:v>
                </c:pt>
                <c:pt idx="2">
                  <c:v>159.52279999999999</c:v>
                </c:pt>
                <c:pt idx="3">
                  <c:v>160.5189</c:v>
                </c:pt>
                <c:pt idx="4">
                  <c:v>161.39879999999999</c:v>
                </c:pt>
                <c:pt idx="5">
                  <c:v>162.18690000000001</c:v>
                </c:pt>
                <c:pt idx="6">
                  <c:v>162.9007</c:v>
                </c:pt>
                <c:pt idx="7">
                  <c:v>163.55330000000001</c:v>
                </c:pt>
                <c:pt idx="8">
                  <c:v>164.15440000000001</c:v>
                </c:pt>
                <c:pt idx="9">
                  <c:v>164.71170000000001</c:v>
                </c:pt>
                <c:pt idx="10">
                  <c:v>165.2311</c:v>
                </c:pt>
                <c:pt idx="11">
                  <c:v>165.71770000000001</c:v>
                </c:pt>
                <c:pt idx="12">
                  <c:v>166.1754</c:v>
                </c:pt>
                <c:pt idx="13">
                  <c:v>166.60740000000001</c:v>
                </c:pt>
                <c:pt idx="14">
                  <c:v>167.01660000000001</c:v>
                </c:pt>
                <c:pt idx="15">
                  <c:v>167.40530000000001</c:v>
                </c:pt>
                <c:pt idx="16">
                  <c:v>167.77539999999999</c:v>
                </c:pt>
                <c:pt idx="17">
                  <c:v>168.12880000000001</c:v>
                </c:pt>
                <c:pt idx="18">
                  <c:v>168.46690000000001</c:v>
                </c:pt>
                <c:pt idx="19">
                  <c:v>168.7911</c:v>
                </c:pt>
                <c:pt idx="20">
                  <c:v>169.10230000000001</c:v>
                </c:pt>
                <c:pt idx="21">
                  <c:v>169.40170000000001</c:v>
                </c:pt>
                <c:pt idx="22">
                  <c:v>169.6902</c:v>
                </c:pt>
                <c:pt idx="23">
                  <c:v>169.96850000000001</c:v>
                </c:pt>
                <c:pt idx="24">
                  <c:v>170.23740000000001</c:v>
                </c:pt>
                <c:pt idx="25">
                  <c:v>170.4974</c:v>
                </c:pt>
                <c:pt idx="26">
                  <c:v>170.74930000000001</c:v>
                </c:pt>
                <c:pt idx="27">
                  <c:v>170.99340000000001</c:v>
                </c:pt>
                <c:pt idx="28">
                  <c:v>171.2303</c:v>
                </c:pt>
                <c:pt idx="29">
                  <c:v>171.46039999999999</c:v>
                </c:pt>
                <c:pt idx="30">
                  <c:v>171.684</c:v>
                </c:pt>
                <c:pt idx="31">
                  <c:v>171.90170000000001</c:v>
                </c:pt>
                <c:pt idx="32">
                  <c:v>172.11359999999999</c:v>
                </c:pt>
                <c:pt idx="33">
                  <c:v>172.3201</c:v>
                </c:pt>
                <c:pt idx="34">
                  <c:v>172.5214</c:v>
                </c:pt>
                <c:pt idx="35">
                  <c:v>172.71789999999999</c:v>
                </c:pt>
                <c:pt idx="36">
                  <c:v>172.90969999999999</c:v>
                </c:pt>
                <c:pt idx="37">
                  <c:v>173.09710000000001</c:v>
                </c:pt>
                <c:pt idx="38">
                  <c:v>173.28030000000001</c:v>
                </c:pt>
                <c:pt idx="39">
                  <c:v>173.45949999999999</c:v>
                </c:pt>
                <c:pt idx="40">
                  <c:v>173.63489999999999</c:v>
                </c:pt>
                <c:pt idx="41">
                  <c:v>173.8066</c:v>
                </c:pt>
                <c:pt idx="42">
                  <c:v>173.97479999999999</c:v>
                </c:pt>
                <c:pt idx="43">
                  <c:v>174.1396</c:v>
                </c:pt>
                <c:pt idx="44">
                  <c:v>174.30119999999999</c:v>
                </c:pt>
                <c:pt idx="45">
                  <c:v>174.4597</c:v>
                </c:pt>
                <c:pt idx="46">
                  <c:v>174.61519999999999</c:v>
                </c:pt>
                <c:pt idx="47">
                  <c:v>174.7679</c:v>
                </c:pt>
                <c:pt idx="48">
                  <c:v>174.9178</c:v>
                </c:pt>
                <c:pt idx="49">
                  <c:v>175.0651</c:v>
                </c:pt>
                <c:pt idx="50">
                  <c:v>175.2098</c:v>
                </c:pt>
                <c:pt idx="51">
                  <c:v>175.352</c:v>
                </c:pt>
                <c:pt idx="52">
                  <c:v>175.49189999999999</c:v>
                </c:pt>
                <c:pt idx="53">
                  <c:v>175.62950000000001</c:v>
                </c:pt>
                <c:pt idx="54">
                  <c:v>175.76490000000001</c:v>
                </c:pt>
                <c:pt idx="55">
                  <c:v>175.8981</c:v>
                </c:pt>
                <c:pt idx="56">
                  <c:v>176.0292</c:v>
                </c:pt>
                <c:pt idx="57">
                  <c:v>176.1584</c:v>
                </c:pt>
                <c:pt idx="58">
                  <c:v>176.28559999999999</c:v>
                </c:pt>
                <c:pt idx="59">
                  <c:v>176.4109</c:v>
                </c:pt>
                <c:pt idx="60">
                  <c:v>176.53440000000001</c:v>
                </c:pt>
                <c:pt idx="61">
                  <c:v>176.65620000000001</c:v>
                </c:pt>
                <c:pt idx="62">
                  <c:v>176.77619999999999</c:v>
                </c:pt>
                <c:pt idx="63">
                  <c:v>176.8946</c:v>
                </c:pt>
                <c:pt idx="64">
                  <c:v>177.01130000000001</c:v>
                </c:pt>
                <c:pt idx="65">
                  <c:v>177.12649999999999</c:v>
                </c:pt>
                <c:pt idx="66">
                  <c:v>177.24010000000001</c:v>
                </c:pt>
                <c:pt idx="67">
                  <c:v>177.35230000000001</c:v>
                </c:pt>
                <c:pt idx="68">
                  <c:v>177.46299999999999</c:v>
                </c:pt>
                <c:pt idx="69">
                  <c:v>177.57230000000001</c:v>
                </c:pt>
                <c:pt idx="70">
                  <c:v>177.68029999999999</c:v>
                </c:pt>
                <c:pt idx="71">
                  <c:v>177.7869</c:v>
                </c:pt>
                <c:pt idx="72">
                  <c:v>177.8922</c:v>
                </c:pt>
                <c:pt idx="73">
                  <c:v>177.99629999999999</c:v>
                </c:pt>
                <c:pt idx="74">
                  <c:v>178.09909999999999</c:v>
                </c:pt>
                <c:pt idx="75">
                  <c:v>178.20070000000001</c:v>
                </c:pt>
                <c:pt idx="76">
                  <c:v>178.30950000000001</c:v>
                </c:pt>
                <c:pt idx="77">
                  <c:v>178.46879999999999</c:v>
                </c:pt>
                <c:pt idx="78">
                  <c:v>178.6833</c:v>
                </c:pt>
                <c:pt idx="79">
                  <c:v>178.95060000000001</c:v>
                </c:pt>
                <c:pt idx="80">
                  <c:v>179.2671</c:v>
                </c:pt>
                <c:pt idx="81">
                  <c:v>179.6285</c:v>
                </c:pt>
                <c:pt idx="82">
                  <c:v>180.0299</c:v>
                </c:pt>
                <c:pt idx="83">
                  <c:v>180.46619999999999</c:v>
                </c:pt>
                <c:pt idx="84">
                  <c:v>180.93219999999999</c:v>
                </c:pt>
                <c:pt idx="85">
                  <c:v>181.423</c:v>
                </c:pt>
                <c:pt idx="86">
                  <c:v>181.93369999999999</c:v>
                </c:pt>
                <c:pt idx="87">
                  <c:v>182.46</c:v>
                </c:pt>
                <c:pt idx="88">
                  <c:v>182.99799999999999</c:v>
                </c:pt>
                <c:pt idx="89">
                  <c:v>183.54419999999999</c:v>
                </c:pt>
                <c:pt idx="90">
                  <c:v>184.09569999999999</c:v>
                </c:pt>
                <c:pt idx="91">
                  <c:v>184.6498</c:v>
                </c:pt>
                <c:pt idx="92">
                  <c:v>185.20429999999999</c:v>
                </c:pt>
                <c:pt idx="93">
                  <c:v>185.75739999999999</c:v>
                </c:pt>
                <c:pt idx="94">
                  <c:v>186.30760000000001</c:v>
                </c:pt>
                <c:pt idx="95">
                  <c:v>186.8537</c:v>
                </c:pt>
                <c:pt idx="96">
                  <c:v>191.9477</c:v>
                </c:pt>
                <c:pt idx="97">
                  <c:v>196.286</c:v>
                </c:pt>
                <c:pt idx="98">
                  <c:v>199.97749999999999</c:v>
                </c:pt>
                <c:pt idx="99">
                  <c:v>203.1687</c:v>
                </c:pt>
                <c:pt idx="100">
                  <c:v>205.9736</c:v>
                </c:pt>
                <c:pt idx="101">
                  <c:v>208.47470000000001</c:v>
                </c:pt>
                <c:pt idx="102">
                  <c:v>210.73159999999999</c:v>
                </c:pt>
                <c:pt idx="103">
                  <c:v>212.7884</c:v>
                </c:pt>
                <c:pt idx="104">
                  <c:v>214.67859999999999</c:v>
                </c:pt>
                <c:pt idx="105">
                  <c:v>216.42760000000001</c:v>
                </c:pt>
                <c:pt idx="106">
                  <c:v>218.0558</c:v>
                </c:pt>
                <c:pt idx="107">
                  <c:v>219.57919999999999</c:v>
                </c:pt>
                <c:pt idx="108">
                  <c:v>221.01070000000001</c:v>
                </c:pt>
                <c:pt idx="109">
                  <c:v>222.3612</c:v>
                </c:pt>
                <c:pt idx="110">
                  <c:v>223.6395</c:v>
                </c:pt>
                <c:pt idx="111">
                  <c:v>224.85329999999999</c:v>
                </c:pt>
                <c:pt idx="112">
                  <c:v>226.00880000000001</c:v>
                </c:pt>
                <c:pt idx="113">
                  <c:v>227.11150000000001</c:v>
                </c:pt>
                <c:pt idx="114">
                  <c:v>228.1661</c:v>
                </c:pt>
                <c:pt idx="115">
                  <c:v>229.17670000000001</c:v>
                </c:pt>
                <c:pt idx="116">
                  <c:v>230.14689999999999</c:v>
                </c:pt>
                <c:pt idx="117">
                  <c:v>231.07990000000001</c:v>
                </c:pt>
                <c:pt idx="118">
                  <c:v>231.97839999999999</c:v>
                </c:pt>
                <c:pt idx="119">
                  <c:v>232.84479999999999</c:v>
                </c:pt>
                <c:pt idx="120">
                  <c:v>233.6815</c:v>
                </c:pt>
                <c:pt idx="121">
                  <c:v>234.49039999999999</c:v>
                </c:pt>
                <c:pt idx="122">
                  <c:v>235.27340000000001</c:v>
                </c:pt>
                <c:pt idx="123">
                  <c:v>236.03200000000001</c:v>
                </c:pt>
                <c:pt idx="124">
                  <c:v>236.76769999999999</c:v>
                </c:pt>
                <c:pt idx="125">
                  <c:v>237.4819</c:v>
                </c:pt>
                <c:pt idx="126">
                  <c:v>238.17580000000001</c:v>
                </c:pt>
                <c:pt idx="127">
                  <c:v>238.85040000000001</c:v>
                </c:pt>
                <c:pt idx="128">
                  <c:v>239.5068</c:v>
                </c:pt>
                <c:pt idx="129">
                  <c:v>240.14590000000001</c:v>
                </c:pt>
                <c:pt idx="130">
                  <c:v>240.76859999999999</c:v>
                </c:pt>
                <c:pt idx="131">
                  <c:v>241.3758</c:v>
                </c:pt>
                <c:pt idx="132">
                  <c:v>241.9682</c:v>
                </c:pt>
                <c:pt idx="133">
                  <c:v>242.54660000000001</c:v>
                </c:pt>
                <c:pt idx="134">
                  <c:v>243.11150000000001</c:v>
                </c:pt>
                <c:pt idx="135">
                  <c:v>243.6635</c:v>
                </c:pt>
                <c:pt idx="136">
                  <c:v>244.203</c:v>
                </c:pt>
                <c:pt idx="137">
                  <c:v>244.73060000000001</c:v>
                </c:pt>
                <c:pt idx="138">
                  <c:v>245.24700000000001</c:v>
                </c:pt>
                <c:pt idx="139">
                  <c:v>245.7526</c:v>
                </c:pt>
                <c:pt idx="140">
                  <c:v>246.24780000000001</c:v>
                </c:pt>
                <c:pt idx="141">
                  <c:v>246.733</c:v>
                </c:pt>
                <c:pt idx="142">
                  <c:v>247.20859999999999</c:v>
                </c:pt>
                <c:pt idx="143">
                  <c:v>247.67500000000001</c:v>
                </c:pt>
                <c:pt idx="144">
                  <c:v>248.13239999999999</c:v>
                </c:pt>
                <c:pt idx="145">
                  <c:v>248.58109999999999</c:v>
                </c:pt>
                <c:pt idx="146">
                  <c:v>249.02160000000001</c:v>
                </c:pt>
                <c:pt idx="147">
                  <c:v>249.45410000000001</c:v>
                </c:pt>
                <c:pt idx="148">
                  <c:v>249.87889999999999</c:v>
                </c:pt>
                <c:pt idx="149">
                  <c:v>250.2963</c:v>
                </c:pt>
                <c:pt idx="150">
                  <c:v>250.70650000000001</c:v>
                </c:pt>
                <c:pt idx="151">
                  <c:v>251.1097</c:v>
                </c:pt>
                <c:pt idx="152">
                  <c:v>251.50620000000001</c:v>
                </c:pt>
                <c:pt idx="153">
                  <c:v>251.89619999999999</c:v>
                </c:pt>
                <c:pt idx="154">
                  <c:v>252.2799</c:v>
                </c:pt>
                <c:pt idx="155">
                  <c:v>252.6575</c:v>
                </c:pt>
                <c:pt idx="156">
                  <c:v>253.0291</c:v>
                </c:pt>
                <c:pt idx="157">
                  <c:v>253.39500000000001</c:v>
                </c:pt>
                <c:pt idx="158">
                  <c:v>253.75530000000001</c:v>
                </c:pt>
                <c:pt idx="159">
                  <c:v>254.11019999999999</c:v>
                </c:pt>
                <c:pt idx="160">
                  <c:v>254.4598</c:v>
                </c:pt>
                <c:pt idx="161">
                  <c:v>254.80430000000001</c:v>
                </c:pt>
                <c:pt idx="162">
                  <c:v>255.1438</c:v>
                </c:pt>
                <c:pt idx="163">
                  <c:v>255.4785</c:v>
                </c:pt>
                <c:pt idx="164">
                  <c:v>255.80840000000001</c:v>
                </c:pt>
                <c:pt idx="165">
                  <c:v>256.13380000000001</c:v>
                </c:pt>
                <c:pt idx="166">
                  <c:v>256.45460000000003</c:v>
                </c:pt>
                <c:pt idx="167">
                  <c:v>256.77120000000002</c:v>
                </c:pt>
                <c:pt idx="168">
                  <c:v>257.08350000000002</c:v>
                </c:pt>
                <c:pt idx="169">
                  <c:v>257.39159999999998</c:v>
                </c:pt>
                <c:pt idx="170">
                  <c:v>257.69569999999999</c:v>
                </c:pt>
                <c:pt idx="171">
                  <c:v>257.99590000000001</c:v>
                </c:pt>
                <c:pt idx="172">
                  <c:v>258.29219999999998</c:v>
                </c:pt>
                <c:pt idx="173">
                  <c:v>258.58479999999997</c:v>
                </c:pt>
                <c:pt idx="174">
                  <c:v>258.87380000000002</c:v>
                </c:pt>
                <c:pt idx="175">
                  <c:v>259.1592</c:v>
                </c:pt>
                <c:pt idx="176">
                  <c:v>259.44110000000001</c:v>
                </c:pt>
                <c:pt idx="177">
                  <c:v>259.71969999999999</c:v>
                </c:pt>
                <c:pt idx="178">
                  <c:v>259.99489999999997</c:v>
                </c:pt>
                <c:pt idx="179">
                  <c:v>260.26639999999998</c:v>
                </c:pt>
                <c:pt idx="180">
                  <c:v>260.53480000000002</c:v>
                </c:pt>
                <c:pt idx="181">
                  <c:v>260.8</c:v>
                </c:pt>
                <c:pt idx="182">
                  <c:v>261.06220000000002</c:v>
                </c:pt>
                <c:pt idx="183">
                  <c:v>261.32139999999998</c:v>
                </c:pt>
                <c:pt idx="184">
                  <c:v>261.57760000000002</c:v>
                </c:pt>
                <c:pt idx="185">
                  <c:v>261.83100000000002</c:v>
                </c:pt>
              </c:numCache>
            </c:numRef>
          </c:yVal>
          <c:smooth val="1"/>
          <c:extLst>
            <c:ext xmlns:c16="http://schemas.microsoft.com/office/drawing/2014/chart" uri="{C3380CC4-5D6E-409C-BE32-E72D297353CC}">
              <c16:uniqueId val="{00000005-5BE6-4425-B06D-48BD882AA589}"/>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GB" sz="2000" baseline="0"/>
              <a:t>ITM, P.452 and PDR P.452 for 100 m Terminal Heights</a:t>
            </a:r>
          </a:p>
        </c:rich>
      </c:tx>
      <c:layout>
        <c:manualLayout>
          <c:xMode val="edge"/>
          <c:yMode val="edge"/>
          <c:x val="0.28683263685303589"/>
          <c:y val="2.918069584736251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3"/>
          <c:order val="0"/>
          <c:tx>
            <c:v>Free Space</c:v>
          </c:tx>
          <c:spPr>
            <a:ln w="19050" cap="rnd">
              <a:solidFill>
                <a:schemeClr val="bg1">
                  <a:lumMod val="50000"/>
                </a:schemeClr>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itm_overlays_120!$B$1:$B$190</c:f>
              <c:numCache>
                <c:formatCode>General</c:formatCode>
                <c:ptCount val="190"/>
                <c:pt idx="0">
                  <c:v>112.5</c:v>
                </c:pt>
                <c:pt idx="1">
                  <c:v>118.5</c:v>
                </c:pt>
                <c:pt idx="2">
                  <c:v>122</c:v>
                </c:pt>
                <c:pt idx="3">
                  <c:v>124.5</c:v>
                </c:pt>
                <c:pt idx="4">
                  <c:v>126.4</c:v>
                </c:pt>
                <c:pt idx="5">
                  <c:v>128</c:v>
                </c:pt>
                <c:pt idx="6">
                  <c:v>129.4</c:v>
                </c:pt>
                <c:pt idx="7">
                  <c:v>130.5</c:v>
                </c:pt>
                <c:pt idx="8">
                  <c:v>131.5</c:v>
                </c:pt>
                <c:pt idx="9">
                  <c:v>132.5</c:v>
                </c:pt>
                <c:pt idx="10">
                  <c:v>133.30000000000001</c:v>
                </c:pt>
                <c:pt idx="11">
                  <c:v>134</c:v>
                </c:pt>
                <c:pt idx="12">
                  <c:v>134.69999999999999</c:v>
                </c:pt>
                <c:pt idx="13">
                  <c:v>135.4</c:v>
                </c:pt>
                <c:pt idx="14">
                  <c:v>136</c:v>
                </c:pt>
                <c:pt idx="15">
                  <c:v>136.5</c:v>
                </c:pt>
                <c:pt idx="16">
                  <c:v>137.1</c:v>
                </c:pt>
                <c:pt idx="17">
                  <c:v>137.6</c:v>
                </c:pt>
                <c:pt idx="18">
                  <c:v>138</c:v>
                </c:pt>
                <c:pt idx="19">
                  <c:v>138.5</c:v>
                </c:pt>
                <c:pt idx="20">
                  <c:v>138.9</c:v>
                </c:pt>
                <c:pt idx="21">
                  <c:v>139.30000000000001</c:v>
                </c:pt>
                <c:pt idx="22">
                  <c:v>139.69999999999999</c:v>
                </c:pt>
                <c:pt idx="23">
                  <c:v>140.1</c:v>
                </c:pt>
                <c:pt idx="24">
                  <c:v>140.4</c:v>
                </c:pt>
                <c:pt idx="25">
                  <c:v>140.69999999999999</c:v>
                </c:pt>
                <c:pt idx="26">
                  <c:v>141.1</c:v>
                </c:pt>
                <c:pt idx="27">
                  <c:v>141.4</c:v>
                </c:pt>
                <c:pt idx="28">
                  <c:v>141.69999999999999</c:v>
                </c:pt>
                <c:pt idx="29">
                  <c:v>142</c:v>
                </c:pt>
                <c:pt idx="30">
                  <c:v>142.30000000000001</c:v>
                </c:pt>
                <c:pt idx="31">
                  <c:v>142.6</c:v>
                </c:pt>
                <c:pt idx="32">
                  <c:v>142.80000000000001</c:v>
                </c:pt>
                <c:pt idx="33">
                  <c:v>143.1</c:v>
                </c:pt>
                <c:pt idx="34">
                  <c:v>143.30000000000001</c:v>
                </c:pt>
                <c:pt idx="35">
                  <c:v>143.6</c:v>
                </c:pt>
                <c:pt idx="36">
                  <c:v>143.80000000000001</c:v>
                </c:pt>
                <c:pt idx="37">
                  <c:v>144</c:v>
                </c:pt>
                <c:pt idx="38">
                  <c:v>144.30000000000001</c:v>
                </c:pt>
                <c:pt idx="39">
                  <c:v>144.5</c:v>
                </c:pt>
                <c:pt idx="40">
                  <c:v>144.69999999999999</c:v>
                </c:pt>
                <c:pt idx="41">
                  <c:v>144.9</c:v>
                </c:pt>
                <c:pt idx="42">
                  <c:v>145.1</c:v>
                </c:pt>
                <c:pt idx="43">
                  <c:v>145.30000000000001</c:v>
                </c:pt>
                <c:pt idx="44">
                  <c:v>145.5</c:v>
                </c:pt>
                <c:pt idx="45">
                  <c:v>145.69999999999999</c:v>
                </c:pt>
                <c:pt idx="46">
                  <c:v>145.9</c:v>
                </c:pt>
                <c:pt idx="47">
                  <c:v>146.1</c:v>
                </c:pt>
                <c:pt idx="48">
                  <c:v>146.30000000000001</c:v>
                </c:pt>
                <c:pt idx="49">
                  <c:v>146.4</c:v>
                </c:pt>
                <c:pt idx="50">
                  <c:v>146.6</c:v>
                </c:pt>
                <c:pt idx="51">
                  <c:v>146.80000000000001</c:v>
                </c:pt>
                <c:pt idx="52">
                  <c:v>146.9</c:v>
                </c:pt>
                <c:pt idx="53">
                  <c:v>147.1</c:v>
                </c:pt>
                <c:pt idx="54">
                  <c:v>147.30000000000001</c:v>
                </c:pt>
                <c:pt idx="55">
                  <c:v>147.4</c:v>
                </c:pt>
                <c:pt idx="56">
                  <c:v>147.6</c:v>
                </c:pt>
                <c:pt idx="57">
                  <c:v>147.69999999999999</c:v>
                </c:pt>
                <c:pt idx="58">
                  <c:v>147.9</c:v>
                </c:pt>
                <c:pt idx="59">
                  <c:v>148</c:v>
                </c:pt>
                <c:pt idx="60">
                  <c:v>148.19999999999999</c:v>
                </c:pt>
                <c:pt idx="61">
                  <c:v>148.30000000000001</c:v>
                </c:pt>
                <c:pt idx="62">
                  <c:v>148.4</c:v>
                </c:pt>
                <c:pt idx="63">
                  <c:v>148.6</c:v>
                </c:pt>
                <c:pt idx="64">
                  <c:v>148.69999999999999</c:v>
                </c:pt>
                <c:pt idx="65">
                  <c:v>148.80000000000001</c:v>
                </c:pt>
                <c:pt idx="66">
                  <c:v>149</c:v>
                </c:pt>
                <c:pt idx="67">
                  <c:v>149.1</c:v>
                </c:pt>
                <c:pt idx="68">
                  <c:v>149.19999999999999</c:v>
                </c:pt>
                <c:pt idx="69">
                  <c:v>149.4</c:v>
                </c:pt>
                <c:pt idx="70">
                  <c:v>149.5</c:v>
                </c:pt>
                <c:pt idx="71">
                  <c:v>149.6</c:v>
                </c:pt>
                <c:pt idx="72">
                  <c:v>149.69999999999999</c:v>
                </c:pt>
                <c:pt idx="73">
                  <c:v>149.80000000000001</c:v>
                </c:pt>
                <c:pt idx="74">
                  <c:v>150</c:v>
                </c:pt>
                <c:pt idx="75">
                  <c:v>150.1</c:v>
                </c:pt>
                <c:pt idx="76">
                  <c:v>150.19999999999999</c:v>
                </c:pt>
                <c:pt idx="77">
                  <c:v>150.30000000000001</c:v>
                </c:pt>
                <c:pt idx="78">
                  <c:v>150.4</c:v>
                </c:pt>
                <c:pt idx="79">
                  <c:v>150.5</c:v>
                </c:pt>
                <c:pt idx="80">
                  <c:v>150.6</c:v>
                </c:pt>
                <c:pt idx="81">
                  <c:v>150.69999999999999</c:v>
                </c:pt>
                <c:pt idx="82">
                  <c:v>150.80000000000001</c:v>
                </c:pt>
                <c:pt idx="83">
                  <c:v>150.9</c:v>
                </c:pt>
                <c:pt idx="84">
                  <c:v>151</c:v>
                </c:pt>
                <c:pt idx="85">
                  <c:v>151.1</c:v>
                </c:pt>
                <c:pt idx="86">
                  <c:v>151.19999999999999</c:v>
                </c:pt>
                <c:pt idx="87">
                  <c:v>151.30000000000001</c:v>
                </c:pt>
                <c:pt idx="88">
                  <c:v>151.4</c:v>
                </c:pt>
                <c:pt idx="89">
                  <c:v>151.5</c:v>
                </c:pt>
                <c:pt idx="90">
                  <c:v>151.6</c:v>
                </c:pt>
                <c:pt idx="91">
                  <c:v>151.69999999999999</c:v>
                </c:pt>
                <c:pt idx="92">
                  <c:v>151.80000000000001</c:v>
                </c:pt>
                <c:pt idx="93">
                  <c:v>151.9</c:v>
                </c:pt>
                <c:pt idx="94">
                  <c:v>152</c:v>
                </c:pt>
                <c:pt idx="95">
                  <c:v>152.1</c:v>
                </c:pt>
                <c:pt idx="96">
                  <c:v>152.19999999999999</c:v>
                </c:pt>
                <c:pt idx="97">
                  <c:v>152.30000000000001</c:v>
                </c:pt>
                <c:pt idx="98">
                  <c:v>152.4</c:v>
                </c:pt>
                <c:pt idx="99">
                  <c:v>152.5</c:v>
                </c:pt>
                <c:pt idx="100">
                  <c:v>153.30000000000001</c:v>
                </c:pt>
                <c:pt idx="101">
                  <c:v>154</c:v>
                </c:pt>
                <c:pt idx="102">
                  <c:v>154.69999999999999</c:v>
                </c:pt>
                <c:pt idx="103">
                  <c:v>155.4</c:v>
                </c:pt>
                <c:pt idx="104">
                  <c:v>156</c:v>
                </c:pt>
                <c:pt idx="105">
                  <c:v>156.5</c:v>
                </c:pt>
                <c:pt idx="106">
                  <c:v>157.1</c:v>
                </c:pt>
                <c:pt idx="107">
                  <c:v>157.6</c:v>
                </c:pt>
                <c:pt idx="108">
                  <c:v>158</c:v>
                </c:pt>
                <c:pt idx="109">
                  <c:v>158.5</c:v>
                </c:pt>
                <c:pt idx="110">
                  <c:v>158.9</c:v>
                </c:pt>
                <c:pt idx="111">
                  <c:v>159.30000000000001</c:v>
                </c:pt>
                <c:pt idx="112">
                  <c:v>159.69999999999999</c:v>
                </c:pt>
                <c:pt idx="113">
                  <c:v>160.1</c:v>
                </c:pt>
                <c:pt idx="114">
                  <c:v>160.4</c:v>
                </c:pt>
                <c:pt idx="115">
                  <c:v>160.69999999999999</c:v>
                </c:pt>
                <c:pt idx="116">
                  <c:v>161.1</c:v>
                </c:pt>
                <c:pt idx="117">
                  <c:v>161.4</c:v>
                </c:pt>
                <c:pt idx="118">
                  <c:v>161.69999999999999</c:v>
                </c:pt>
                <c:pt idx="119">
                  <c:v>162</c:v>
                </c:pt>
                <c:pt idx="120">
                  <c:v>162.30000000000001</c:v>
                </c:pt>
                <c:pt idx="121">
                  <c:v>162.6</c:v>
                </c:pt>
                <c:pt idx="122">
                  <c:v>162.80000000000001</c:v>
                </c:pt>
                <c:pt idx="123">
                  <c:v>163.1</c:v>
                </c:pt>
                <c:pt idx="124">
                  <c:v>163.30000000000001</c:v>
                </c:pt>
                <c:pt idx="125">
                  <c:v>163.6</c:v>
                </c:pt>
                <c:pt idx="126">
                  <c:v>163.80000000000001</c:v>
                </c:pt>
                <c:pt idx="127">
                  <c:v>164</c:v>
                </c:pt>
                <c:pt idx="128">
                  <c:v>164.3</c:v>
                </c:pt>
                <c:pt idx="129">
                  <c:v>164.5</c:v>
                </c:pt>
                <c:pt idx="130">
                  <c:v>164.7</c:v>
                </c:pt>
                <c:pt idx="131">
                  <c:v>164.9</c:v>
                </c:pt>
                <c:pt idx="132">
                  <c:v>165.1</c:v>
                </c:pt>
                <c:pt idx="133">
                  <c:v>165.3</c:v>
                </c:pt>
                <c:pt idx="134">
                  <c:v>165.5</c:v>
                </c:pt>
                <c:pt idx="135">
                  <c:v>165.7</c:v>
                </c:pt>
                <c:pt idx="136">
                  <c:v>165.9</c:v>
                </c:pt>
                <c:pt idx="137">
                  <c:v>166.1</c:v>
                </c:pt>
                <c:pt idx="138">
                  <c:v>166.3</c:v>
                </c:pt>
                <c:pt idx="139">
                  <c:v>166.4</c:v>
                </c:pt>
                <c:pt idx="140">
                  <c:v>166.6</c:v>
                </c:pt>
                <c:pt idx="141">
                  <c:v>166.8</c:v>
                </c:pt>
                <c:pt idx="142">
                  <c:v>166.9</c:v>
                </c:pt>
                <c:pt idx="143">
                  <c:v>167.1</c:v>
                </c:pt>
                <c:pt idx="144">
                  <c:v>167.3</c:v>
                </c:pt>
                <c:pt idx="145">
                  <c:v>167.4</c:v>
                </c:pt>
                <c:pt idx="146">
                  <c:v>167.6</c:v>
                </c:pt>
                <c:pt idx="147">
                  <c:v>167.7</c:v>
                </c:pt>
                <c:pt idx="148">
                  <c:v>167.9</c:v>
                </c:pt>
                <c:pt idx="149">
                  <c:v>168</c:v>
                </c:pt>
                <c:pt idx="150">
                  <c:v>168.2</c:v>
                </c:pt>
                <c:pt idx="151">
                  <c:v>168.3</c:v>
                </c:pt>
                <c:pt idx="152">
                  <c:v>168.4</c:v>
                </c:pt>
                <c:pt idx="153">
                  <c:v>168.6</c:v>
                </c:pt>
                <c:pt idx="154">
                  <c:v>168.7</c:v>
                </c:pt>
                <c:pt idx="155">
                  <c:v>168.8</c:v>
                </c:pt>
                <c:pt idx="156">
                  <c:v>169</c:v>
                </c:pt>
                <c:pt idx="157">
                  <c:v>169.1</c:v>
                </c:pt>
                <c:pt idx="158">
                  <c:v>169.2</c:v>
                </c:pt>
                <c:pt idx="159">
                  <c:v>169.4</c:v>
                </c:pt>
                <c:pt idx="160">
                  <c:v>169.5</c:v>
                </c:pt>
                <c:pt idx="161">
                  <c:v>169.6</c:v>
                </c:pt>
                <c:pt idx="162">
                  <c:v>169.7</c:v>
                </c:pt>
                <c:pt idx="163">
                  <c:v>169.8</c:v>
                </c:pt>
                <c:pt idx="164">
                  <c:v>170</c:v>
                </c:pt>
                <c:pt idx="165">
                  <c:v>170.1</c:v>
                </c:pt>
                <c:pt idx="166">
                  <c:v>170.2</c:v>
                </c:pt>
                <c:pt idx="167">
                  <c:v>170.3</c:v>
                </c:pt>
                <c:pt idx="168">
                  <c:v>170.4</c:v>
                </c:pt>
                <c:pt idx="169">
                  <c:v>170.5</c:v>
                </c:pt>
                <c:pt idx="170">
                  <c:v>170.6</c:v>
                </c:pt>
                <c:pt idx="171">
                  <c:v>170.7</c:v>
                </c:pt>
                <c:pt idx="172">
                  <c:v>170.8</c:v>
                </c:pt>
                <c:pt idx="173">
                  <c:v>170.9</c:v>
                </c:pt>
                <c:pt idx="174">
                  <c:v>171</c:v>
                </c:pt>
                <c:pt idx="175">
                  <c:v>171.1</c:v>
                </c:pt>
                <c:pt idx="176">
                  <c:v>171.2</c:v>
                </c:pt>
                <c:pt idx="177">
                  <c:v>171.3</c:v>
                </c:pt>
                <c:pt idx="178">
                  <c:v>171.4</c:v>
                </c:pt>
                <c:pt idx="179">
                  <c:v>171.5</c:v>
                </c:pt>
                <c:pt idx="180">
                  <c:v>171.6</c:v>
                </c:pt>
                <c:pt idx="181">
                  <c:v>171.7</c:v>
                </c:pt>
                <c:pt idx="182">
                  <c:v>171.8</c:v>
                </c:pt>
                <c:pt idx="183">
                  <c:v>171.9</c:v>
                </c:pt>
                <c:pt idx="184">
                  <c:v>172</c:v>
                </c:pt>
                <c:pt idx="185">
                  <c:v>172.1</c:v>
                </c:pt>
                <c:pt idx="186">
                  <c:v>172.2</c:v>
                </c:pt>
                <c:pt idx="187">
                  <c:v>172.3</c:v>
                </c:pt>
                <c:pt idx="188">
                  <c:v>172.4</c:v>
                </c:pt>
                <c:pt idx="189">
                  <c:v>172.5</c:v>
                </c:pt>
              </c:numCache>
            </c:numRef>
          </c:yVal>
          <c:smooth val="1"/>
          <c:extLst>
            <c:ext xmlns:c16="http://schemas.microsoft.com/office/drawing/2014/chart" uri="{C3380CC4-5D6E-409C-BE32-E72D297353CC}">
              <c16:uniqueId val="{00000000-0FDA-4996-9717-F079044323FF}"/>
            </c:ext>
          </c:extLst>
        </c:ser>
        <c:ser>
          <c:idx val="1"/>
          <c:order val="1"/>
          <c:tx>
            <c:v>Lb ITM</c:v>
          </c:tx>
          <c:spPr>
            <a:ln w="19050" cap="rnd">
              <a:solidFill>
                <a:schemeClr val="accent2"/>
              </a:solidFill>
              <a:round/>
            </a:ln>
            <a:effectLst/>
          </c:spPr>
          <c:marker>
            <c:symbol val="none"/>
          </c:marker>
          <c:xVal>
            <c:numRef>
              <c:f>itm_overlays_120!$A$1:$A$190</c:f>
              <c:numCache>
                <c:formatCode>General</c:formatCode>
                <c:ptCount val="19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110</c:v>
                </c:pt>
                <c:pt idx="101">
                  <c:v>120</c:v>
                </c:pt>
                <c:pt idx="102">
                  <c:v>130</c:v>
                </c:pt>
                <c:pt idx="103">
                  <c:v>140</c:v>
                </c:pt>
                <c:pt idx="104">
                  <c:v>150</c:v>
                </c:pt>
                <c:pt idx="105">
                  <c:v>160</c:v>
                </c:pt>
                <c:pt idx="106">
                  <c:v>170</c:v>
                </c:pt>
                <c:pt idx="107">
                  <c:v>180</c:v>
                </c:pt>
                <c:pt idx="108">
                  <c:v>190</c:v>
                </c:pt>
                <c:pt idx="109">
                  <c:v>200</c:v>
                </c:pt>
                <c:pt idx="110">
                  <c:v>210</c:v>
                </c:pt>
                <c:pt idx="111">
                  <c:v>220</c:v>
                </c:pt>
                <c:pt idx="112">
                  <c:v>230</c:v>
                </c:pt>
                <c:pt idx="113">
                  <c:v>240</c:v>
                </c:pt>
                <c:pt idx="114">
                  <c:v>250</c:v>
                </c:pt>
                <c:pt idx="115">
                  <c:v>260</c:v>
                </c:pt>
                <c:pt idx="116">
                  <c:v>270</c:v>
                </c:pt>
                <c:pt idx="117">
                  <c:v>280</c:v>
                </c:pt>
                <c:pt idx="118">
                  <c:v>290</c:v>
                </c:pt>
                <c:pt idx="119">
                  <c:v>300</c:v>
                </c:pt>
                <c:pt idx="120">
                  <c:v>310</c:v>
                </c:pt>
                <c:pt idx="121">
                  <c:v>320</c:v>
                </c:pt>
                <c:pt idx="122">
                  <c:v>330</c:v>
                </c:pt>
                <c:pt idx="123">
                  <c:v>340</c:v>
                </c:pt>
                <c:pt idx="124">
                  <c:v>350</c:v>
                </c:pt>
                <c:pt idx="125">
                  <c:v>360</c:v>
                </c:pt>
                <c:pt idx="126">
                  <c:v>370</c:v>
                </c:pt>
                <c:pt idx="127">
                  <c:v>380</c:v>
                </c:pt>
                <c:pt idx="128">
                  <c:v>390</c:v>
                </c:pt>
                <c:pt idx="129">
                  <c:v>400</c:v>
                </c:pt>
                <c:pt idx="130">
                  <c:v>410</c:v>
                </c:pt>
                <c:pt idx="131">
                  <c:v>420</c:v>
                </c:pt>
                <c:pt idx="132">
                  <c:v>430</c:v>
                </c:pt>
                <c:pt idx="133">
                  <c:v>440</c:v>
                </c:pt>
                <c:pt idx="134">
                  <c:v>450</c:v>
                </c:pt>
                <c:pt idx="135">
                  <c:v>460</c:v>
                </c:pt>
                <c:pt idx="136">
                  <c:v>470</c:v>
                </c:pt>
                <c:pt idx="137">
                  <c:v>480</c:v>
                </c:pt>
                <c:pt idx="138">
                  <c:v>490</c:v>
                </c:pt>
                <c:pt idx="139">
                  <c:v>500</c:v>
                </c:pt>
                <c:pt idx="140">
                  <c:v>510</c:v>
                </c:pt>
                <c:pt idx="141">
                  <c:v>520</c:v>
                </c:pt>
                <c:pt idx="142">
                  <c:v>530</c:v>
                </c:pt>
                <c:pt idx="143">
                  <c:v>540</c:v>
                </c:pt>
                <c:pt idx="144">
                  <c:v>550</c:v>
                </c:pt>
                <c:pt idx="145">
                  <c:v>560</c:v>
                </c:pt>
                <c:pt idx="146">
                  <c:v>570</c:v>
                </c:pt>
                <c:pt idx="147">
                  <c:v>580</c:v>
                </c:pt>
                <c:pt idx="148">
                  <c:v>590</c:v>
                </c:pt>
                <c:pt idx="149">
                  <c:v>600</c:v>
                </c:pt>
                <c:pt idx="150">
                  <c:v>610</c:v>
                </c:pt>
                <c:pt idx="151">
                  <c:v>620</c:v>
                </c:pt>
                <c:pt idx="152">
                  <c:v>630</c:v>
                </c:pt>
                <c:pt idx="153">
                  <c:v>640</c:v>
                </c:pt>
                <c:pt idx="154">
                  <c:v>650</c:v>
                </c:pt>
                <c:pt idx="155">
                  <c:v>660</c:v>
                </c:pt>
                <c:pt idx="156">
                  <c:v>670</c:v>
                </c:pt>
                <c:pt idx="157">
                  <c:v>680</c:v>
                </c:pt>
                <c:pt idx="158">
                  <c:v>690</c:v>
                </c:pt>
                <c:pt idx="159">
                  <c:v>700</c:v>
                </c:pt>
                <c:pt idx="160">
                  <c:v>710</c:v>
                </c:pt>
                <c:pt idx="161">
                  <c:v>720</c:v>
                </c:pt>
                <c:pt idx="162">
                  <c:v>730</c:v>
                </c:pt>
                <c:pt idx="163">
                  <c:v>740</c:v>
                </c:pt>
                <c:pt idx="164">
                  <c:v>750</c:v>
                </c:pt>
                <c:pt idx="165">
                  <c:v>760</c:v>
                </c:pt>
                <c:pt idx="166">
                  <c:v>770</c:v>
                </c:pt>
                <c:pt idx="167">
                  <c:v>780</c:v>
                </c:pt>
                <c:pt idx="168">
                  <c:v>790</c:v>
                </c:pt>
                <c:pt idx="169">
                  <c:v>800</c:v>
                </c:pt>
                <c:pt idx="170">
                  <c:v>810</c:v>
                </c:pt>
                <c:pt idx="171">
                  <c:v>820</c:v>
                </c:pt>
                <c:pt idx="172">
                  <c:v>830</c:v>
                </c:pt>
                <c:pt idx="173">
                  <c:v>840</c:v>
                </c:pt>
                <c:pt idx="174">
                  <c:v>850</c:v>
                </c:pt>
                <c:pt idx="175">
                  <c:v>860</c:v>
                </c:pt>
                <c:pt idx="176">
                  <c:v>870</c:v>
                </c:pt>
                <c:pt idx="177">
                  <c:v>880</c:v>
                </c:pt>
                <c:pt idx="178">
                  <c:v>890</c:v>
                </c:pt>
                <c:pt idx="179">
                  <c:v>900</c:v>
                </c:pt>
                <c:pt idx="180">
                  <c:v>910</c:v>
                </c:pt>
                <c:pt idx="181">
                  <c:v>920</c:v>
                </c:pt>
                <c:pt idx="182">
                  <c:v>930</c:v>
                </c:pt>
                <c:pt idx="183">
                  <c:v>940</c:v>
                </c:pt>
                <c:pt idx="184">
                  <c:v>950</c:v>
                </c:pt>
                <c:pt idx="185">
                  <c:v>960</c:v>
                </c:pt>
                <c:pt idx="186">
                  <c:v>970</c:v>
                </c:pt>
                <c:pt idx="187">
                  <c:v>980</c:v>
                </c:pt>
                <c:pt idx="188">
                  <c:v>990</c:v>
                </c:pt>
                <c:pt idx="189">
                  <c:v>1000</c:v>
                </c:pt>
              </c:numCache>
            </c:numRef>
          </c:xVal>
          <c:yVal>
            <c:numRef>
              <c:f>itm_overlays_120!$E$1:$E$190</c:f>
              <c:numCache>
                <c:formatCode>General</c:formatCode>
                <c:ptCount val="190"/>
                <c:pt idx="0">
                  <c:v>112.5</c:v>
                </c:pt>
                <c:pt idx="1">
                  <c:v>118.5</c:v>
                </c:pt>
                <c:pt idx="2">
                  <c:v>122</c:v>
                </c:pt>
                <c:pt idx="3">
                  <c:v>124.5</c:v>
                </c:pt>
                <c:pt idx="4">
                  <c:v>126.4</c:v>
                </c:pt>
                <c:pt idx="5">
                  <c:v>128</c:v>
                </c:pt>
                <c:pt idx="6">
                  <c:v>129.30000000000001</c:v>
                </c:pt>
                <c:pt idx="7">
                  <c:v>130.5</c:v>
                </c:pt>
                <c:pt idx="8">
                  <c:v>131.5</c:v>
                </c:pt>
                <c:pt idx="9">
                  <c:v>132.4</c:v>
                </c:pt>
                <c:pt idx="10">
                  <c:v>133.30000000000001</c:v>
                </c:pt>
                <c:pt idx="11">
                  <c:v>134</c:v>
                </c:pt>
                <c:pt idx="12">
                  <c:v>134.69999999999999</c:v>
                </c:pt>
                <c:pt idx="13">
                  <c:v>135.4</c:v>
                </c:pt>
                <c:pt idx="14">
                  <c:v>136</c:v>
                </c:pt>
                <c:pt idx="15">
                  <c:v>136.5</c:v>
                </c:pt>
                <c:pt idx="16">
                  <c:v>137</c:v>
                </c:pt>
                <c:pt idx="17">
                  <c:v>137.5</c:v>
                </c:pt>
                <c:pt idx="18">
                  <c:v>138</c:v>
                </c:pt>
                <c:pt idx="19">
                  <c:v>138.4</c:v>
                </c:pt>
                <c:pt idx="20">
                  <c:v>138.9</c:v>
                </c:pt>
                <c:pt idx="21">
                  <c:v>139.30000000000001</c:v>
                </c:pt>
                <c:pt idx="22">
                  <c:v>139.6</c:v>
                </c:pt>
                <c:pt idx="23">
                  <c:v>140</c:v>
                </c:pt>
                <c:pt idx="24">
                  <c:v>140.30000000000001</c:v>
                </c:pt>
                <c:pt idx="25">
                  <c:v>140.69999999999999</c:v>
                </c:pt>
                <c:pt idx="26">
                  <c:v>141</c:v>
                </c:pt>
                <c:pt idx="27">
                  <c:v>141.30000000000001</c:v>
                </c:pt>
                <c:pt idx="28">
                  <c:v>141.6</c:v>
                </c:pt>
                <c:pt idx="29">
                  <c:v>141.9</c:v>
                </c:pt>
                <c:pt idx="30">
                  <c:v>142.19999999999999</c:v>
                </c:pt>
                <c:pt idx="31">
                  <c:v>142.4</c:v>
                </c:pt>
                <c:pt idx="32">
                  <c:v>142.69999999999999</c:v>
                </c:pt>
                <c:pt idx="33">
                  <c:v>143</c:v>
                </c:pt>
                <c:pt idx="34">
                  <c:v>143.19999999999999</c:v>
                </c:pt>
                <c:pt idx="35">
                  <c:v>143.4</c:v>
                </c:pt>
                <c:pt idx="36">
                  <c:v>143.69999999999999</c:v>
                </c:pt>
                <c:pt idx="37">
                  <c:v>143.9</c:v>
                </c:pt>
                <c:pt idx="38">
                  <c:v>144.1</c:v>
                </c:pt>
                <c:pt idx="39">
                  <c:v>144.30000000000001</c:v>
                </c:pt>
                <c:pt idx="40">
                  <c:v>144.5</c:v>
                </c:pt>
                <c:pt idx="41">
                  <c:v>144.69999999999999</c:v>
                </c:pt>
                <c:pt idx="42">
                  <c:v>144.9</c:v>
                </c:pt>
                <c:pt idx="43">
                  <c:v>145.1</c:v>
                </c:pt>
                <c:pt idx="44">
                  <c:v>145.30000000000001</c:v>
                </c:pt>
                <c:pt idx="45">
                  <c:v>145.5</c:v>
                </c:pt>
                <c:pt idx="46">
                  <c:v>145.6</c:v>
                </c:pt>
                <c:pt idx="47">
                  <c:v>145.80000000000001</c:v>
                </c:pt>
                <c:pt idx="48">
                  <c:v>146</c:v>
                </c:pt>
                <c:pt idx="49">
                  <c:v>146.1</c:v>
                </c:pt>
                <c:pt idx="50">
                  <c:v>146.30000000000001</c:v>
                </c:pt>
                <c:pt idx="51">
                  <c:v>146.5</c:v>
                </c:pt>
                <c:pt idx="52">
                  <c:v>146.6</c:v>
                </c:pt>
                <c:pt idx="53">
                  <c:v>146.80000000000001</c:v>
                </c:pt>
                <c:pt idx="54">
                  <c:v>146.9</c:v>
                </c:pt>
                <c:pt idx="55">
                  <c:v>147</c:v>
                </c:pt>
                <c:pt idx="56">
                  <c:v>147.19999999999999</c:v>
                </c:pt>
                <c:pt idx="57">
                  <c:v>147.30000000000001</c:v>
                </c:pt>
                <c:pt idx="58">
                  <c:v>147.5</c:v>
                </c:pt>
                <c:pt idx="59">
                  <c:v>147.6</c:v>
                </c:pt>
                <c:pt idx="60">
                  <c:v>147.69999999999999</c:v>
                </c:pt>
                <c:pt idx="61">
                  <c:v>147.80000000000001</c:v>
                </c:pt>
                <c:pt idx="62">
                  <c:v>148</c:v>
                </c:pt>
                <c:pt idx="63">
                  <c:v>148.1</c:v>
                </c:pt>
                <c:pt idx="64">
                  <c:v>148.19999999999999</c:v>
                </c:pt>
                <c:pt idx="65">
                  <c:v>148.30000000000001</c:v>
                </c:pt>
                <c:pt idx="66">
                  <c:v>148.4</c:v>
                </c:pt>
                <c:pt idx="67">
                  <c:v>148.6</c:v>
                </c:pt>
                <c:pt idx="68">
                  <c:v>148.69999999999999</c:v>
                </c:pt>
                <c:pt idx="69">
                  <c:v>148.80000000000001</c:v>
                </c:pt>
                <c:pt idx="70">
                  <c:v>148.9</c:v>
                </c:pt>
                <c:pt idx="71">
                  <c:v>149</c:v>
                </c:pt>
                <c:pt idx="72">
                  <c:v>149.1</c:v>
                </c:pt>
                <c:pt idx="73">
                  <c:v>149.19999999999999</c:v>
                </c:pt>
                <c:pt idx="74">
                  <c:v>149.30000000000001</c:v>
                </c:pt>
                <c:pt idx="75">
                  <c:v>149.4</c:v>
                </c:pt>
                <c:pt idx="76">
                  <c:v>149.5</c:v>
                </c:pt>
                <c:pt idx="77">
                  <c:v>149.6</c:v>
                </c:pt>
                <c:pt idx="78">
                  <c:v>149.69999999999999</c:v>
                </c:pt>
                <c:pt idx="79">
                  <c:v>151.69999999999999</c:v>
                </c:pt>
                <c:pt idx="80">
                  <c:v>154.9</c:v>
                </c:pt>
                <c:pt idx="81">
                  <c:v>158.1</c:v>
                </c:pt>
                <c:pt idx="82">
                  <c:v>160.6</c:v>
                </c:pt>
                <c:pt idx="83">
                  <c:v>162.6</c:v>
                </c:pt>
                <c:pt idx="84">
                  <c:v>164.7</c:v>
                </c:pt>
                <c:pt idx="85">
                  <c:v>166.7</c:v>
                </c:pt>
                <c:pt idx="86">
                  <c:v>168.7</c:v>
                </c:pt>
                <c:pt idx="87">
                  <c:v>170.7</c:v>
                </c:pt>
                <c:pt idx="88">
                  <c:v>172.7</c:v>
                </c:pt>
                <c:pt idx="89">
                  <c:v>174.7</c:v>
                </c:pt>
                <c:pt idx="90">
                  <c:v>176.7</c:v>
                </c:pt>
                <c:pt idx="91">
                  <c:v>178.7</c:v>
                </c:pt>
                <c:pt idx="92">
                  <c:v>180.7</c:v>
                </c:pt>
                <c:pt idx="93">
                  <c:v>182.7</c:v>
                </c:pt>
                <c:pt idx="94">
                  <c:v>184.7</c:v>
                </c:pt>
                <c:pt idx="95">
                  <c:v>186.7</c:v>
                </c:pt>
                <c:pt idx="96">
                  <c:v>188.7</c:v>
                </c:pt>
                <c:pt idx="97">
                  <c:v>190.7</c:v>
                </c:pt>
                <c:pt idx="98">
                  <c:v>192.7</c:v>
                </c:pt>
                <c:pt idx="99">
                  <c:v>194.7</c:v>
                </c:pt>
                <c:pt idx="100">
                  <c:v>212.2</c:v>
                </c:pt>
                <c:pt idx="101">
                  <c:v>213.3</c:v>
                </c:pt>
                <c:pt idx="102">
                  <c:v>214.4</c:v>
                </c:pt>
                <c:pt idx="103">
                  <c:v>215.3</c:v>
                </c:pt>
                <c:pt idx="104">
                  <c:v>216.3</c:v>
                </c:pt>
                <c:pt idx="105">
                  <c:v>217.2</c:v>
                </c:pt>
                <c:pt idx="106">
                  <c:v>218.2</c:v>
                </c:pt>
                <c:pt idx="107">
                  <c:v>219.1</c:v>
                </c:pt>
                <c:pt idx="108">
                  <c:v>220.1</c:v>
                </c:pt>
                <c:pt idx="109">
                  <c:v>221.1</c:v>
                </c:pt>
                <c:pt idx="110">
                  <c:v>222.2</c:v>
                </c:pt>
                <c:pt idx="111">
                  <c:v>223.2</c:v>
                </c:pt>
                <c:pt idx="112">
                  <c:v>224.3</c:v>
                </c:pt>
                <c:pt idx="113">
                  <c:v>225.5</c:v>
                </c:pt>
                <c:pt idx="114">
                  <c:v>226.6</c:v>
                </c:pt>
                <c:pt idx="115">
                  <c:v>227.7</c:v>
                </c:pt>
                <c:pt idx="116">
                  <c:v>228.9</c:v>
                </c:pt>
                <c:pt idx="117">
                  <c:v>230</c:v>
                </c:pt>
                <c:pt idx="118">
                  <c:v>231.2</c:v>
                </c:pt>
                <c:pt idx="119">
                  <c:v>232.3</c:v>
                </c:pt>
                <c:pt idx="120">
                  <c:v>233.4</c:v>
                </c:pt>
                <c:pt idx="121">
                  <c:v>234.6</c:v>
                </c:pt>
                <c:pt idx="122">
                  <c:v>235.7</c:v>
                </c:pt>
                <c:pt idx="123">
                  <c:v>236.7</c:v>
                </c:pt>
                <c:pt idx="124">
                  <c:v>237.8</c:v>
                </c:pt>
                <c:pt idx="125">
                  <c:v>238.9</c:v>
                </c:pt>
                <c:pt idx="126">
                  <c:v>239.9</c:v>
                </c:pt>
                <c:pt idx="127">
                  <c:v>240.9</c:v>
                </c:pt>
                <c:pt idx="128">
                  <c:v>241.9</c:v>
                </c:pt>
                <c:pt idx="129">
                  <c:v>242.9</c:v>
                </c:pt>
                <c:pt idx="130">
                  <c:v>243.9</c:v>
                </c:pt>
                <c:pt idx="131">
                  <c:v>244.9</c:v>
                </c:pt>
                <c:pt idx="132">
                  <c:v>245.8</c:v>
                </c:pt>
                <c:pt idx="133">
                  <c:v>246.8</c:v>
                </c:pt>
                <c:pt idx="134">
                  <c:v>247.7</c:v>
                </c:pt>
                <c:pt idx="135">
                  <c:v>248.7</c:v>
                </c:pt>
                <c:pt idx="136">
                  <c:v>249.6</c:v>
                </c:pt>
                <c:pt idx="137">
                  <c:v>250.5</c:v>
                </c:pt>
                <c:pt idx="138">
                  <c:v>251.4</c:v>
                </c:pt>
                <c:pt idx="139">
                  <c:v>252.3</c:v>
                </c:pt>
                <c:pt idx="140">
                  <c:v>253.2</c:v>
                </c:pt>
                <c:pt idx="141">
                  <c:v>254.1</c:v>
                </c:pt>
                <c:pt idx="142">
                  <c:v>254.9</c:v>
                </c:pt>
                <c:pt idx="143">
                  <c:v>255.8</c:v>
                </c:pt>
                <c:pt idx="144">
                  <c:v>256.7</c:v>
                </c:pt>
                <c:pt idx="145">
                  <c:v>257.5</c:v>
                </c:pt>
                <c:pt idx="146">
                  <c:v>258.39999999999998</c:v>
                </c:pt>
                <c:pt idx="147">
                  <c:v>259.2</c:v>
                </c:pt>
                <c:pt idx="148">
                  <c:v>260.10000000000002</c:v>
                </c:pt>
                <c:pt idx="149">
                  <c:v>260.89999999999998</c:v>
                </c:pt>
                <c:pt idx="150">
                  <c:v>261.8</c:v>
                </c:pt>
                <c:pt idx="151">
                  <c:v>262.60000000000002</c:v>
                </c:pt>
                <c:pt idx="152">
                  <c:v>263.39999999999998</c:v>
                </c:pt>
                <c:pt idx="153">
                  <c:v>264.2</c:v>
                </c:pt>
                <c:pt idx="154">
                  <c:v>265.10000000000002</c:v>
                </c:pt>
                <c:pt idx="155">
                  <c:v>265.89999999999998</c:v>
                </c:pt>
                <c:pt idx="156">
                  <c:v>266.7</c:v>
                </c:pt>
                <c:pt idx="157">
                  <c:v>267.5</c:v>
                </c:pt>
                <c:pt idx="158">
                  <c:v>268.3</c:v>
                </c:pt>
                <c:pt idx="159">
                  <c:v>269.10000000000002</c:v>
                </c:pt>
                <c:pt idx="160">
                  <c:v>269.89999999999998</c:v>
                </c:pt>
                <c:pt idx="161">
                  <c:v>270.7</c:v>
                </c:pt>
                <c:pt idx="162">
                  <c:v>271.5</c:v>
                </c:pt>
                <c:pt idx="163">
                  <c:v>272.3</c:v>
                </c:pt>
                <c:pt idx="164">
                  <c:v>273.10000000000002</c:v>
                </c:pt>
                <c:pt idx="165">
                  <c:v>273.89999999999998</c:v>
                </c:pt>
                <c:pt idx="166">
                  <c:v>274.7</c:v>
                </c:pt>
                <c:pt idx="167">
                  <c:v>275.5</c:v>
                </c:pt>
                <c:pt idx="168">
                  <c:v>276.3</c:v>
                </c:pt>
                <c:pt idx="169">
                  <c:v>277</c:v>
                </c:pt>
                <c:pt idx="170">
                  <c:v>277.8</c:v>
                </c:pt>
                <c:pt idx="171">
                  <c:v>278.60000000000002</c:v>
                </c:pt>
                <c:pt idx="172">
                  <c:v>279.39999999999998</c:v>
                </c:pt>
                <c:pt idx="173">
                  <c:v>280.10000000000002</c:v>
                </c:pt>
                <c:pt idx="174">
                  <c:v>280.89999999999998</c:v>
                </c:pt>
                <c:pt idx="175">
                  <c:v>281.7</c:v>
                </c:pt>
                <c:pt idx="176">
                  <c:v>282.5</c:v>
                </c:pt>
                <c:pt idx="177">
                  <c:v>283.2</c:v>
                </c:pt>
                <c:pt idx="178">
                  <c:v>284</c:v>
                </c:pt>
                <c:pt idx="179">
                  <c:v>284.8</c:v>
                </c:pt>
                <c:pt idx="180">
                  <c:v>285.5</c:v>
                </c:pt>
                <c:pt idx="181">
                  <c:v>286.3</c:v>
                </c:pt>
                <c:pt idx="182">
                  <c:v>287</c:v>
                </c:pt>
                <c:pt idx="183">
                  <c:v>287.8</c:v>
                </c:pt>
                <c:pt idx="184">
                  <c:v>288.60000000000002</c:v>
                </c:pt>
                <c:pt idx="185">
                  <c:v>289.3</c:v>
                </c:pt>
                <c:pt idx="186">
                  <c:v>290.10000000000002</c:v>
                </c:pt>
                <c:pt idx="187">
                  <c:v>290.8</c:v>
                </c:pt>
                <c:pt idx="188">
                  <c:v>291.60000000000002</c:v>
                </c:pt>
                <c:pt idx="189">
                  <c:v>292.3</c:v>
                </c:pt>
              </c:numCache>
            </c:numRef>
          </c:yVal>
          <c:smooth val="1"/>
          <c:extLst>
            <c:ext xmlns:c16="http://schemas.microsoft.com/office/drawing/2014/chart" uri="{C3380CC4-5D6E-409C-BE32-E72D297353CC}">
              <c16:uniqueId val="{00000001-0FDA-4996-9717-F079044323FF}"/>
            </c:ext>
          </c:extLst>
        </c:ser>
        <c:ser>
          <c:idx val="0"/>
          <c:order val="2"/>
          <c:tx>
            <c:v>Lb</c:v>
          </c:tx>
          <c:spPr>
            <a:ln w="19050" cap="rnd">
              <a:solidFill>
                <a:schemeClr val="accent1"/>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[0]!Lb_100</c:f>
              <c:numCache>
                <c:formatCode>General</c:formatCode>
                <c:ptCount val="186"/>
                <c:pt idx="0">
                  <c:v>126.447</c:v>
                </c:pt>
                <c:pt idx="1">
                  <c:v>128.04419999999999</c:v>
                </c:pt>
                <c:pt idx="2">
                  <c:v>129.39660000000001</c:v>
                </c:pt>
                <c:pt idx="3">
                  <c:v>130.57</c:v>
                </c:pt>
                <c:pt idx="4">
                  <c:v>131.60659999999999</c:v>
                </c:pt>
                <c:pt idx="5">
                  <c:v>132.5352</c:v>
                </c:pt>
                <c:pt idx="6">
                  <c:v>133.3766</c:v>
                </c:pt>
                <c:pt idx="7">
                  <c:v>134.14590000000001</c:v>
                </c:pt>
                <c:pt idx="8">
                  <c:v>134.85470000000001</c:v>
                </c:pt>
                <c:pt idx="9">
                  <c:v>135.5119</c:v>
                </c:pt>
                <c:pt idx="10">
                  <c:v>136.12469999999999</c:v>
                </c:pt>
                <c:pt idx="11">
                  <c:v>136.69880000000001</c:v>
                </c:pt>
                <c:pt idx="12">
                  <c:v>137.2389</c:v>
                </c:pt>
                <c:pt idx="13">
                  <c:v>137.74889999999999</c:v>
                </c:pt>
                <c:pt idx="14">
                  <c:v>138.232</c:v>
                </c:pt>
                <c:pt idx="15">
                  <c:v>138.69110000000001</c:v>
                </c:pt>
                <c:pt idx="16">
                  <c:v>139.1284</c:v>
                </c:pt>
                <c:pt idx="17">
                  <c:v>139.54599999999999</c:v>
                </c:pt>
                <c:pt idx="18">
                  <c:v>139.94560000000001</c:v>
                </c:pt>
                <c:pt idx="19">
                  <c:v>140.3288</c:v>
                </c:pt>
                <c:pt idx="20">
                  <c:v>140.6969</c:v>
                </c:pt>
                <c:pt idx="21">
                  <c:v>141.05109999999999</c:v>
                </c:pt>
                <c:pt idx="22">
                  <c:v>141.39240000000001</c:v>
                </c:pt>
                <c:pt idx="23">
                  <c:v>141.7218</c:v>
                </c:pt>
                <c:pt idx="24">
                  <c:v>142.0401</c:v>
                </c:pt>
                <c:pt idx="25">
                  <c:v>142.34809999999999</c:v>
                </c:pt>
                <c:pt idx="26">
                  <c:v>142.6465</c:v>
                </c:pt>
                <c:pt idx="27">
                  <c:v>142.9358</c:v>
                </c:pt>
                <c:pt idx="28">
                  <c:v>143.2166</c:v>
                </c:pt>
                <c:pt idx="29">
                  <c:v>143.48939999999999</c:v>
                </c:pt>
                <c:pt idx="30">
                  <c:v>143.75470000000001</c:v>
                </c:pt>
                <c:pt idx="31">
                  <c:v>144.0129</c:v>
                </c:pt>
                <c:pt idx="32">
                  <c:v>144.26439999999999</c:v>
                </c:pt>
                <c:pt idx="33">
                  <c:v>144.50960000000001</c:v>
                </c:pt>
                <c:pt idx="34">
                  <c:v>144.74870000000001</c:v>
                </c:pt>
                <c:pt idx="35">
                  <c:v>144.9821</c:v>
                </c:pt>
                <c:pt idx="36">
                  <c:v>145.21010000000001</c:v>
                </c:pt>
                <c:pt idx="37">
                  <c:v>145.43299999999999</c:v>
                </c:pt>
                <c:pt idx="38">
                  <c:v>145.65090000000001</c:v>
                </c:pt>
                <c:pt idx="39">
                  <c:v>145.86410000000001</c:v>
                </c:pt>
                <c:pt idx="40">
                  <c:v>146.0728</c:v>
                </c:pt>
                <c:pt idx="41">
                  <c:v>146.27719999999999</c:v>
                </c:pt>
                <c:pt idx="42">
                  <c:v>146.4776</c:v>
                </c:pt>
                <c:pt idx="43">
                  <c:v>146.67400000000001</c:v>
                </c:pt>
                <c:pt idx="44">
                  <c:v>146.86660000000001</c:v>
                </c:pt>
                <c:pt idx="45">
                  <c:v>147.0556</c:v>
                </c:pt>
                <c:pt idx="46">
                  <c:v>147.24109999999999</c:v>
                </c:pt>
                <c:pt idx="47">
                  <c:v>147.42330000000001</c:v>
                </c:pt>
                <c:pt idx="48">
                  <c:v>147.60230000000001</c:v>
                </c:pt>
                <c:pt idx="49">
                  <c:v>147.7782</c:v>
                </c:pt>
                <c:pt idx="50">
                  <c:v>147.9511</c:v>
                </c:pt>
                <c:pt idx="51">
                  <c:v>148.12110000000001</c:v>
                </c:pt>
                <c:pt idx="52">
                  <c:v>148.28829999999999</c:v>
                </c:pt>
                <c:pt idx="53">
                  <c:v>148.4529</c:v>
                </c:pt>
                <c:pt idx="54">
                  <c:v>148.61490000000001</c:v>
                </c:pt>
                <c:pt idx="55">
                  <c:v>148.77440000000001</c:v>
                </c:pt>
                <c:pt idx="56">
                  <c:v>148.9315</c:v>
                </c:pt>
                <c:pt idx="57">
                  <c:v>149.08629999999999</c:v>
                </c:pt>
                <c:pt idx="58">
                  <c:v>149.2388</c:v>
                </c:pt>
                <c:pt idx="59">
                  <c:v>149.38910000000001</c:v>
                </c:pt>
                <c:pt idx="60">
                  <c:v>149.53729999999999</c:v>
                </c:pt>
                <c:pt idx="61">
                  <c:v>149.68340000000001</c:v>
                </c:pt>
                <c:pt idx="62">
                  <c:v>149.82759999999999</c:v>
                </c:pt>
                <c:pt idx="63">
                  <c:v>149.96979999999999</c:v>
                </c:pt>
                <c:pt idx="64">
                  <c:v>150.11009999999999</c:v>
                </c:pt>
                <c:pt idx="65">
                  <c:v>150.24860000000001</c:v>
                </c:pt>
                <c:pt idx="66">
                  <c:v>150.3853</c:v>
                </c:pt>
                <c:pt idx="67">
                  <c:v>150.5204</c:v>
                </c:pt>
                <c:pt idx="68">
                  <c:v>150.65369999999999</c:v>
                </c:pt>
                <c:pt idx="69">
                  <c:v>150.78540000000001</c:v>
                </c:pt>
                <c:pt idx="70">
                  <c:v>150.91550000000001</c:v>
                </c:pt>
                <c:pt idx="71">
                  <c:v>153.70079999999999</c:v>
                </c:pt>
                <c:pt idx="72">
                  <c:v>156.4085</c:v>
                </c:pt>
                <c:pt idx="73">
                  <c:v>159.0497</c:v>
                </c:pt>
                <c:pt idx="74">
                  <c:v>161.5461</c:v>
                </c:pt>
                <c:pt idx="75">
                  <c:v>163.9444</c:v>
                </c:pt>
                <c:pt idx="76">
                  <c:v>166.18620000000001</c:v>
                </c:pt>
                <c:pt idx="77">
                  <c:v>168.2963</c:v>
                </c:pt>
                <c:pt idx="78">
                  <c:v>170.26169999999999</c:v>
                </c:pt>
                <c:pt idx="79">
                  <c:v>172.07689999999999</c:v>
                </c:pt>
                <c:pt idx="80">
                  <c:v>173.90289999999999</c:v>
                </c:pt>
                <c:pt idx="81">
                  <c:v>176.0258</c:v>
                </c:pt>
                <c:pt idx="82">
                  <c:v>178.148</c:v>
                </c:pt>
                <c:pt idx="83">
                  <c:v>180.2696</c:v>
                </c:pt>
                <c:pt idx="84">
                  <c:v>182.39080000000001</c:v>
                </c:pt>
                <c:pt idx="85">
                  <c:v>184.51130000000001</c:v>
                </c:pt>
                <c:pt idx="86">
                  <c:v>186.63130000000001</c:v>
                </c:pt>
                <c:pt idx="87">
                  <c:v>188.75069999999999</c:v>
                </c:pt>
                <c:pt idx="88">
                  <c:v>190.86949999999999</c:v>
                </c:pt>
                <c:pt idx="89">
                  <c:v>192.98750000000001</c:v>
                </c:pt>
                <c:pt idx="90">
                  <c:v>195.10429999999999</c:v>
                </c:pt>
                <c:pt idx="91">
                  <c:v>197.21889999999999</c:v>
                </c:pt>
                <c:pt idx="92">
                  <c:v>199.3287</c:v>
                </c:pt>
                <c:pt idx="93">
                  <c:v>201.42750000000001</c:v>
                </c:pt>
                <c:pt idx="94">
                  <c:v>203.50059999999999</c:v>
                </c:pt>
                <c:pt idx="95">
                  <c:v>205.51419999999999</c:v>
                </c:pt>
                <c:pt idx="96">
                  <c:v>212.6968</c:v>
                </c:pt>
                <c:pt idx="97">
                  <c:v>214.26320000000001</c:v>
                </c:pt>
                <c:pt idx="98">
                  <c:v>215.76580000000001</c:v>
                </c:pt>
                <c:pt idx="99">
                  <c:v>217.21690000000001</c:v>
                </c:pt>
                <c:pt idx="100">
                  <c:v>218.62360000000001</c:v>
                </c:pt>
                <c:pt idx="101">
                  <c:v>219.99160000000001</c:v>
                </c:pt>
                <c:pt idx="102">
                  <c:v>221.32550000000001</c:v>
                </c:pt>
                <c:pt idx="103">
                  <c:v>222.62899999999999</c:v>
                </c:pt>
                <c:pt idx="104">
                  <c:v>223.9057</c:v>
                </c:pt>
                <c:pt idx="105">
                  <c:v>225.1583</c:v>
                </c:pt>
                <c:pt idx="106">
                  <c:v>226.38910000000001</c:v>
                </c:pt>
                <c:pt idx="107">
                  <c:v>227.6003</c:v>
                </c:pt>
                <c:pt idx="108">
                  <c:v>228.79349999999999</c:v>
                </c:pt>
                <c:pt idx="109">
                  <c:v>229.97020000000001</c:v>
                </c:pt>
                <c:pt idx="110">
                  <c:v>231.1319</c:v>
                </c:pt>
                <c:pt idx="111">
                  <c:v>232.27959999999999</c:v>
                </c:pt>
                <c:pt idx="112">
                  <c:v>233.4145</c:v>
                </c:pt>
                <c:pt idx="113">
                  <c:v>234.53749999999999</c:v>
                </c:pt>
                <c:pt idx="114">
                  <c:v>235.64940000000001</c:v>
                </c:pt>
                <c:pt idx="115">
                  <c:v>236.751</c:v>
                </c:pt>
                <c:pt idx="116">
                  <c:v>237.84289999999999</c:v>
                </c:pt>
                <c:pt idx="117">
                  <c:v>238.92580000000001</c:v>
                </c:pt>
                <c:pt idx="118">
                  <c:v>240.00020000000001</c:v>
                </c:pt>
                <c:pt idx="119">
                  <c:v>241.06620000000001</c:v>
                </c:pt>
                <c:pt idx="120">
                  <c:v>242.12450000000001</c:v>
                </c:pt>
                <c:pt idx="121">
                  <c:v>243.17570000000001</c:v>
                </c:pt>
                <c:pt idx="122">
                  <c:v>244.22020000000001</c:v>
                </c:pt>
                <c:pt idx="123">
                  <c:v>245.25829999999999</c:v>
                </c:pt>
                <c:pt idx="124">
                  <c:v>246.29040000000001</c:v>
                </c:pt>
                <c:pt idx="125">
                  <c:v>247.3168</c:v>
                </c:pt>
                <c:pt idx="126">
                  <c:v>248.33770000000001</c:v>
                </c:pt>
                <c:pt idx="127">
                  <c:v>249.3535</c:v>
                </c:pt>
                <c:pt idx="128">
                  <c:v>250.36429999999999</c:v>
                </c:pt>
                <c:pt idx="129">
                  <c:v>251.37029999999999</c:v>
                </c:pt>
                <c:pt idx="130">
                  <c:v>252.37190000000001</c:v>
                </c:pt>
                <c:pt idx="131">
                  <c:v>253.36920000000001</c:v>
                </c:pt>
                <c:pt idx="132">
                  <c:v>254.3623</c:v>
                </c:pt>
                <c:pt idx="133">
                  <c:v>255.35149999999999</c:v>
                </c:pt>
                <c:pt idx="134">
                  <c:v>256.33699999999999</c:v>
                </c:pt>
                <c:pt idx="135">
                  <c:v>257.31869999999998</c:v>
                </c:pt>
                <c:pt idx="136">
                  <c:v>258.29629999999997</c:v>
                </c:pt>
                <c:pt idx="137">
                  <c:v>259.27050000000003</c:v>
                </c:pt>
                <c:pt idx="138">
                  <c:v>260.2414</c:v>
                </c:pt>
                <c:pt idx="139">
                  <c:v>261.20920000000001</c:v>
                </c:pt>
                <c:pt idx="140">
                  <c:v>262.17399999999998</c:v>
                </c:pt>
                <c:pt idx="141">
                  <c:v>263.13589999999999</c:v>
                </c:pt>
                <c:pt idx="142">
                  <c:v>264.09500000000003</c:v>
                </c:pt>
                <c:pt idx="143">
                  <c:v>265.0514</c:v>
                </c:pt>
                <c:pt idx="144">
                  <c:v>266.00510000000003</c:v>
                </c:pt>
                <c:pt idx="145">
                  <c:v>266.95639999999997</c:v>
                </c:pt>
                <c:pt idx="146">
                  <c:v>267.9051</c:v>
                </c:pt>
                <c:pt idx="147">
                  <c:v>268.85149999999999</c:v>
                </c:pt>
                <c:pt idx="148">
                  <c:v>269.79570000000001</c:v>
                </c:pt>
                <c:pt idx="149">
                  <c:v>270.73759999999999</c:v>
                </c:pt>
                <c:pt idx="150">
                  <c:v>271.6773</c:v>
                </c:pt>
                <c:pt idx="151">
                  <c:v>272.61489999999998</c:v>
                </c:pt>
                <c:pt idx="152">
                  <c:v>273.55029999999999</c:v>
                </c:pt>
                <c:pt idx="153">
                  <c:v>274.48320000000001</c:v>
                </c:pt>
                <c:pt idx="154">
                  <c:v>275.41419999999999</c:v>
                </c:pt>
                <c:pt idx="155">
                  <c:v>276.3433</c:v>
                </c:pt>
                <c:pt idx="156">
                  <c:v>277.2706</c:v>
                </c:pt>
                <c:pt idx="157">
                  <c:v>278.1961</c:v>
                </c:pt>
                <c:pt idx="158">
                  <c:v>279.1198</c:v>
                </c:pt>
                <c:pt idx="159">
                  <c:v>280.0419</c:v>
                </c:pt>
                <c:pt idx="160">
                  <c:v>280.9624</c:v>
                </c:pt>
                <c:pt idx="161">
                  <c:v>281.88119999999998</c:v>
                </c:pt>
                <c:pt idx="162">
                  <c:v>282.79849999999999</c:v>
                </c:pt>
                <c:pt idx="163">
                  <c:v>283.71429999999998</c:v>
                </c:pt>
                <c:pt idx="164">
                  <c:v>284.62860000000001</c:v>
                </c:pt>
                <c:pt idx="165">
                  <c:v>285.54149999999998</c:v>
                </c:pt>
                <c:pt idx="166">
                  <c:v>286.4529</c:v>
                </c:pt>
                <c:pt idx="167">
                  <c:v>287.363</c:v>
                </c:pt>
                <c:pt idx="168">
                  <c:v>288.27170000000001</c:v>
                </c:pt>
                <c:pt idx="169">
                  <c:v>289.17880000000002</c:v>
                </c:pt>
                <c:pt idx="170">
                  <c:v>290.08409999999998</c:v>
                </c:pt>
                <c:pt idx="171">
                  <c:v>290.98829999999998</c:v>
                </c:pt>
                <c:pt idx="172">
                  <c:v>291.89109999999999</c:v>
                </c:pt>
                <c:pt idx="173">
                  <c:v>292.7928</c:v>
                </c:pt>
                <c:pt idx="174">
                  <c:v>293.69330000000002</c:v>
                </c:pt>
                <c:pt idx="175">
                  <c:v>294.5926</c:v>
                </c:pt>
                <c:pt idx="176">
                  <c:v>295.49079999999998</c:v>
                </c:pt>
                <c:pt idx="177">
                  <c:v>296.38780000000003</c:v>
                </c:pt>
                <c:pt idx="178">
                  <c:v>297.28379999999999</c:v>
                </c:pt>
                <c:pt idx="179">
                  <c:v>298.17869999999999</c:v>
                </c:pt>
                <c:pt idx="180">
                  <c:v>299.07249999999999</c:v>
                </c:pt>
                <c:pt idx="181">
                  <c:v>299.96530000000001</c:v>
                </c:pt>
                <c:pt idx="182">
                  <c:v>300.8571</c:v>
                </c:pt>
                <c:pt idx="183">
                  <c:v>301.74790000000002</c:v>
                </c:pt>
                <c:pt idx="184">
                  <c:v>302.63780000000003</c:v>
                </c:pt>
                <c:pt idx="185">
                  <c:v>303.52670000000001</c:v>
                </c:pt>
              </c:numCache>
            </c:numRef>
          </c:yVal>
          <c:smooth val="1"/>
          <c:extLst>
            <c:ext xmlns:c16="http://schemas.microsoft.com/office/drawing/2014/chart" uri="{C3380CC4-5D6E-409C-BE32-E72D297353CC}">
              <c16:uniqueId val="{00000002-0FDA-4996-9717-F079044323FF}"/>
            </c:ext>
          </c:extLst>
        </c:ser>
        <c:ser>
          <c:idx val="2"/>
          <c:order val="3"/>
          <c:tx>
            <c:v>Lb PDR</c:v>
          </c:tx>
          <c:spPr>
            <a:ln w="19050" cap="rnd">
              <a:solidFill>
                <a:schemeClr val="accent6"/>
              </a:solidFill>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[0]!Lb_pdr_100</c:f>
              <c:numCache>
                <c:formatCode>General</c:formatCode>
                <c:ptCount val="186"/>
                <c:pt idx="0">
                  <c:v>126.447</c:v>
                </c:pt>
                <c:pt idx="1">
                  <c:v>128.04419999999999</c:v>
                </c:pt>
                <c:pt idx="2">
                  <c:v>129.39660000000001</c:v>
                </c:pt>
                <c:pt idx="3">
                  <c:v>130.57</c:v>
                </c:pt>
                <c:pt idx="4">
                  <c:v>131.60659999999999</c:v>
                </c:pt>
                <c:pt idx="5">
                  <c:v>132.5352</c:v>
                </c:pt>
                <c:pt idx="6">
                  <c:v>133.3766</c:v>
                </c:pt>
                <c:pt idx="7">
                  <c:v>134.14590000000001</c:v>
                </c:pt>
                <c:pt idx="8">
                  <c:v>134.85470000000001</c:v>
                </c:pt>
                <c:pt idx="9">
                  <c:v>135.5119</c:v>
                </c:pt>
                <c:pt idx="10">
                  <c:v>136.12469999999999</c:v>
                </c:pt>
                <c:pt idx="11">
                  <c:v>136.69880000000001</c:v>
                </c:pt>
                <c:pt idx="12">
                  <c:v>137.2389</c:v>
                </c:pt>
                <c:pt idx="13">
                  <c:v>137.74889999999999</c:v>
                </c:pt>
                <c:pt idx="14">
                  <c:v>138.232</c:v>
                </c:pt>
                <c:pt idx="15">
                  <c:v>138.69110000000001</c:v>
                </c:pt>
                <c:pt idx="16">
                  <c:v>139.1284</c:v>
                </c:pt>
                <c:pt idx="17">
                  <c:v>139.54599999999999</c:v>
                </c:pt>
                <c:pt idx="18">
                  <c:v>139.94560000000001</c:v>
                </c:pt>
                <c:pt idx="19">
                  <c:v>140.3288</c:v>
                </c:pt>
                <c:pt idx="20">
                  <c:v>140.6969</c:v>
                </c:pt>
                <c:pt idx="21">
                  <c:v>141.05109999999999</c:v>
                </c:pt>
                <c:pt idx="22">
                  <c:v>141.39240000000001</c:v>
                </c:pt>
                <c:pt idx="23">
                  <c:v>141.7218</c:v>
                </c:pt>
                <c:pt idx="24">
                  <c:v>142.0401</c:v>
                </c:pt>
                <c:pt idx="25">
                  <c:v>142.34809999999999</c:v>
                </c:pt>
                <c:pt idx="26">
                  <c:v>142.6465</c:v>
                </c:pt>
                <c:pt idx="27">
                  <c:v>142.9358</c:v>
                </c:pt>
                <c:pt idx="28">
                  <c:v>143.2166</c:v>
                </c:pt>
                <c:pt idx="29">
                  <c:v>143.48939999999999</c:v>
                </c:pt>
                <c:pt idx="30">
                  <c:v>143.75470000000001</c:v>
                </c:pt>
                <c:pt idx="31">
                  <c:v>144.0129</c:v>
                </c:pt>
                <c:pt idx="32">
                  <c:v>144.26439999999999</c:v>
                </c:pt>
                <c:pt idx="33">
                  <c:v>144.50960000000001</c:v>
                </c:pt>
                <c:pt idx="34">
                  <c:v>144.74870000000001</c:v>
                </c:pt>
                <c:pt idx="35">
                  <c:v>144.9821</c:v>
                </c:pt>
                <c:pt idx="36">
                  <c:v>145.21010000000001</c:v>
                </c:pt>
                <c:pt idx="37">
                  <c:v>145.43299999999999</c:v>
                </c:pt>
                <c:pt idx="38">
                  <c:v>145.65090000000001</c:v>
                </c:pt>
                <c:pt idx="39">
                  <c:v>145.86410000000001</c:v>
                </c:pt>
                <c:pt idx="40">
                  <c:v>146.0728</c:v>
                </c:pt>
                <c:pt idx="41">
                  <c:v>146.27719999999999</c:v>
                </c:pt>
                <c:pt idx="42">
                  <c:v>146.4776</c:v>
                </c:pt>
                <c:pt idx="43">
                  <c:v>146.67400000000001</c:v>
                </c:pt>
                <c:pt idx="44">
                  <c:v>146.86660000000001</c:v>
                </c:pt>
                <c:pt idx="45">
                  <c:v>147.0556</c:v>
                </c:pt>
                <c:pt idx="46">
                  <c:v>147.24109999999999</c:v>
                </c:pt>
                <c:pt idx="47">
                  <c:v>147.42330000000001</c:v>
                </c:pt>
                <c:pt idx="48">
                  <c:v>147.60230000000001</c:v>
                </c:pt>
                <c:pt idx="49">
                  <c:v>147.77809999999999</c:v>
                </c:pt>
                <c:pt idx="50">
                  <c:v>147.95099999999999</c:v>
                </c:pt>
                <c:pt idx="51">
                  <c:v>148.12110000000001</c:v>
                </c:pt>
                <c:pt idx="52">
                  <c:v>148.28829999999999</c:v>
                </c:pt>
                <c:pt idx="53">
                  <c:v>148.4529</c:v>
                </c:pt>
                <c:pt idx="54">
                  <c:v>148.61490000000001</c:v>
                </c:pt>
                <c:pt idx="55">
                  <c:v>148.77440000000001</c:v>
                </c:pt>
                <c:pt idx="56">
                  <c:v>148.9315</c:v>
                </c:pt>
                <c:pt idx="57">
                  <c:v>149.08629999999999</c:v>
                </c:pt>
                <c:pt idx="58">
                  <c:v>149.2388</c:v>
                </c:pt>
                <c:pt idx="59">
                  <c:v>149.38910000000001</c:v>
                </c:pt>
                <c:pt idx="60">
                  <c:v>149.53729999999999</c:v>
                </c:pt>
                <c:pt idx="61">
                  <c:v>149.68340000000001</c:v>
                </c:pt>
                <c:pt idx="62">
                  <c:v>149.82759999999999</c:v>
                </c:pt>
                <c:pt idx="63">
                  <c:v>149.96979999999999</c:v>
                </c:pt>
                <c:pt idx="64">
                  <c:v>150.11009999999999</c:v>
                </c:pt>
                <c:pt idx="65">
                  <c:v>150.24860000000001</c:v>
                </c:pt>
                <c:pt idx="66">
                  <c:v>150.3853</c:v>
                </c:pt>
                <c:pt idx="67">
                  <c:v>150.52029999999999</c:v>
                </c:pt>
                <c:pt idx="68">
                  <c:v>150.65369999999999</c:v>
                </c:pt>
                <c:pt idx="69">
                  <c:v>150.78540000000001</c:v>
                </c:pt>
                <c:pt idx="70">
                  <c:v>150.91550000000001</c:v>
                </c:pt>
                <c:pt idx="71">
                  <c:v>153.70079999999999</c:v>
                </c:pt>
                <c:pt idx="72">
                  <c:v>156.4084</c:v>
                </c:pt>
                <c:pt idx="73">
                  <c:v>159.04929999999999</c:v>
                </c:pt>
                <c:pt idx="74">
                  <c:v>161.54499999999999</c:v>
                </c:pt>
                <c:pt idx="75">
                  <c:v>163.94130000000001</c:v>
                </c:pt>
                <c:pt idx="76">
                  <c:v>166.1782</c:v>
                </c:pt>
                <c:pt idx="77">
                  <c:v>168.27670000000001</c:v>
                </c:pt>
                <c:pt idx="78">
                  <c:v>170.21799999999999</c:v>
                </c:pt>
                <c:pt idx="79">
                  <c:v>171.98869999999999</c:v>
                </c:pt>
                <c:pt idx="80">
                  <c:v>173.7296</c:v>
                </c:pt>
                <c:pt idx="81">
                  <c:v>175.65369999999999</c:v>
                </c:pt>
                <c:pt idx="82">
                  <c:v>177.39789999999999</c:v>
                </c:pt>
                <c:pt idx="83">
                  <c:v>178.88030000000001</c:v>
                </c:pt>
                <c:pt idx="84">
                  <c:v>180.06440000000001</c:v>
                </c:pt>
                <c:pt idx="85">
                  <c:v>180.98939999999999</c:v>
                </c:pt>
                <c:pt idx="86">
                  <c:v>181.73830000000001</c:v>
                </c:pt>
                <c:pt idx="87">
                  <c:v>182.3878</c:v>
                </c:pt>
                <c:pt idx="88">
                  <c:v>182.988</c:v>
                </c:pt>
                <c:pt idx="89">
                  <c:v>183.56549999999999</c:v>
                </c:pt>
                <c:pt idx="90">
                  <c:v>184.13290000000001</c:v>
                </c:pt>
                <c:pt idx="91">
                  <c:v>184.69560000000001</c:v>
                </c:pt>
                <c:pt idx="92">
                  <c:v>185.255</c:v>
                </c:pt>
                <c:pt idx="93">
                  <c:v>185.81129999999999</c:v>
                </c:pt>
                <c:pt idx="94">
                  <c:v>186.3638</c:v>
                </c:pt>
                <c:pt idx="95">
                  <c:v>186.9118</c:v>
                </c:pt>
                <c:pt idx="96">
                  <c:v>192.0222</c:v>
                </c:pt>
                <c:pt idx="97">
                  <c:v>196.37819999999999</c:v>
                </c:pt>
                <c:pt idx="98">
                  <c:v>200.0891</c:v>
                </c:pt>
                <c:pt idx="99">
                  <c:v>203.3014</c:v>
                </c:pt>
                <c:pt idx="100">
                  <c:v>206.12909999999999</c:v>
                </c:pt>
                <c:pt idx="101">
                  <c:v>208.65459999999999</c:v>
                </c:pt>
                <c:pt idx="102">
                  <c:v>210.9375</c:v>
                </c:pt>
                <c:pt idx="103">
                  <c:v>213.02189999999999</c:v>
                </c:pt>
                <c:pt idx="104">
                  <c:v>214.94110000000001</c:v>
                </c:pt>
                <c:pt idx="105">
                  <c:v>216.72069999999999</c:v>
                </c:pt>
                <c:pt idx="106">
                  <c:v>218.38079999999999</c:v>
                </c:pt>
                <c:pt idx="107">
                  <c:v>219.9376</c:v>
                </c:pt>
                <c:pt idx="108">
                  <c:v>221.40379999999999</c:v>
                </c:pt>
                <c:pt idx="109">
                  <c:v>222.79040000000001</c:v>
                </c:pt>
                <c:pt idx="110">
                  <c:v>224.1061</c:v>
                </c:pt>
                <c:pt idx="111">
                  <c:v>225.35849999999999</c:v>
                </c:pt>
                <c:pt idx="112">
                  <c:v>226.5538</c:v>
                </c:pt>
                <c:pt idx="113">
                  <c:v>227.69759999999999</c:v>
                </c:pt>
                <c:pt idx="114">
                  <c:v>228.7945</c:v>
                </c:pt>
                <c:pt idx="115">
                  <c:v>229.8485</c:v>
                </c:pt>
                <c:pt idx="116">
                  <c:v>230.86330000000001</c:v>
                </c:pt>
                <c:pt idx="117">
                  <c:v>231.84200000000001</c:v>
                </c:pt>
                <c:pt idx="118">
                  <c:v>232.78720000000001</c:v>
                </c:pt>
                <c:pt idx="119">
                  <c:v>233.70150000000001</c:v>
                </c:pt>
                <c:pt idx="120">
                  <c:v>234.58709999999999</c:v>
                </c:pt>
                <c:pt idx="121">
                  <c:v>235.44589999999999</c:v>
                </c:pt>
                <c:pt idx="122">
                  <c:v>236.27969999999999</c:v>
                </c:pt>
                <c:pt idx="123">
                  <c:v>237.09020000000001</c:v>
                </c:pt>
                <c:pt idx="124">
                  <c:v>237.87870000000001</c:v>
                </c:pt>
                <c:pt idx="125">
                  <c:v>238.64670000000001</c:v>
                </c:pt>
                <c:pt idx="126">
                  <c:v>239.39519999999999</c:v>
                </c:pt>
                <c:pt idx="127">
                  <c:v>240.12549999999999</c:v>
                </c:pt>
                <c:pt idx="128">
                  <c:v>240.83850000000001</c:v>
                </c:pt>
                <c:pt idx="129">
                  <c:v>241.5351</c:v>
                </c:pt>
                <c:pt idx="130">
                  <c:v>242.21629999999999</c:v>
                </c:pt>
                <c:pt idx="131">
                  <c:v>242.8827</c:v>
                </c:pt>
                <c:pt idx="132">
                  <c:v>243.5351</c:v>
                </c:pt>
                <c:pt idx="133">
                  <c:v>244.17420000000001</c:v>
                </c:pt>
                <c:pt idx="134">
                  <c:v>244.80070000000001</c:v>
                </c:pt>
                <c:pt idx="135">
                  <c:v>245.41499999999999</c:v>
                </c:pt>
                <c:pt idx="136">
                  <c:v>246.01769999999999</c:v>
                </c:pt>
                <c:pt idx="137">
                  <c:v>246.60939999999999</c:v>
                </c:pt>
                <c:pt idx="138">
                  <c:v>247.19049999999999</c:v>
                </c:pt>
                <c:pt idx="139">
                  <c:v>247.76140000000001</c:v>
                </c:pt>
                <c:pt idx="140">
                  <c:v>248.3227</c:v>
                </c:pt>
                <c:pt idx="141">
                  <c:v>248.87459999999999</c:v>
                </c:pt>
                <c:pt idx="142">
                  <c:v>249.4177</c:v>
                </c:pt>
                <c:pt idx="143">
                  <c:v>249.9521</c:v>
                </c:pt>
                <c:pt idx="144">
                  <c:v>250.47829999999999</c:v>
                </c:pt>
                <c:pt idx="145">
                  <c:v>250.9965</c:v>
                </c:pt>
                <c:pt idx="146">
                  <c:v>251.50700000000001</c:v>
                </c:pt>
                <c:pt idx="147">
                  <c:v>252.0102</c:v>
                </c:pt>
                <c:pt idx="148">
                  <c:v>252.50620000000001</c:v>
                </c:pt>
                <c:pt idx="149">
                  <c:v>252.99539999999999</c:v>
                </c:pt>
                <c:pt idx="150">
                  <c:v>253.47790000000001</c:v>
                </c:pt>
                <c:pt idx="151">
                  <c:v>253.95400000000001</c:v>
                </c:pt>
                <c:pt idx="152">
                  <c:v>254.4238</c:v>
                </c:pt>
                <c:pt idx="153">
                  <c:v>254.88759999999999</c:v>
                </c:pt>
                <c:pt idx="154">
                  <c:v>255.34549999999999</c:v>
                </c:pt>
                <c:pt idx="155">
                  <c:v>255.7979</c:v>
                </c:pt>
                <c:pt idx="156">
                  <c:v>256.24470000000002</c:v>
                </c:pt>
                <c:pt idx="157">
                  <c:v>256.68630000000002</c:v>
                </c:pt>
                <c:pt idx="158">
                  <c:v>257.12279999999998</c:v>
                </c:pt>
                <c:pt idx="159">
                  <c:v>257.55419999999998</c:v>
                </c:pt>
                <c:pt idx="160">
                  <c:v>257.98090000000002</c:v>
                </c:pt>
                <c:pt idx="161">
                  <c:v>258.40280000000001</c:v>
                </c:pt>
                <c:pt idx="162">
                  <c:v>258.8202</c:v>
                </c:pt>
                <c:pt idx="163">
                  <c:v>259.23309999999998</c:v>
                </c:pt>
                <c:pt idx="164">
                  <c:v>259.64179999999999</c:v>
                </c:pt>
                <c:pt idx="165">
                  <c:v>260.0462</c:v>
                </c:pt>
                <c:pt idx="166">
                  <c:v>260.44659999999999</c:v>
                </c:pt>
                <c:pt idx="167">
                  <c:v>260.84300000000002</c:v>
                </c:pt>
                <c:pt idx="168">
                  <c:v>261.2355</c:v>
                </c:pt>
                <c:pt idx="169">
                  <c:v>261.62419999999997</c:v>
                </c:pt>
                <c:pt idx="170">
                  <c:v>262.00920000000002</c:v>
                </c:pt>
                <c:pt idx="171">
                  <c:v>262.39060000000001</c:v>
                </c:pt>
                <c:pt idx="172">
                  <c:v>262.76859999999999</c:v>
                </c:pt>
                <c:pt idx="173">
                  <c:v>263.1431</c:v>
                </c:pt>
                <c:pt idx="174">
                  <c:v>263.51429999999999</c:v>
                </c:pt>
                <c:pt idx="175">
                  <c:v>263.88229999999999</c:v>
                </c:pt>
                <c:pt idx="176">
                  <c:v>264.24709999999999</c:v>
                </c:pt>
                <c:pt idx="177">
                  <c:v>264.60879999999997</c:v>
                </c:pt>
                <c:pt idx="178">
                  <c:v>264.96749999999997</c:v>
                </c:pt>
                <c:pt idx="179">
                  <c:v>265.32319999999999</c:v>
                </c:pt>
                <c:pt idx="180">
                  <c:v>265.67599999999999</c:v>
                </c:pt>
                <c:pt idx="181">
                  <c:v>266.02600000000001</c:v>
                </c:pt>
                <c:pt idx="182">
                  <c:v>266.37329999999997</c:v>
                </c:pt>
                <c:pt idx="183">
                  <c:v>266.71780000000001</c:v>
                </c:pt>
                <c:pt idx="184">
                  <c:v>267.05970000000002</c:v>
                </c:pt>
                <c:pt idx="185">
                  <c:v>267.399</c:v>
                </c:pt>
              </c:numCache>
            </c:numRef>
          </c:yVal>
          <c:smooth val="1"/>
          <c:extLst>
            <c:ext xmlns:c16="http://schemas.microsoft.com/office/drawing/2014/chart" uri="{C3380CC4-5D6E-409C-BE32-E72D297353CC}">
              <c16:uniqueId val="{00000003-0FDA-4996-9717-F079044323FF}"/>
            </c:ext>
          </c:extLst>
        </c:ser>
        <c:ser>
          <c:idx val="4"/>
          <c:order val="4"/>
          <c:tx>
            <c:v>Lbs</c:v>
          </c:tx>
          <c:spPr>
            <a:ln w="19050" cap="rnd">
              <a:solidFill>
                <a:schemeClr val="tx1"/>
              </a:solidFill>
              <a:prstDash val="dash"/>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[0]!Lbs_100</c:f>
              <c:numCache>
                <c:formatCode>General</c:formatCode>
                <c:ptCount val="186"/>
                <c:pt idx="0">
                  <c:v>182.71860000000001</c:v>
                </c:pt>
                <c:pt idx="1">
                  <c:v>184.31219999999999</c:v>
                </c:pt>
                <c:pt idx="2">
                  <c:v>185.661</c:v>
                </c:pt>
                <c:pt idx="3">
                  <c:v>186.83080000000001</c:v>
                </c:pt>
                <c:pt idx="4">
                  <c:v>187.8638</c:v>
                </c:pt>
                <c:pt idx="5">
                  <c:v>188.78880000000001</c:v>
                </c:pt>
                <c:pt idx="6">
                  <c:v>189.6266</c:v>
                </c:pt>
                <c:pt idx="7">
                  <c:v>190.39230000000001</c:v>
                </c:pt>
                <c:pt idx="8">
                  <c:v>191.09739999999999</c:v>
                </c:pt>
                <c:pt idx="9">
                  <c:v>191.75110000000001</c:v>
                </c:pt>
                <c:pt idx="10">
                  <c:v>192.36019999999999</c:v>
                </c:pt>
                <c:pt idx="11">
                  <c:v>192.9307</c:v>
                </c:pt>
                <c:pt idx="12">
                  <c:v>193.46719999999999</c:v>
                </c:pt>
                <c:pt idx="13">
                  <c:v>193.9736</c:v>
                </c:pt>
                <c:pt idx="14">
                  <c:v>194.45320000000001</c:v>
                </c:pt>
                <c:pt idx="15">
                  <c:v>194.90860000000001</c:v>
                </c:pt>
                <c:pt idx="16">
                  <c:v>195.34229999999999</c:v>
                </c:pt>
                <c:pt idx="17">
                  <c:v>195.75630000000001</c:v>
                </c:pt>
                <c:pt idx="18">
                  <c:v>196.1523</c:v>
                </c:pt>
                <c:pt idx="19">
                  <c:v>196.53190000000001</c:v>
                </c:pt>
                <c:pt idx="20">
                  <c:v>196.8964</c:v>
                </c:pt>
                <c:pt idx="21">
                  <c:v>197.24700000000001</c:v>
                </c:pt>
                <c:pt idx="22">
                  <c:v>197.5847</c:v>
                </c:pt>
                <c:pt idx="23">
                  <c:v>197.91050000000001</c:v>
                </c:pt>
                <c:pt idx="24">
                  <c:v>198.2252</c:v>
                </c:pt>
                <c:pt idx="25">
                  <c:v>198.52959999999999</c:v>
                </c:pt>
                <c:pt idx="26">
                  <c:v>198.82429999999999</c:v>
                </c:pt>
                <c:pt idx="27">
                  <c:v>199.11</c:v>
                </c:pt>
                <c:pt idx="28">
                  <c:v>199.38720000000001</c:v>
                </c:pt>
                <c:pt idx="29">
                  <c:v>199.65639999999999</c:v>
                </c:pt>
                <c:pt idx="30">
                  <c:v>199.91810000000001</c:v>
                </c:pt>
                <c:pt idx="31">
                  <c:v>200.17269999999999</c:v>
                </c:pt>
                <c:pt idx="32">
                  <c:v>200.42060000000001</c:v>
                </c:pt>
                <c:pt idx="33">
                  <c:v>200.66220000000001</c:v>
                </c:pt>
                <c:pt idx="34">
                  <c:v>200.89769999999999</c:v>
                </c:pt>
                <c:pt idx="35">
                  <c:v>201.1275</c:v>
                </c:pt>
                <c:pt idx="36">
                  <c:v>201.3519</c:v>
                </c:pt>
                <c:pt idx="37">
                  <c:v>201.5712</c:v>
                </c:pt>
                <c:pt idx="38">
                  <c:v>201.78550000000001</c:v>
                </c:pt>
                <c:pt idx="39">
                  <c:v>201.99510000000001</c:v>
                </c:pt>
                <c:pt idx="40">
                  <c:v>202.2002</c:v>
                </c:pt>
                <c:pt idx="41">
                  <c:v>202.40100000000001</c:v>
                </c:pt>
                <c:pt idx="42">
                  <c:v>202.5977</c:v>
                </c:pt>
                <c:pt idx="43">
                  <c:v>202.79050000000001</c:v>
                </c:pt>
                <c:pt idx="44">
                  <c:v>202.9795</c:v>
                </c:pt>
                <c:pt idx="45">
                  <c:v>203.16489999999999</c:v>
                </c:pt>
                <c:pt idx="46">
                  <c:v>203.3468</c:v>
                </c:pt>
                <c:pt idx="47">
                  <c:v>203.52539999999999</c:v>
                </c:pt>
                <c:pt idx="48">
                  <c:v>203.70079999999999</c:v>
                </c:pt>
                <c:pt idx="49">
                  <c:v>203.87299999999999</c:v>
                </c:pt>
                <c:pt idx="50">
                  <c:v>204.04230000000001</c:v>
                </c:pt>
                <c:pt idx="51">
                  <c:v>204.2088</c:v>
                </c:pt>
                <c:pt idx="52">
                  <c:v>204.3724</c:v>
                </c:pt>
                <c:pt idx="53">
                  <c:v>204.5334</c:v>
                </c:pt>
                <c:pt idx="54">
                  <c:v>204.6918</c:v>
                </c:pt>
                <c:pt idx="55">
                  <c:v>204.8477</c:v>
                </c:pt>
                <c:pt idx="56">
                  <c:v>205.00120000000001</c:v>
                </c:pt>
                <c:pt idx="57">
                  <c:v>205.1523</c:v>
                </c:pt>
                <c:pt idx="58">
                  <c:v>205.30119999999999</c:v>
                </c:pt>
                <c:pt idx="59">
                  <c:v>205.4479</c:v>
                </c:pt>
                <c:pt idx="60">
                  <c:v>205.5925</c:v>
                </c:pt>
                <c:pt idx="61">
                  <c:v>205.73500000000001</c:v>
                </c:pt>
                <c:pt idx="62">
                  <c:v>205.87559999999999</c:v>
                </c:pt>
                <c:pt idx="63">
                  <c:v>206.01419999999999</c:v>
                </c:pt>
                <c:pt idx="64">
                  <c:v>206.15090000000001</c:v>
                </c:pt>
                <c:pt idx="65">
                  <c:v>206.28579999999999</c:v>
                </c:pt>
                <c:pt idx="66">
                  <c:v>206.41890000000001</c:v>
                </c:pt>
                <c:pt idx="67">
                  <c:v>206.55029999999999</c:v>
                </c:pt>
                <c:pt idx="68">
                  <c:v>206.68</c:v>
                </c:pt>
                <c:pt idx="69">
                  <c:v>206.8081</c:v>
                </c:pt>
                <c:pt idx="70">
                  <c:v>206.93459999999999</c:v>
                </c:pt>
                <c:pt idx="71">
                  <c:v>207.05959999999999</c:v>
                </c:pt>
                <c:pt idx="72">
                  <c:v>207.18299999999999</c:v>
                </c:pt>
                <c:pt idx="73">
                  <c:v>207.30500000000001</c:v>
                </c:pt>
                <c:pt idx="74">
                  <c:v>207.4256</c:v>
                </c:pt>
                <c:pt idx="75">
                  <c:v>207.54480000000001</c:v>
                </c:pt>
                <c:pt idx="76">
                  <c:v>207.70070000000001</c:v>
                </c:pt>
                <c:pt idx="77">
                  <c:v>207.88800000000001</c:v>
                </c:pt>
                <c:pt idx="78">
                  <c:v>208.07400000000001</c:v>
                </c:pt>
                <c:pt idx="79">
                  <c:v>208.25880000000001</c:v>
                </c:pt>
                <c:pt idx="80">
                  <c:v>208.44229999999999</c:v>
                </c:pt>
                <c:pt idx="81">
                  <c:v>208.62459999999999</c:v>
                </c:pt>
                <c:pt idx="82">
                  <c:v>208.8058</c:v>
                </c:pt>
                <c:pt idx="83">
                  <c:v>208.98580000000001</c:v>
                </c:pt>
                <c:pt idx="84">
                  <c:v>209.16460000000001</c:v>
                </c:pt>
                <c:pt idx="85">
                  <c:v>209.3424</c:v>
                </c:pt>
                <c:pt idx="86">
                  <c:v>209.51910000000001</c:v>
                </c:pt>
                <c:pt idx="87">
                  <c:v>209.69479999999999</c:v>
                </c:pt>
                <c:pt idx="88">
                  <c:v>209.86940000000001</c:v>
                </c:pt>
                <c:pt idx="89">
                  <c:v>210.04300000000001</c:v>
                </c:pt>
                <c:pt idx="90">
                  <c:v>210.2157</c:v>
                </c:pt>
                <c:pt idx="91">
                  <c:v>210.38740000000001</c:v>
                </c:pt>
                <c:pt idx="92">
                  <c:v>210.5581</c:v>
                </c:pt>
                <c:pt idx="93">
                  <c:v>210.72790000000001</c:v>
                </c:pt>
                <c:pt idx="94">
                  <c:v>210.89680000000001</c:v>
                </c:pt>
                <c:pt idx="95">
                  <c:v>211.06489999999999</c:v>
                </c:pt>
                <c:pt idx="96">
                  <c:v>212.70009999999999</c:v>
                </c:pt>
                <c:pt idx="97">
                  <c:v>214.26320000000001</c:v>
                </c:pt>
                <c:pt idx="98">
                  <c:v>215.76580000000001</c:v>
                </c:pt>
                <c:pt idx="99">
                  <c:v>217.21690000000001</c:v>
                </c:pt>
                <c:pt idx="100">
                  <c:v>218.62360000000001</c:v>
                </c:pt>
                <c:pt idx="101">
                  <c:v>219.99160000000001</c:v>
                </c:pt>
                <c:pt idx="102">
                  <c:v>221.32550000000001</c:v>
                </c:pt>
                <c:pt idx="103">
                  <c:v>222.62899999999999</c:v>
                </c:pt>
                <c:pt idx="104">
                  <c:v>223.9057</c:v>
                </c:pt>
                <c:pt idx="105">
                  <c:v>225.1583</c:v>
                </c:pt>
                <c:pt idx="106">
                  <c:v>226.38910000000001</c:v>
                </c:pt>
                <c:pt idx="107">
                  <c:v>227.6003</c:v>
                </c:pt>
                <c:pt idx="108">
                  <c:v>228.79349999999999</c:v>
                </c:pt>
                <c:pt idx="109">
                  <c:v>229.97020000000001</c:v>
                </c:pt>
                <c:pt idx="110">
                  <c:v>231.1319</c:v>
                </c:pt>
                <c:pt idx="111">
                  <c:v>232.27959999999999</c:v>
                </c:pt>
                <c:pt idx="112">
                  <c:v>233.4145</c:v>
                </c:pt>
                <c:pt idx="113">
                  <c:v>234.53749999999999</c:v>
                </c:pt>
                <c:pt idx="114">
                  <c:v>235.64940000000001</c:v>
                </c:pt>
                <c:pt idx="115">
                  <c:v>236.751</c:v>
                </c:pt>
                <c:pt idx="116">
                  <c:v>237.84289999999999</c:v>
                </c:pt>
                <c:pt idx="117">
                  <c:v>238.92580000000001</c:v>
                </c:pt>
                <c:pt idx="118">
                  <c:v>240.00020000000001</c:v>
                </c:pt>
                <c:pt idx="119">
                  <c:v>241.06620000000001</c:v>
                </c:pt>
                <c:pt idx="120">
                  <c:v>242.12450000000001</c:v>
                </c:pt>
                <c:pt idx="121">
                  <c:v>243.17570000000001</c:v>
                </c:pt>
                <c:pt idx="122">
                  <c:v>244.22020000000001</c:v>
                </c:pt>
                <c:pt idx="123">
                  <c:v>245.25829999999999</c:v>
                </c:pt>
                <c:pt idx="124">
                  <c:v>246.29040000000001</c:v>
                </c:pt>
                <c:pt idx="125">
                  <c:v>247.3168</c:v>
                </c:pt>
                <c:pt idx="126">
                  <c:v>248.33770000000001</c:v>
                </c:pt>
                <c:pt idx="127">
                  <c:v>249.3535</c:v>
                </c:pt>
                <c:pt idx="128">
                  <c:v>250.36429999999999</c:v>
                </c:pt>
                <c:pt idx="129">
                  <c:v>251.37029999999999</c:v>
                </c:pt>
                <c:pt idx="130">
                  <c:v>252.37190000000001</c:v>
                </c:pt>
                <c:pt idx="131">
                  <c:v>253.36920000000001</c:v>
                </c:pt>
                <c:pt idx="132">
                  <c:v>254.3623</c:v>
                </c:pt>
                <c:pt idx="133">
                  <c:v>255.35149999999999</c:v>
                </c:pt>
                <c:pt idx="134">
                  <c:v>256.33699999999999</c:v>
                </c:pt>
                <c:pt idx="135">
                  <c:v>257.31869999999998</c:v>
                </c:pt>
                <c:pt idx="136">
                  <c:v>258.29629999999997</c:v>
                </c:pt>
                <c:pt idx="137">
                  <c:v>259.27050000000003</c:v>
                </c:pt>
                <c:pt idx="138">
                  <c:v>260.2414</c:v>
                </c:pt>
                <c:pt idx="139">
                  <c:v>261.20920000000001</c:v>
                </c:pt>
                <c:pt idx="140">
                  <c:v>262.17399999999998</c:v>
                </c:pt>
                <c:pt idx="141">
                  <c:v>263.13589999999999</c:v>
                </c:pt>
                <c:pt idx="142">
                  <c:v>264.09500000000003</c:v>
                </c:pt>
                <c:pt idx="143">
                  <c:v>265.0514</c:v>
                </c:pt>
                <c:pt idx="144">
                  <c:v>266.00510000000003</c:v>
                </c:pt>
                <c:pt idx="145">
                  <c:v>266.95639999999997</c:v>
                </c:pt>
                <c:pt idx="146">
                  <c:v>267.9051</c:v>
                </c:pt>
                <c:pt idx="147">
                  <c:v>268.85149999999999</c:v>
                </c:pt>
                <c:pt idx="148">
                  <c:v>269.79570000000001</c:v>
                </c:pt>
                <c:pt idx="149">
                  <c:v>270.73759999999999</c:v>
                </c:pt>
                <c:pt idx="150">
                  <c:v>271.6773</c:v>
                </c:pt>
                <c:pt idx="151">
                  <c:v>272.61489999999998</c:v>
                </c:pt>
                <c:pt idx="152">
                  <c:v>273.55029999999999</c:v>
                </c:pt>
                <c:pt idx="153">
                  <c:v>274.48320000000001</c:v>
                </c:pt>
                <c:pt idx="154">
                  <c:v>275.41419999999999</c:v>
                </c:pt>
                <c:pt idx="155">
                  <c:v>276.3433</c:v>
                </c:pt>
                <c:pt idx="156">
                  <c:v>277.2706</c:v>
                </c:pt>
                <c:pt idx="157">
                  <c:v>278.1961</c:v>
                </c:pt>
                <c:pt idx="158">
                  <c:v>279.1198</c:v>
                </c:pt>
                <c:pt idx="159">
                  <c:v>280.0419</c:v>
                </c:pt>
                <c:pt idx="160">
                  <c:v>280.9624</c:v>
                </c:pt>
                <c:pt idx="161">
                  <c:v>281.88119999999998</c:v>
                </c:pt>
                <c:pt idx="162">
                  <c:v>282.79849999999999</c:v>
                </c:pt>
                <c:pt idx="163">
                  <c:v>283.71429999999998</c:v>
                </c:pt>
                <c:pt idx="164">
                  <c:v>284.62860000000001</c:v>
                </c:pt>
                <c:pt idx="165">
                  <c:v>285.54149999999998</c:v>
                </c:pt>
                <c:pt idx="166">
                  <c:v>286.4529</c:v>
                </c:pt>
                <c:pt idx="167">
                  <c:v>287.363</c:v>
                </c:pt>
                <c:pt idx="168">
                  <c:v>288.27170000000001</c:v>
                </c:pt>
                <c:pt idx="169">
                  <c:v>289.17880000000002</c:v>
                </c:pt>
                <c:pt idx="170">
                  <c:v>290.08409999999998</c:v>
                </c:pt>
                <c:pt idx="171">
                  <c:v>290.98829999999998</c:v>
                </c:pt>
                <c:pt idx="172">
                  <c:v>291.89109999999999</c:v>
                </c:pt>
                <c:pt idx="173">
                  <c:v>292.7928</c:v>
                </c:pt>
                <c:pt idx="174">
                  <c:v>293.69330000000002</c:v>
                </c:pt>
                <c:pt idx="175">
                  <c:v>294.5926</c:v>
                </c:pt>
                <c:pt idx="176">
                  <c:v>295.49079999999998</c:v>
                </c:pt>
                <c:pt idx="177">
                  <c:v>296.38780000000003</c:v>
                </c:pt>
                <c:pt idx="178">
                  <c:v>297.28379999999999</c:v>
                </c:pt>
                <c:pt idx="179">
                  <c:v>298.17869999999999</c:v>
                </c:pt>
                <c:pt idx="180">
                  <c:v>299.07249999999999</c:v>
                </c:pt>
                <c:pt idx="181">
                  <c:v>299.96530000000001</c:v>
                </c:pt>
                <c:pt idx="182">
                  <c:v>300.8571</c:v>
                </c:pt>
                <c:pt idx="183">
                  <c:v>301.74790000000002</c:v>
                </c:pt>
                <c:pt idx="184">
                  <c:v>302.63780000000003</c:v>
                </c:pt>
                <c:pt idx="185">
                  <c:v>303.52670000000001</c:v>
                </c:pt>
              </c:numCache>
            </c:numRef>
          </c:yVal>
          <c:smooth val="1"/>
          <c:extLst>
            <c:ext xmlns:c16="http://schemas.microsoft.com/office/drawing/2014/chart" uri="{C3380CC4-5D6E-409C-BE32-E72D297353CC}">
              <c16:uniqueId val="{00000004-0FDA-4996-9717-F079044323FF}"/>
            </c:ext>
          </c:extLst>
        </c:ser>
        <c:ser>
          <c:idx val="5"/>
          <c:order val="5"/>
          <c:tx>
            <c:v>Lbs PDR</c:v>
          </c:tx>
          <c:spPr>
            <a:ln w="19050" cap="rnd">
              <a:solidFill>
                <a:schemeClr val="tx1"/>
              </a:solidFill>
              <a:prstDash val="sysDot"/>
              <a:round/>
            </a:ln>
            <a:effectLst/>
          </c:spPr>
          <c:marker>
            <c:symbol val="none"/>
          </c:marker>
          <c:xVal>
            <c:numRef>
              <c:f>[0]!d__km</c:f>
              <c:numCache>
                <c:formatCode>General</c:formatCode>
                <c:ptCount val="18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110</c:v>
                </c:pt>
                <c:pt idx="97">
                  <c:v>120</c:v>
                </c:pt>
                <c:pt idx="98">
                  <c:v>130</c:v>
                </c:pt>
                <c:pt idx="99">
                  <c:v>140</c:v>
                </c:pt>
                <c:pt idx="100">
                  <c:v>150</c:v>
                </c:pt>
                <c:pt idx="101">
                  <c:v>160</c:v>
                </c:pt>
                <c:pt idx="102">
                  <c:v>170</c:v>
                </c:pt>
                <c:pt idx="103">
                  <c:v>180</c:v>
                </c:pt>
                <c:pt idx="104">
                  <c:v>190</c:v>
                </c:pt>
                <c:pt idx="105">
                  <c:v>200</c:v>
                </c:pt>
                <c:pt idx="106">
                  <c:v>210</c:v>
                </c:pt>
                <c:pt idx="107">
                  <c:v>220</c:v>
                </c:pt>
                <c:pt idx="108">
                  <c:v>230</c:v>
                </c:pt>
                <c:pt idx="109">
                  <c:v>240</c:v>
                </c:pt>
                <c:pt idx="110">
                  <c:v>250</c:v>
                </c:pt>
                <c:pt idx="111">
                  <c:v>260</c:v>
                </c:pt>
                <c:pt idx="112">
                  <c:v>270</c:v>
                </c:pt>
                <c:pt idx="113">
                  <c:v>280</c:v>
                </c:pt>
                <c:pt idx="114">
                  <c:v>290</c:v>
                </c:pt>
                <c:pt idx="115">
                  <c:v>300</c:v>
                </c:pt>
                <c:pt idx="116">
                  <c:v>310</c:v>
                </c:pt>
                <c:pt idx="117">
                  <c:v>320</c:v>
                </c:pt>
                <c:pt idx="118">
                  <c:v>330</c:v>
                </c:pt>
                <c:pt idx="119">
                  <c:v>340</c:v>
                </c:pt>
                <c:pt idx="120">
                  <c:v>350</c:v>
                </c:pt>
                <c:pt idx="121">
                  <c:v>360</c:v>
                </c:pt>
                <c:pt idx="122">
                  <c:v>370</c:v>
                </c:pt>
                <c:pt idx="123">
                  <c:v>380</c:v>
                </c:pt>
                <c:pt idx="124">
                  <c:v>390</c:v>
                </c:pt>
                <c:pt idx="125">
                  <c:v>400</c:v>
                </c:pt>
                <c:pt idx="126">
                  <c:v>410</c:v>
                </c:pt>
                <c:pt idx="127">
                  <c:v>420</c:v>
                </c:pt>
                <c:pt idx="128">
                  <c:v>430</c:v>
                </c:pt>
                <c:pt idx="129">
                  <c:v>440</c:v>
                </c:pt>
                <c:pt idx="130">
                  <c:v>450</c:v>
                </c:pt>
                <c:pt idx="131">
                  <c:v>460</c:v>
                </c:pt>
                <c:pt idx="132">
                  <c:v>470</c:v>
                </c:pt>
                <c:pt idx="133">
                  <c:v>480</c:v>
                </c:pt>
                <c:pt idx="134">
                  <c:v>490</c:v>
                </c:pt>
                <c:pt idx="135">
                  <c:v>500</c:v>
                </c:pt>
                <c:pt idx="136">
                  <c:v>510</c:v>
                </c:pt>
                <c:pt idx="137">
                  <c:v>520</c:v>
                </c:pt>
                <c:pt idx="138">
                  <c:v>530</c:v>
                </c:pt>
                <c:pt idx="139">
                  <c:v>540</c:v>
                </c:pt>
                <c:pt idx="140">
                  <c:v>550</c:v>
                </c:pt>
                <c:pt idx="141">
                  <c:v>560</c:v>
                </c:pt>
                <c:pt idx="142">
                  <c:v>570</c:v>
                </c:pt>
                <c:pt idx="143">
                  <c:v>580</c:v>
                </c:pt>
                <c:pt idx="144">
                  <c:v>590</c:v>
                </c:pt>
                <c:pt idx="145">
                  <c:v>600</c:v>
                </c:pt>
                <c:pt idx="146">
                  <c:v>610</c:v>
                </c:pt>
                <c:pt idx="147">
                  <c:v>620</c:v>
                </c:pt>
                <c:pt idx="148">
                  <c:v>630</c:v>
                </c:pt>
                <c:pt idx="149">
                  <c:v>640</c:v>
                </c:pt>
                <c:pt idx="150">
                  <c:v>650</c:v>
                </c:pt>
                <c:pt idx="151">
                  <c:v>660</c:v>
                </c:pt>
                <c:pt idx="152">
                  <c:v>670</c:v>
                </c:pt>
                <c:pt idx="153">
                  <c:v>680</c:v>
                </c:pt>
                <c:pt idx="154">
                  <c:v>690</c:v>
                </c:pt>
                <c:pt idx="155">
                  <c:v>700</c:v>
                </c:pt>
                <c:pt idx="156">
                  <c:v>710</c:v>
                </c:pt>
                <c:pt idx="157">
                  <c:v>720</c:v>
                </c:pt>
                <c:pt idx="158">
                  <c:v>730</c:v>
                </c:pt>
                <c:pt idx="159">
                  <c:v>740</c:v>
                </c:pt>
                <c:pt idx="160">
                  <c:v>750</c:v>
                </c:pt>
                <c:pt idx="161">
                  <c:v>760</c:v>
                </c:pt>
                <c:pt idx="162">
                  <c:v>770</c:v>
                </c:pt>
                <c:pt idx="163">
                  <c:v>780</c:v>
                </c:pt>
                <c:pt idx="164">
                  <c:v>790</c:v>
                </c:pt>
                <c:pt idx="165">
                  <c:v>800</c:v>
                </c:pt>
                <c:pt idx="166">
                  <c:v>810</c:v>
                </c:pt>
                <c:pt idx="167">
                  <c:v>820</c:v>
                </c:pt>
                <c:pt idx="168">
                  <c:v>830</c:v>
                </c:pt>
                <c:pt idx="169">
                  <c:v>840</c:v>
                </c:pt>
                <c:pt idx="170">
                  <c:v>850</c:v>
                </c:pt>
                <c:pt idx="171">
                  <c:v>860</c:v>
                </c:pt>
                <c:pt idx="172">
                  <c:v>870</c:v>
                </c:pt>
                <c:pt idx="173">
                  <c:v>880</c:v>
                </c:pt>
                <c:pt idx="174">
                  <c:v>890</c:v>
                </c:pt>
                <c:pt idx="175">
                  <c:v>900</c:v>
                </c:pt>
                <c:pt idx="176">
                  <c:v>910</c:v>
                </c:pt>
                <c:pt idx="177">
                  <c:v>920</c:v>
                </c:pt>
                <c:pt idx="178">
                  <c:v>930</c:v>
                </c:pt>
                <c:pt idx="179">
                  <c:v>940</c:v>
                </c:pt>
                <c:pt idx="180">
                  <c:v>950</c:v>
                </c:pt>
                <c:pt idx="181">
                  <c:v>960</c:v>
                </c:pt>
                <c:pt idx="182">
                  <c:v>970</c:v>
                </c:pt>
                <c:pt idx="183">
                  <c:v>980</c:v>
                </c:pt>
                <c:pt idx="184">
                  <c:v>990</c:v>
                </c:pt>
                <c:pt idx="185">
                  <c:v>1000</c:v>
                </c:pt>
              </c:numCache>
            </c:numRef>
          </c:xVal>
          <c:yVal>
            <c:numRef>
              <c:f>[0]!Lbs_pdr_100</c:f>
              <c:numCache>
                <c:formatCode>General</c:formatCode>
                <c:ptCount val="186"/>
                <c:pt idx="0">
                  <c:v>157.0205</c:v>
                </c:pt>
                <c:pt idx="1">
                  <c:v>158.37639999999999</c:v>
                </c:pt>
                <c:pt idx="2">
                  <c:v>159.52440000000001</c:v>
                </c:pt>
                <c:pt idx="3">
                  <c:v>160.52019999999999</c:v>
                </c:pt>
                <c:pt idx="4">
                  <c:v>161.3997</c:v>
                </c:pt>
                <c:pt idx="5">
                  <c:v>162.1874</c:v>
                </c:pt>
                <c:pt idx="6">
                  <c:v>162.90100000000001</c:v>
                </c:pt>
                <c:pt idx="7">
                  <c:v>163.55330000000001</c:v>
                </c:pt>
                <c:pt idx="8">
                  <c:v>164.1541</c:v>
                </c:pt>
                <c:pt idx="9">
                  <c:v>164.71119999999999</c:v>
                </c:pt>
                <c:pt idx="10">
                  <c:v>165.2304</c:v>
                </c:pt>
                <c:pt idx="11">
                  <c:v>165.71680000000001</c:v>
                </c:pt>
                <c:pt idx="12">
                  <c:v>166.17429999999999</c:v>
                </c:pt>
                <c:pt idx="13">
                  <c:v>166.6062</c:v>
                </c:pt>
                <c:pt idx="14">
                  <c:v>167.01519999999999</c:v>
                </c:pt>
                <c:pt idx="15">
                  <c:v>167.40379999999999</c:v>
                </c:pt>
                <c:pt idx="16">
                  <c:v>167.7739</c:v>
                </c:pt>
                <c:pt idx="17">
                  <c:v>168.12729999999999</c:v>
                </c:pt>
                <c:pt idx="18">
                  <c:v>168.46539999999999</c:v>
                </c:pt>
                <c:pt idx="19">
                  <c:v>168.7895</c:v>
                </c:pt>
                <c:pt idx="20">
                  <c:v>169.10069999999999</c:v>
                </c:pt>
                <c:pt idx="21">
                  <c:v>169.40020000000001</c:v>
                </c:pt>
                <c:pt idx="22">
                  <c:v>169.68870000000001</c:v>
                </c:pt>
                <c:pt idx="23">
                  <c:v>169.96709999999999</c:v>
                </c:pt>
                <c:pt idx="24">
                  <c:v>170.23609999999999</c:v>
                </c:pt>
                <c:pt idx="25">
                  <c:v>170.49629999999999</c:v>
                </c:pt>
                <c:pt idx="26">
                  <c:v>170.7482</c:v>
                </c:pt>
                <c:pt idx="27">
                  <c:v>170.99250000000001</c:v>
                </c:pt>
                <c:pt idx="28">
                  <c:v>171.2296</c:v>
                </c:pt>
                <c:pt idx="29">
                  <c:v>171.4599</c:v>
                </c:pt>
                <c:pt idx="30">
                  <c:v>171.68379999999999</c:v>
                </c:pt>
                <c:pt idx="31">
                  <c:v>171.90170000000001</c:v>
                </c:pt>
                <c:pt idx="32">
                  <c:v>172.1139</c:v>
                </c:pt>
                <c:pt idx="33">
                  <c:v>172.32069999999999</c:v>
                </c:pt>
                <c:pt idx="34">
                  <c:v>172.5223</c:v>
                </c:pt>
                <c:pt idx="35">
                  <c:v>172.7191</c:v>
                </c:pt>
                <c:pt idx="36">
                  <c:v>172.91130000000001</c:v>
                </c:pt>
                <c:pt idx="37">
                  <c:v>173.09909999999999</c:v>
                </c:pt>
                <c:pt idx="38">
                  <c:v>173.28270000000001</c:v>
                </c:pt>
                <c:pt idx="39">
                  <c:v>173.4624</c:v>
                </c:pt>
                <c:pt idx="40">
                  <c:v>173.63820000000001</c:v>
                </c:pt>
                <c:pt idx="41">
                  <c:v>173.81030000000001</c:v>
                </c:pt>
                <c:pt idx="42">
                  <c:v>173.97900000000001</c:v>
                </c:pt>
                <c:pt idx="43">
                  <c:v>174.14429999999999</c:v>
                </c:pt>
                <c:pt idx="44">
                  <c:v>174.3065</c:v>
                </c:pt>
                <c:pt idx="45">
                  <c:v>174.46549999999999</c:v>
                </c:pt>
                <c:pt idx="46">
                  <c:v>174.6216</c:v>
                </c:pt>
                <c:pt idx="47">
                  <c:v>174.7748</c:v>
                </c:pt>
                <c:pt idx="48">
                  <c:v>174.9254</c:v>
                </c:pt>
                <c:pt idx="49">
                  <c:v>175.07329999999999</c:v>
                </c:pt>
                <c:pt idx="50">
                  <c:v>175.21860000000001</c:v>
                </c:pt>
                <c:pt idx="51">
                  <c:v>175.36150000000001</c:v>
                </c:pt>
                <c:pt idx="52">
                  <c:v>175.50210000000001</c:v>
                </c:pt>
                <c:pt idx="53">
                  <c:v>175.6404</c:v>
                </c:pt>
                <c:pt idx="54">
                  <c:v>175.7765</c:v>
                </c:pt>
                <c:pt idx="55">
                  <c:v>175.91050000000001</c:v>
                </c:pt>
                <c:pt idx="56">
                  <c:v>176.04239999999999</c:v>
                </c:pt>
                <c:pt idx="57">
                  <c:v>176.17240000000001</c:v>
                </c:pt>
                <c:pt idx="58">
                  <c:v>176.3004</c:v>
                </c:pt>
                <c:pt idx="59">
                  <c:v>176.4265</c:v>
                </c:pt>
                <c:pt idx="60">
                  <c:v>176.55090000000001</c:v>
                </c:pt>
                <c:pt idx="61">
                  <c:v>176.67349999999999</c:v>
                </c:pt>
                <c:pt idx="62">
                  <c:v>176.7944</c:v>
                </c:pt>
                <c:pt idx="63">
                  <c:v>176.91370000000001</c:v>
                </c:pt>
                <c:pt idx="64">
                  <c:v>177.03139999999999</c:v>
                </c:pt>
                <c:pt idx="65">
                  <c:v>177.14750000000001</c:v>
                </c:pt>
                <c:pt idx="66">
                  <c:v>177.2621</c:v>
                </c:pt>
                <c:pt idx="67">
                  <c:v>177.37530000000001</c:v>
                </c:pt>
                <c:pt idx="68">
                  <c:v>177.48699999999999</c:v>
                </c:pt>
                <c:pt idx="69">
                  <c:v>177.59729999999999</c:v>
                </c:pt>
                <c:pt idx="70">
                  <c:v>177.7063</c:v>
                </c:pt>
                <c:pt idx="71">
                  <c:v>177.81399999999999</c:v>
                </c:pt>
                <c:pt idx="72">
                  <c:v>177.9204</c:v>
                </c:pt>
                <c:pt idx="73">
                  <c:v>178.0256</c:v>
                </c:pt>
                <c:pt idx="74">
                  <c:v>178.12950000000001</c:v>
                </c:pt>
                <c:pt idx="75">
                  <c:v>178.23230000000001</c:v>
                </c:pt>
                <c:pt idx="76">
                  <c:v>178.34229999999999</c:v>
                </c:pt>
                <c:pt idx="77">
                  <c:v>178.50280000000001</c:v>
                </c:pt>
                <c:pt idx="78">
                  <c:v>178.71860000000001</c:v>
                </c:pt>
                <c:pt idx="79">
                  <c:v>178.9871</c:v>
                </c:pt>
                <c:pt idx="80">
                  <c:v>179.3049</c:v>
                </c:pt>
                <c:pt idx="81">
                  <c:v>179.66749999999999</c:v>
                </c:pt>
                <c:pt idx="82">
                  <c:v>180.0702</c:v>
                </c:pt>
                <c:pt idx="83">
                  <c:v>180.5078</c:v>
                </c:pt>
                <c:pt idx="84">
                  <c:v>180.9752</c:v>
                </c:pt>
                <c:pt idx="85">
                  <c:v>181.46719999999999</c:v>
                </c:pt>
                <c:pt idx="86">
                  <c:v>181.97929999999999</c:v>
                </c:pt>
                <c:pt idx="87">
                  <c:v>182.50700000000001</c:v>
                </c:pt>
                <c:pt idx="88">
                  <c:v>183.04640000000001</c:v>
                </c:pt>
                <c:pt idx="89">
                  <c:v>183.59399999999999</c:v>
                </c:pt>
                <c:pt idx="90">
                  <c:v>184.14680000000001</c:v>
                </c:pt>
                <c:pt idx="91">
                  <c:v>184.70230000000001</c:v>
                </c:pt>
                <c:pt idx="92">
                  <c:v>185.25829999999999</c:v>
                </c:pt>
                <c:pt idx="93">
                  <c:v>185.81290000000001</c:v>
                </c:pt>
                <c:pt idx="94">
                  <c:v>186.3646</c:v>
                </c:pt>
                <c:pt idx="95">
                  <c:v>186.91220000000001</c:v>
                </c:pt>
                <c:pt idx="96">
                  <c:v>192.0222</c:v>
                </c:pt>
                <c:pt idx="97">
                  <c:v>196.37819999999999</c:v>
                </c:pt>
                <c:pt idx="98">
                  <c:v>200.0891</c:v>
                </c:pt>
                <c:pt idx="99">
                  <c:v>203.3014</c:v>
                </c:pt>
                <c:pt idx="100">
                  <c:v>206.12909999999999</c:v>
                </c:pt>
                <c:pt idx="101">
                  <c:v>208.65459999999999</c:v>
                </c:pt>
                <c:pt idx="102">
                  <c:v>210.9375</c:v>
                </c:pt>
                <c:pt idx="103">
                  <c:v>213.02189999999999</c:v>
                </c:pt>
                <c:pt idx="104">
                  <c:v>214.94110000000001</c:v>
                </c:pt>
                <c:pt idx="105">
                  <c:v>216.72069999999999</c:v>
                </c:pt>
                <c:pt idx="106">
                  <c:v>218.38079999999999</c:v>
                </c:pt>
                <c:pt idx="107">
                  <c:v>219.9376</c:v>
                </c:pt>
                <c:pt idx="108">
                  <c:v>221.40379999999999</c:v>
                </c:pt>
                <c:pt idx="109">
                  <c:v>222.79040000000001</c:v>
                </c:pt>
                <c:pt idx="110">
                  <c:v>224.1061</c:v>
                </c:pt>
                <c:pt idx="111">
                  <c:v>225.35849999999999</c:v>
                </c:pt>
                <c:pt idx="112">
                  <c:v>226.5538</c:v>
                </c:pt>
                <c:pt idx="113">
                  <c:v>227.69759999999999</c:v>
                </c:pt>
                <c:pt idx="114">
                  <c:v>228.7945</c:v>
                </c:pt>
                <c:pt idx="115">
                  <c:v>229.8485</c:v>
                </c:pt>
                <c:pt idx="116">
                  <c:v>230.86330000000001</c:v>
                </c:pt>
                <c:pt idx="117">
                  <c:v>231.84200000000001</c:v>
                </c:pt>
                <c:pt idx="118">
                  <c:v>232.78720000000001</c:v>
                </c:pt>
                <c:pt idx="119">
                  <c:v>233.70150000000001</c:v>
                </c:pt>
                <c:pt idx="120">
                  <c:v>234.58709999999999</c:v>
                </c:pt>
                <c:pt idx="121">
                  <c:v>235.44589999999999</c:v>
                </c:pt>
                <c:pt idx="122">
                  <c:v>236.27969999999999</c:v>
                </c:pt>
                <c:pt idx="123">
                  <c:v>237.09020000000001</c:v>
                </c:pt>
                <c:pt idx="124">
                  <c:v>237.87870000000001</c:v>
                </c:pt>
                <c:pt idx="125">
                  <c:v>238.64670000000001</c:v>
                </c:pt>
                <c:pt idx="126">
                  <c:v>239.39519999999999</c:v>
                </c:pt>
                <c:pt idx="127">
                  <c:v>240.12549999999999</c:v>
                </c:pt>
                <c:pt idx="128">
                  <c:v>240.83850000000001</c:v>
                </c:pt>
                <c:pt idx="129">
                  <c:v>241.5351</c:v>
                </c:pt>
                <c:pt idx="130">
                  <c:v>242.21629999999999</c:v>
                </c:pt>
                <c:pt idx="131">
                  <c:v>242.8827</c:v>
                </c:pt>
                <c:pt idx="132">
                  <c:v>243.5351</c:v>
                </c:pt>
                <c:pt idx="133">
                  <c:v>244.17420000000001</c:v>
                </c:pt>
                <c:pt idx="134">
                  <c:v>244.80070000000001</c:v>
                </c:pt>
                <c:pt idx="135">
                  <c:v>245.41499999999999</c:v>
                </c:pt>
                <c:pt idx="136">
                  <c:v>246.01769999999999</c:v>
                </c:pt>
                <c:pt idx="137">
                  <c:v>246.60939999999999</c:v>
                </c:pt>
                <c:pt idx="138">
                  <c:v>247.19049999999999</c:v>
                </c:pt>
                <c:pt idx="139">
                  <c:v>247.76140000000001</c:v>
                </c:pt>
                <c:pt idx="140">
                  <c:v>248.3227</c:v>
                </c:pt>
                <c:pt idx="141">
                  <c:v>248.87459999999999</c:v>
                </c:pt>
                <c:pt idx="142">
                  <c:v>249.4177</c:v>
                </c:pt>
                <c:pt idx="143">
                  <c:v>249.9521</c:v>
                </c:pt>
                <c:pt idx="144">
                  <c:v>250.47829999999999</c:v>
                </c:pt>
                <c:pt idx="145">
                  <c:v>250.9965</c:v>
                </c:pt>
                <c:pt idx="146">
                  <c:v>251.50700000000001</c:v>
                </c:pt>
                <c:pt idx="147">
                  <c:v>252.0102</c:v>
                </c:pt>
                <c:pt idx="148">
                  <c:v>252.50620000000001</c:v>
                </c:pt>
                <c:pt idx="149">
                  <c:v>252.99539999999999</c:v>
                </c:pt>
                <c:pt idx="150">
                  <c:v>253.47790000000001</c:v>
                </c:pt>
                <c:pt idx="151">
                  <c:v>253.95400000000001</c:v>
                </c:pt>
                <c:pt idx="152">
                  <c:v>254.4238</c:v>
                </c:pt>
                <c:pt idx="153">
                  <c:v>254.88759999999999</c:v>
                </c:pt>
                <c:pt idx="154">
                  <c:v>255.34549999999999</c:v>
                </c:pt>
                <c:pt idx="155">
                  <c:v>255.7979</c:v>
                </c:pt>
                <c:pt idx="156">
                  <c:v>256.24470000000002</c:v>
                </c:pt>
                <c:pt idx="157">
                  <c:v>256.68630000000002</c:v>
                </c:pt>
                <c:pt idx="158">
                  <c:v>257.12279999999998</c:v>
                </c:pt>
                <c:pt idx="159">
                  <c:v>257.55419999999998</c:v>
                </c:pt>
                <c:pt idx="160">
                  <c:v>257.98090000000002</c:v>
                </c:pt>
                <c:pt idx="161">
                  <c:v>258.40280000000001</c:v>
                </c:pt>
                <c:pt idx="162">
                  <c:v>258.8202</c:v>
                </c:pt>
                <c:pt idx="163">
                  <c:v>259.23309999999998</c:v>
                </c:pt>
                <c:pt idx="164">
                  <c:v>259.64179999999999</c:v>
                </c:pt>
                <c:pt idx="165">
                  <c:v>260.0462</c:v>
                </c:pt>
                <c:pt idx="166">
                  <c:v>260.44659999999999</c:v>
                </c:pt>
                <c:pt idx="167">
                  <c:v>260.84300000000002</c:v>
                </c:pt>
                <c:pt idx="168">
                  <c:v>261.2355</c:v>
                </c:pt>
                <c:pt idx="169">
                  <c:v>261.62419999999997</c:v>
                </c:pt>
                <c:pt idx="170">
                  <c:v>262.00920000000002</c:v>
                </c:pt>
                <c:pt idx="171">
                  <c:v>262.39060000000001</c:v>
                </c:pt>
                <c:pt idx="172">
                  <c:v>262.76859999999999</c:v>
                </c:pt>
                <c:pt idx="173">
                  <c:v>263.1431</c:v>
                </c:pt>
                <c:pt idx="174">
                  <c:v>263.51429999999999</c:v>
                </c:pt>
                <c:pt idx="175">
                  <c:v>263.88229999999999</c:v>
                </c:pt>
                <c:pt idx="176">
                  <c:v>264.24709999999999</c:v>
                </c:pt>
                <c:pt idx="177">
                  <c:v>264.60879999999997</c:v>
                </c:pt>
                <c:pt idx="178">
                  <c:v>264.96749999999997</c:v>
                </c:pt>
                <c:pt idx="179">
                  <c:v>265.32319999999999</c:v>
                </c:pt>
                <c:pt idx="180">
                  <c:v>265.67599999999999</c:v>
                </c:pt>
                <c:pt idx="181">
                  <c:v>266.02600000000001</c:v>
                </c:pt>
                <c:pt idx="182">
                  <c:v>266.37329999999997</c:v>
                </c:pt>
                <c:pt idx="183">
                  <c:v>266.71780000000001</c:v>
                </c:pt>
                <c:pt idx="184">
                  <c:v>267.05970000000002</c:v>
                </c:pt>
                <c:pt idx="185">
                  <c:v>267.399</c:v>
                </c:pt>
              </c:numCache>
            </c:numRef>
          </c:yVal>
          <c:smooth val="1"/>
          <c:extLst>
            <c:ext xmlns:c16="http://schemas.microsoft.com/office/drawing/2014/chart" uri="{C3380CC4-5D6E-409C-BE32-E72D297353CC}">
              <c16:uniqueId val="{00000005-0FDA-4996-9717-F079044323FF}"/>
            </c:ext>
          </c:extLst>
        </c:ser>
        <c:dLbls>
          <c:showLegendKey val="0"/>
          <c:showVal val="0"/>
          <c:showCatName val="0"/>
          <c:showSerName val="0"/>
          <c:showPercent val="0"/>
          <c:showBubbleSize val="0"/>
        </c:dLbls>
        <c:axId val="1205765727"/>
        <c:axId val="1632458607"/>
      </c:scatterChart>
      <c:valAx>
        <c:axId val="1205765727"/>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Distance (km)</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2458607"/>
        <c:crosses val="autoZero"/>
        <c:crossBetween val="midCat"/>
        <c:minorUnit val="1"/>
      </c:valAx>
      <c:valAx>
        <c:axId val="1632458607"/>
        <c:scaling>
          <c:orientation val="minMax"/>
          <c:max val="235"/>
          <c:min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aseline="0"/>
                  <a:t>Lb (dB)</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5765727"/>
        <c:crosses val="autoZero"/>
        <c:crossBetween val="midCat"/>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de-CH"/>
          </a:p>
        </p:txBody>
      </p:sp>
      <p:sp>
        <p:nvSpPr>
          <p:cNvPr id="3" name="Datumsplatzhalt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751E770-D972-45B6-BFF1-36C0E040DC11}" type="datetimeFigureOut">
              <a:rPr lang="de-CH" smtClean="0"/>
              <a:t>10.10.2024</a:t>
            </a:fld>
            <a:endParaRPr lang="de-CH"/>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de-CH"/>
          </a:p>
        </p:txBody>
      </p:sp>
      <p:sp>
        <p:nvSpPr>
          <p:cNvPr id="5" name="Notizenplatzhalt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de-CH"/>
          </a:p>
        </p:txBody>
      </p:sp>
      <p:sp>
        <p:nvSpPr>
          <p:cNvPr id="7" name="Foliennummernplatzhalt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D283C38D-DEA0-48DB-B019-F109F2433BFF}" type="slidenum">
              <a:rPr lang="de-CH" smtClean="0"/>
              <a:t>‹#›</a:t>
            </a:fld>
            <a:endParaRPr lang="de-CH"/>
          </a:p>
        </p:txBody>
      </p:sp>
    </p:spTree>
    <p:extLst>
      <p:ext uri="{BB962C8B-B14F-4D97-AF65-F5344CB8AC3E}">
        <p14:creationId xmlns:p14="http://schemas.microsoft.com/office/powerpoint/2010/main" val="92875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D283C38D-DEA0-48DB-B019-F109F2433BFF}" type="slidenum">
              <a:rPr lang="de-CH" smtClean="0"/>
              <a:t>1</a:t>
            </a:fld>
            <a:endParaRPr lang="de-CH"/>
          </a:p>
        </p:txBody>
      </p:sp>
    </p:spTree>
    <p:extLst>
      <p:ext uri="{BB962C8B-B14F-4D97-AF65-F5344CB8AC3E}">
        <p14:creationId xmlns:p14="http://schemas.microsoft.com/office/powerpoint/2010/main" val="440864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4</a:t>
            </a:fld>
            <a:endParaRPr lang="de-CH"/>
          </a:p>
        </p:txBody>
      </p:sp>
    </p:spTree>
    <p:extLst>
      <p:ext uri="{BB962C8B-B14F-4D97-AF65-F5344CB8AC3E}">
        <p14:creationId xmlns:p14="http://schemas.microsoft.com/office/powerpoint/2010/main" val="131333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5</a:t>
            </a:fld>
            <a:endParaRPr lang="de-CH"/>
          </a:p>
        </p:txBody>
      </p:sp>
    </p:spTree>
    <p:extLst>
      <p:ext uri="{BB962C8B-B14F-4D97-AF65-F5344CB8AC3E}">
        <p14:creationId xmlns:p14="http://schemas.microsoft.com/office/powerpoint/2010/main" val="82595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6</a:t>
            </a:fld>
            <a:endParaRPr lang="de-CH"/>
          </a:p>
        </p:txBody>
      </p:sp>
    </p:spTree>
    <p:extLst>
      <p:ext uri="{BB962C8B-B14F-4D97-AF65-F5344CB8AC3E}">
        <p14:creationId xmlns:p14="http://schemas.microsoft.com/office/powerpoint/2010/main" val="246681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7</a:t>
            </a:fld>
            <a:endParaRPr lang="de-CH"/>
          </a:p>
        </p:txBody>
      </p:sp>
    </p:spTree>
    <p:extLst>
      <p:ext uri="{BB962C8B-B14F-4D97-AF65-F5344CB8AC3E}">
        <p14:creationId xmlns:p14="http://schemas.microsoft.com/office/powerpoint/2010/main" val="319455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8</a:t>
            </a:fld>
            <a:endParaRPr lang="de-CH"/>
          </a:p>
        </p:txBody>
      </p:sp>
    </p:spTree>
    <p:extLst>
      <p:ext uri="{BB962C8B-B14F-4D97-AF65-F5344CB8AC3E}">
        <p14:creationId xmlns:p14="http://schemas.microsoft.com/office/powerpoint/2010/main" val="276608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9</a:t>
            </a:fld>
            <a:endParaRPr lang="de-CH"/>
          </a:p>
        </p:txBody>
      </p:sp>
    </p:spTree>
    <p:extLst>
      <p:ext uri="{BB962C8B-B14F-4D97-AF65-F5344CB8AC3E}">
        <p14:creationId xmlns:p14="http://schemas.microsoft.com/office/powerpoint/2010/main" val="330646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83C38D-DEA0-48DB-B019-F109F2433BFF}" type="slidenum">
              <a:rPr lang="de-CH" smtClean="0"/>
              <a:t>13</a:t>
            </a:fld>
            <a:endParaRPr lang="de-CH"/>
          </a:p>
        </p:txBody>
      </p:sp>
    </p:spTree>
    <p:extLst>
      <p:ext uri="{BB962C8B-B14F-4D97-AF65-F5344CB8AC3E}">
        <p14:creationId xmlns:p14="http://schemas.microsoft.com/office/powerpoint/2010/main" val="2738404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081" y="2332586"/>
            <a:ext cx="10190480" cy="2387600"/>
          </a:xfrm>
        </p:spPr>
        <p:txBody>
          <a:bodyPr anchor="t">
            <a:normAutofit/>
          </a:bodyPr>
          <a:lstStyle>
            <a:lvl1pPr algn="l">
              <a:defRPr sz="5200" b="1">
                <a:latin typeface="Arial" panose="020B0604020202020204" pitchFamily="34" charset="0"/>
                <a:cs typeface="Arial" panose="020B0604020202020204" pitchFamily="34" charset="0"/>
              </a:defRPr>
            </a:lvl1pPr>
          </a:lstStyle>
          <a:p>
            <a:r>
              <a:rPr lang="fr-CH" noProof="0" dirty="0"/>
              <a:t>Titre de la présentation</a:t>
            </a:r>
            <a:br>
              <a:rPr lang="fr-CH" noProof="0" dirty="0"/>
            </a:br>
            <a:endParaRPr lang="fr-CH" noProof="0" dirty="0"/>
          </a:p>
        </p:txBody>
      </p:sp>
      <p:sp>
        <p:nvSpPr>
          <p:cNvPr id="3" name="Untertitel 2"/>
          <p:cNvSpPr>
            <a:spLocks noGrp="1"/>
          </p:cNvSpPr>
          <p:nvPr>
            <p:ph type="subTitle" idx="1" hasCustomPrompt="1"/>
          </p:nvPr>
        </p:nvSpPr>
        <p:spPr>
          <a:xfrm>
            <a:off x="1166081" y="5212106"/>
            <a:ext cx="10190480" cy="645159"/>
          </a:xfrm>
        </p:spPr>
        <p:txBody>
          <a:bodyPr>
            <a:normAutofit/>
          </a:bodyPr>
          <a:lstStyle>
            <a:lvl1pPr marL="0" indent="0" algn="l">
              <a:buNone/>
              <a:defRPr sz="32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H" noProof="0" dirty="0"/>
              <a:t>Date de la présentation</a:t>
            </a:r>
          </a:p>
        </p:txBody>
      </p:sp>
      <p:sp>
        <p:nvSpPr>
          <p:cNvPr id="8" name="Text Box 38"/>
          <p:cNvSpPr txBox="1">
            <a:spLocks noChangeArrowheads="1"/>
          </p:cNvSpPr>
          <p:nvPr userDrawn="1"/>
        </p:nvSpPr>
        <p:spPr bwMode="auto">
          <a:xfrm>
            <a:off x="6096000" y="369888"/>
            <a:ext cx="3313113" cy="440377"/>
          </a:xfrm>
          <a:prstGeom prst="rect">
            <a:avLst/>
          </a:prstGeom>
          <a:noFill/>
          <a:ln w="9525">
            <a:noFill/>
            <a:miter lim="800000"/>
            <a:headEnd/>
            <a:tailEnd/>
          </a:ln>
          <a:effectLst/>
        </p:spPr>
        <p:txBody>
          <a:bodyPr lIns="0" tIns="0" rIns="0" bIns="0">
            <a:spAutoFit/>
          </a:bodyPr>
          <a:lstStyle/>
          <a:p>
            <a:pPr eaLnBrk="0" hangingPunct="0">
              <a:lnSpc>
                <a:spcPct val="105000"/>
              </a:lnSpc>
              <a:spcBef>
                <a:spcPct val="50000"/>
              </a:spcBef>
            </a:pPr>
            <a:r>
              <a:rPr lang="fr-CH" sz="800" noProof="0" dirty="0">
                <a:latin typeface="Arial" panose="020B0604020202020204" pitchFamily="34" charset="0"/>
                <a:cs typeface="Arial" panose="020B0604020202020204" pitchFamily="34" charset="0"/>
              </a:rPr>
              <a:t>Office fédéral de la communication</a:t>
            </a:r>
            <a:br>
              <a:rPr lang="fr-CH" sz="800" b="1" noProof="0" dirty="0">
                <a:latin typeface="Arial" panose="020B0604020202020204" pitchFamily="34" charset="0"/>
                <a:cs typeface="Arial" panose="020B0604020202020204" pitchFamily="34" charset="0"/>
              </a:rPr>
            </a:br>
            <a:r>
              <a:rPr lang="fr-FR" sz="800" b="1" dirty="0">
                <a:effectLst/>
              </a:rPr>
              <a:t>Concessions et gestion des fréquences</a:t>
            </a:r>
            <a:endParaRPr lang="fr-CH" sz="800" b="1" noProof="0" dirty="0">
              <a:latin typeface="Arial" panose="020B0604020202020204" pitchFamily="34" charset="0"/>
              <a:cs typeface="Arial" panose="020B0604020202020204" pitchFamily="34" charset="0"/>
            </a:endParaRPr>
          </a:p>
          <a:p>
            <a:pPr eaLnBrk="0" hangingPunct="0">
              <a:lnSpc>
                <a:spcPct val="105000"/>
              </a:lnSpc>
              <a:spcBef>
                <a:spcPct val="50000"/>
              </a:spcBef>
            </a:pPr>
            <a:r>
              <a:rPr lang="en-US" sz="800" b="0" noProof="0" dirty="0" err="1">
                <a:effectLst/>
                <a:latin typeface="Arial" panose="020B0604020202020204" pitchFamily="34" charset="0"/>
                <a:cs typeface="Arial" panose="020B0604020202020204" pitchFamily="34" charset="0"/>
              </a:rPr>
              <a:t>Technologie</a:t>
            </a:r>
            <a:r>
              <a:rPr lang="en-US" sz="800" b="0" noProof="0" dirty="0">
                <a:effectLst/>
                <a:latin typeface="Arial" panose="020B0604020202020204" pitchFamily="34" charset="0"/>
                <a:cs typeface="Arial" panose="020B0604020202020204" pitchFamily="34" charset="0"/>
              </a:rPr>
              <a:t> radio</a:t>
            </a:r>
            <a:endParaRPr lang="fr-CH" sz="800" b="0" noProof="0" dirty="0">
              <a:latin typeface="Arial" panose="020B0604020202020204" pitchFamily="34" charset="0"/>
              <a:cs typeface="Arial" panose="020B0604020202020204" pitchFamily="34" charset="0"/>
            </a:endParaRPr>
          </a:p>
        </p:txBody>
      </p:sp>
      <p:pic>
        <p:nvPicPr>
          <p:cNvPr id="7" name="Picture 37" descr="Logo_CMYK_pos"/>
          <p:cNvPicPr>
            <a:picLocks noChangeAspect="1" noChangeArrowheads="1"/>
          </p:cNvPicPr>
          <p:nvPr userDrawn="1"/>
        </p:nvPicPr>
        <p:blipFill>
          <a:blip r:embed="rId2" cstate="print"/>
          <a:srcRect/>
          <a:stretch>
            <a:fillRect/>
          </a:stretch>
        </p:blipFill>
        <p:spPr bwMode="auto">
          <a:xfrm>
            <a:off x="912033" y="381941"/>
            <a:ext cx="1997075" cy="508000"/>
          </a:xfrm>
          <a:prstGeom prst="rect">
            <a:avLst/>
          </a:prstGeom>
          <a:noFill/>
          <a:ln w="9525">
            <a:noFill/>
            <a:miter lim="800000"/>
            <a:headEnd/>
            <a:tailEnd/>
          </a:ln>
        </p:spPr>
      </p:pic>
    </p:spTree>
    <p:extLst>
      <p:ext uri="{BB962C8B-B14F-4D97-AF65-F5344CB8AC3E}">
        <p14:creationId xmlns:p14="http://schemas.microsoft.com/office/powerpoint/2010/main" val="1894038985"/>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801" userDrawn="1">
          <p15:clr>
            <a:srgbClr val="FBAE40"/>
          </p15:clr>
        </p15:guide>
        <p15:guide id="3" orient="horz" pos="1548" userDrawn="1">
          <p15:clr>
            <a:srgbClr val="FBAE40"/>
          </p15:clr>
        </p15:guide>
        <p15:guide id="4" orient="horz" pos="333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Inhaltsplatzhalter 2"/>
          <p:cNvSpPr>
            <a:spLocks noGrp="1"/>
          </p:cNvSpPr>
          <p:nvPr>
            <p:ph idx="1"/>
          </p:nvPr>
        </p:nvSpPr>
        <p:spPr>
          <a:xfrm>
            <a:off x="1175937" y="1338531"/>
            <a:ext cx="10608076" cy="4645025"/>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306748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Tree>
    <p:extLst>
      <p:ext uri="{BB962C8B-B14F-4D97-AF65-F5344CB8AC3E}">
        <p14:creationId xmlns:p14="http://schemas.microsoft.com/office/powerpoint/2010/main" val="1099080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Inhaltsplatzhalter 2"/>
          <p:cNvSpPr>
            <a:spLocks noGrp="1"/>
          </p:cNvSpPr>
          <p:nvPr>
            <p:ph sz="half" idx="1"/>
          </p:nvPr>
        </p:nvSpPr>
        <p:spPr>
          <a:xfrm>
            <a:off x="1181460" y="1523444"/>
            <a:ext cx="5181600" cy="4550453"/>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
        <p:nvSpPr>
          <p:cNvPr id="6" name="Inhaltsplatzhalter 3"/>
          <p:cNvSpPr>
            <a:spLocks noGrp="1"/>
          </p:cNvSpPr>
          <p:nvPr>
            <p:ph sz="half" idx="2"/>
          </p:nvPr>
        </p:nvSpPr>
        <p:spPr>
          <a:xfrm>
            <a:off x="6629400" y="1507446"/>
            <a:ext cx="5181600" cy="4550453"/>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233826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fr-FR" noProof="0"/>
              <a:t>Modifiez le style du titre</a:t>
            </a:r>
            <a:endParaRPr lang="fr-CH" noProof="0" dirty="0"/>
          </a:p>
        </p:txBody>
      </p:sp>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
        <p:nvSpPr>
          <p:cNvPr id="5" name="Textplatzhalter 2"/>
          <p:cNvSpPr>
            <a:spLocks noGrp="1"/>
          </p:cNvSpPr>
          <p:nvPr>
            <p:ph type="body" idx="1"/>
          </p:nvPr>
        </p:nvSpPr>
        <p:spPr>
          <a:xfrm>
            <a:off x="1175937" y="1271279"/>
            <a:ext cx="5157787" cy="8346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6" name="Inhaltsplatzhalter 3"/>
          <p:cNvSpPr>
            <a:spLocks noGrp="1"/>
          </p:cNvSpPr>
          <p:nvPr>
            <p:ph sz="half" idx="2"/>
          </p:nvPr>
        </p:nvSpPr>
        <p:spPr>
          <a:xfrm>
            <a:off x="1184814" y="2107864"/>
            <a:ext cx="5157787" cy="3951970"/>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
        <p:nvSpPr>
          <p:cNvPr id="7" name="Textplatzhalter 4"/>
          <p:cNvSpPr>
            <a:spLocks noGrp="1"/>
          </p:cNvSpPr>
          <p:nvPr>
            <p:ph type="body" sz="quarter" idx="3"/>
          </p:nvPr>
        </p:nvSpPr>
        <p:spPr>
          <a:xfrm>
            <a:off x="6604001" y="1252171"/>
            <a:ext cx="5183188" cy="8346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noProof="0"/>
              <a:t>Modifier les styles du texte du masque</a:t>
            </a:r>
          </a:p>
        </p:txBody>
      </p:sp>
      <p:sp>
        <p:nvSpPr>
          <p:cNvPr id="8" name="Inhaltsplatzhalter 5"/>
          <p:cNvSpPr>
            <a:spLocks noGrp="1"/>
          </p:cNvSpPr>
          <p:nvPr>
            <p:ph sz="quarter" idx="4"/>
          </p:nvPr>
        </p:nvSpPr>
        <p:spPr>
          <a:xfrm>
            <a:off x="6604001" y="2109103"/>
            <a:ext cx="5183188" cy="3948755"/>
          </a:xfrm>
        </p:spPr>
        <p:txBody>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H" noProof="0" dirty="0"/>
          </a:p>
        </p:txBody>
      </p:sp>
    </p:spTree>
    <p:extLst>
      <p:ext uri="{BB962C8B-B14F-4D97-AF65-F5344CB8AC3E}">
        <p14:creationId xmlns:p14="http://schemas.microsoft.com/office/powerpoint/2010/main" val="45437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938B5AEB-73A4-4C01-ADF2-DAD8E1F157E6}" type="slidenum">
              <a:rPr lang="de-CH" smtClean="0"/>
              <a:pPr/>
              <a:t>‹#›</a:t>
            </a:fld>
            <a:endParaRPr lang="de-CH" dirty="0"/>
          </a:p>
        </p:txBody>
      </p:sp>
    </p:spTree>
    <p:extLst>
      <p:ext uri="{BB962C8B-B14F-4D97-AF65-F5344CB8AC3E}">
        <p14:creationId xmlns:p14="http://schemas.microsoft.com/office/powerpoint/2010/main" val="362992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5937" y="267470"/>
            <a:ext cx="10608076" cy="876300"/>
          </a:xfrm>
          <a:prstGeom prst="rect">
            <a:avLst/>
          </a:prstGeom>
        </p:spPr>
        <p:txBody>
          <a:bodyPr vert="horz" lIns="91440" tIns="45720" rIns="91440" bIns="45720" rtlCol="0" anchor="t">
            <a:normAutofit/>
          </a:bodyPr>
          <a:lstStyle/>
          <a:p>
            <a:r>
              <a:rPr lang="fr-CH" noProof="0" dirty="0" err="1"/>
              <a:t>Titelmasterformat</a:t>
            </a:r>
            <a:r>
              <a:rPr lang="fr-CH" noProof="0" dirty="0"/>
              <a:t> </a:t>
            </a:r>
            <a:r>
              <a:rPr lang="fr-CH" noProof="0" dirty="0" err="1"/>
              <a:t>durch</a:t>
            </a:r>
            <a:r>
              <a:rPr lang="fr-CH" noProof="0" dirty="0"/>
              <a:t> </a:t>
            </a:r>
            <a:r>
              <a:rPr lang="fr-CH" noProof="0" dirty="0" err="1"/>
              <a:t>Klicken</a:t>
            </a:r>
            <a:r>
              <a:rPr lang="fr-CH" noProof="0" dirty="0"/>
              <a:t> </a:t>
            </a:r>
            <a:r>
              <a:rPr lang="fr-CH" noProof="0" dirty="0" err="1"/>
              <a:t>bearbeiten</a:t>
            </a:r>
            <a:endParaRPr lang="fr-CH" noProof="0" dirty="0"/>
          </a:p>
        </p:txBody>
      </p:sp>
      <p:sp>
        <p:nvSpPr>
          <p:cNvPr id="3" name="Textplatzhalter 2"/>
          <p:cNvSpPr>
            <a:spLocks noGrp="1"/>
          </p:cNvSpPr>
          <p:nvPr>
            <p:ph type="body" idx="1"/>
          </p:nvPr>
        </p:nvSpPr>
        <p:spPr>
          <a:xfrm>
            <a:off x="1175937" y="1330277"/>
            <a:ext cx="10608076" cy="4645025"/>
          </a:xfrm>
          <a:prstGeom prst="rect">
            <a:avLst/>
          </a:prstGeom>
        </p:spPr>
        <p:txBody>
          <a:bodyPr vert="horz" lIns="91440" tIns="45720" rIns="91440" bIns="45720" rtlCol="0">
            <a:normAutofit/>
          </a:bodyPr>
          <a:lstStyle/>
          <a:p>
            <a:pPr lvl="0"/>
            <a:r>
              <a:rPr lang="fr-CH" noProof="0" dirty="0" err="1"/>
              <a:t>Textmasterformat</a:t>
            </a:r>
            <a:r>
              <a:rPr lang="fr-CH" noProof="0" dirty="0"/>
              <a:t> </a:t>
            </a:r>
            <a:r>
              <a:rPr lang="fr-CH" noProof="0" dirty="0" err="1"/>
              <a:t>bearbeiten</a:t>
            </a:r>
            <a:endParaRPr lang="fr-CH" noProof="0" dirty="0"/>
          </a:p>
          <a:p>
            <a:pPr lvl="1"/>
            <a:r>
              <a:rPr lang="fr-CH" noProof="0" dirty="0" err="1"/>
              <a:t>Zweite</a:t>
            </a:r>
            <a:r>
              <a:rPr lang="fr-CH" noProof="0" dirty="0"/>
              <a:t> </a:t>
            </a:r>
            <a:r>
              <a:rPr lang="fr-CH" noProof="0" dirty="0" err="1"/>
              <a:t>Ebene</a:t>
            </a:r>
            <a:endParaRPr lang="fr-CH" noProof="0" dirty="0"/>
          </a:p>
          <a:p>
            <a:pPr lvl="2"/>
            <a:r>
              <a:rPr lang="fr-CH" noProof="0" dirty="0" err="1"/>
              <a:t>Dritte</a:t>
            </a:r>
            <a:r>
              <a:rPr lang="fr-CH" noProof="0" dirty="0"/>
              <a:t> </a:t>
            </a:r>
            <a:r>
              <a:rPr lang="fr-CH" noProof="0" dirty="0" err="1"/>
              <a:t>Ebene</a:t>
            </a:r>
            <a:endParaRPr lang="fr-CH" noProof="0" dirty="0"/>
          </a:p>
          <a:p>
            <a:pPr lvl="3"/>
            <a:r>
              <a:rPr lang="fr-CH" noProof="0" dirty="0" err="1"/>
              <a:t>Vierte</a:t>
            </a:r>
            <a:r>
              <a:rPr lang="fr-CH" noProof="0" dirty="0"/>
              <a:t> </a:t>
            </a:r>
            <a:r>
              <a:rPr lang="fr-CH" noProof="0" dirty="0" err="1"/>
              <a:t>Ebene</a:t>
            </a:r>
            <a:endParaRPr lang="fr-CH" noProof="0" dirty="0"/>
          </a:p>
          <a:p>
            <a:pPr lvl="4"/>
            <a:r>
              <a:rPr lang="fr-CH" noProof="0" dirty="0" err="1"/>
              <a:t>Fünfte</a:t>
            </a:r>
            <a:r>
              <a:rPr lang="fr-CH" noProof="0" dirty="0"/>
              <a:t> </a:t>
            </a:r>
            <a:r>
              <a:rPr lang="fr-CH" noProof="0" dirty="0" err="1"/>
              <a:t>Ebene</a:t>
            </a:r>
            <a:endParaRPr lang="fr-CH" noProof="0" dirty="0"/>
          </a:p>
        </p:txBody>
      </p:sp>
      <p:cxnSp>
        <p:nvCxnSpPr>
          <p:cNvPr id="10" name="Gerader Verbinder 9"/>
          <p:cNvCxnSpPr/>
          <p:nvPr userDrawn="1"/>
        </p:nvCxnSpPr>
        <p:spPr>
          <a:xfrm>
            <a:off x="1271588" y="6161809"/>
            <a:ext cx="10512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oliennummernplatzhalter 15"/>
          <p:cNvSpPr>
            <a:spLocks noGrp="1"/>
          </p:cNvSpPr>
          <p:nvPr>
            <p:ph type="sldNum" sz="quarter" idx="4"/>
          </p:nvPr>
        </p:nvSpPr>
        <p:spPr>
          <a:xfrm>
            <a:off x="9117013" y="6178318"/>
            <a:ext cx="2667000" cy="365125"/>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938B5AEB-73A4-4C01-ADF2-DAD8E1F157E6}" type="slidenum">
              <a:rPr lang="de-CH" smtClean="0"/>
              <a:pPr/>
              <a:t>‹#›</a:t>
            </a:fld>
            <a:endParaRPr lang="de-CH" dirty="0"/>
          </a:p>
        </p:txBody>
      </p:sp>
      <p:pic>
        <p:nvPicPr>
          <p:cNvPr id="8" name="Picture 37" descr="Logo_CMYK_pos"/>
          <p:cNvPicPr>
            <a:picLocks noChangeAspect="1" noChangeArrowheads="1"/>
          </p:cNvPicPr>
          <p:nvPr userDrawn="1"/>
        </p:nvPicPr>
        <p:blipFill rotWithShape="1">
          <a:blip r:embed="rId8" cstate="print"/>
          <a:srcRect r="85882" b="39188"/>
          <a:stretch/>
        </p:blipFill>
        <p:spPr bwMode="auto">
          <a:xfrm>
            <a:off x="407988" y="368300"/>
            <a:ext cx="281939" cy="308927"/>
          </a:xfrm>
          <a:prstGeom prst="rect">
            <a:avLst/>
          </a:prstGeom>
          <a:noFill/>
          <a:ln w="9525">
            <a:noFill/>
            <a:miter lim="800000"/>
            <a:headEnd/>
            <a:tailEnd/>
          </a:ln>
        </p:spPr>
      </p:pic>
      <p:sp>
        <p:nvSpPr>
          <p:cNvPr id="4" name="Textfeld 3"/>
          <p:cNvSpPr txBox="1"/>
          <p:nvPr userDrawn="1"/>
        </p:nvSpPr>
        <p:spPr>
          <a:xfrm>
            <a:off x="1175937" y="6174111"/>
            <a:ext cx="6889072" cy="230832"/>
          </a:xfrm>
          <a:prstGeom prst="rect">
            <a:avLst/>
          </a:prstGeom>
          <a:noFill/>
        </p:spPr>
        <p:txBody>
          <a:bodyPr wrap="square" rtlCol="0">
            <a:spAutoFit/>
          </a:bodyPr>
          <a:lstStyle/>
          <a:p>
            <a:r>
              <a:rPr lang="en-US" sz="900" b="1" dirty="0" err="1"/>
              <a:t>Troposcatter</a:t>
            </a:r>
            <a:r>
              <a:rPr lang="en-US" sz="900" b="1" dirty="0"/>
              <a:t> model from PDR P.617 in Rec ITU-R P.2001</a:t>
            </a:r>
            <a:r>
              <a:rPr lang="de-CH" sz="900" b="1" baseline="0" dirty="0">
                <a:latin typeface="Arial" panose="020B0604020202020204" pitchFamily="34" charset="0"/>
                <a:cs typeface="Arial" panose="020B0604020202020204" pitchFamily="34" charset="0"/>
              </a:rPr>
              <a:t> | CG 3K-3M-18 | 18 </a:t>
            </a:r>
            <a:r>
              <a:rPr lang="de-CH" sz="900" b="1" baseline="0" dirty="0" err="1">
                <a:latin typeface="Arial" panose="020B0604020202020204" pitchFamily="34" charset="0"/>
                <a:cs typeface="Arial" panose="020B0604020202020204" pitchFamily="34" charset="0"/>
              </a:rPr>
              <a:t>October</a:t>
            </a:r>
            <a:r>
              <a:rPr lang="de-CH" sz="900" b="1" baseline="0" dirty="0">
                <a:latin typeface="Arial" panose="020B0604020202020204" pitchFamily="34" charset="0"/>
                <a:cs typeface="Arial" panose="020B0604020202020204" pitchFamily="34" charset="0"/>
              </a:rPr>
              <a:t> 2024 </a:t>
            </a:r>
            <a:r>
              <a:rPr lang="de-CH" sz="9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12877001"/>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5" r:id="rId3"/>
    <p:sldLayoutId id="2147483674" r:id="rId4"/>
    <p:sldLayoutId id="2147483676" r:id="rId5"/>
    <p:sldLayoutId id="2147483677" r:id="rId6"/>
  </p:sldLayoutIdLst>
  <p:hf hdr="0" ftr="0" dt="0"/>
  <p:txStyles>
    <p:titleStyle>
      <a:lvl1pPr algn="l"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bg2">
            <a:lumMod val="75000"/>
          </a:schemeClr>
        </a:buClr>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userDrawn="1">
          <p15:clr>
            <a:srgbClr val="F26B43"/>
          </p15:clr>
        </p15:guide>
        <p15:guide id="2" pos="801" userDrawn="1">
          <p15:clr>
            <a:srgbClr val="F26B43"/>
          </p15:clr>
        </p15:guide>
        <p15:guide id="3" pos="257" userDrawn="1">
          <p15:clr>
            <a:srgbClr val="F26B43"/>
          </p15:clr>
        </p15:guide>
        <p15:guide id="4" orient="horz" pos="232" userDrawn="1">
          <p15:clr>
            <a:srgbClr val="F26B43"/>
          </p15:clr>
        </p15:guide>
        <p15:guide id="5" pos="742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xtranet.itu.int/rsg-meetings/sg3/wp3m/cg3m2/default.aspx?RootFolder=%2frsg%2dmeetings%2fsg3%2fwp3m%2fcg3m2%2fShared%20Documents%2fDBSG3%20Repository&amp;FolderCTID=&amp;View=%7b10334279%2d15B0%2d4F4C%2dA602%2d43CD20E94E4A%7d" TargetMode="External"/><Relationship Id="rId7" Type="http://schemas.openxmlformats.org/officeDocument/2006/relationships/hyperlink" Target="https://github.com/eeveetza/p2001/tree/dev-pdr-tropo/matlab/C3_1_profiles" TargetMode="External"/><Relationship Id="rId2" Type="http://schemas.openxmlformats.org/officeDocument/2006/relationships/hyperlink" Target="https://extranet.itu.int/rsg-meetings/sg3/wp3m/cg3m2/default.aspx" TargetMode="External"/><Relationship Id="rId1" Type="http://schemas.openxmlformats.org/officeDocument/2006/relationships/slideLayout" Target="../slideLayouts/slideLayout2.xml"/><Relationship Id="rId6" Type="http://schemas.openxmlformats.org/officeDocument/2006/relationships/hyperlink" Target="https://extranet.itu.int/rsg-meetings/sg3/wp3m/cg3m2/Shared%20Documents/DBSG3%20Repository/Part%20III%20Terrestrial%20trans-horizon%20path%20and%20rain%20scatter%20data/III-01/C3_1_v1.csv" TargetMode="External"/><Relationship Id="rId5" Type="http://schemas.openxmlformats.org/officeDocument/2006/relationships/hyperlink" Target="https://extranet.itu.int/rsg-meetings/sg3/wp3m/cg3m2/default.aspx?RootFolder=%2frsg%2dmeetings%2fsg3%2fwp3m%2fcg3m2%2fShared%20Documents%2fDBSG3%20Repository%2fPart%20III%20Terrestrial%20trans%2dhorizon%20path%20and%20rain%20scatter%20data%2fIII%2d01&amp;FolderCTID=&amp;View=%7b10334279%2d15B0%2d4F4C%2dA602%2d43CD20E94E4A%7d" TargetMode="External"/><Relationship Id="rId4" Type="http://schemas.openxmlformats.org/officeDocument/2006/relationships/hyperlink" Target="https://extranet.itu.int/rsg-meetings/sg3/wp3m/cg3m2/default.aspx?RootFolder=%2frsg%2dmeetings%2fsg3%2fwp3m%2fcg3m2%2fShared%20Documents%2fDBSG3%20Repository%2fPart%20III%20Terrestrial%20trans%2dhorizon%20path%20and%20rain%20scatter%20data&amp;FolderCTID=&amp;View=%7b10334279%2d15B0%2d4F4C%2dA602%2d43CD20E94E4A%7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tu.int/dms_ties/itu-r/md/23/wp3m/c/R23-WP3M-C-0106!N07!MSW-E.docx"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081" y="2332586"/>
            <a:ext cx="10699854" cy="2387600"/>
          </a:xfrm>
        </p:spPr>
        <p:txBody>
          <a:bodyPr>
            <a:normAutofit fontScale="90000"/>
          </a:bodyPr>
          <a:lstStyle/>
          <a:p>
            <a:r>
              <a:rPr lang="en-US" sz="4400" dirty="0" err="1"/>
              <a:t>Troposcatter</a:t>
            </a:r>
            <a:r>
              <a:rPr lang="en-US" sz="4400" dirty="0"/>
              <a:t> model from PDR P.617 </a:t>
            </a:r>
            <a:br>
              <a:rPr lang="en-US" sz="4400" dirty="0"/>
            </a:br>
            <a:r>
              <a:rPr lang="en-US" sz="4400" dirty="0"/>
              <a:t>in Recommendation ITU-R P.2001</a:t>
            </a:r>
            <a:br>
              <a:rPr lang="fr-CH" dirty="0"/>
            </a:br>
            <a:br>
              <a:rPr lang="fr-CH" sz="2800" dirty="0"/>
            </a:br>
            <a:r>
              <a:rPr lang="fr-CH" sz="2700" b="0" dirty="0"/>
              <a:t>Ivica Stevanovic</a:t>
            </a:r>
            <a:br>
              <a:rPr lang="fr-CH" sz="2700" b="0" dirty="0"/>
            </a:br>
            <a:br>
              <a:rPr lang="fr-CH" sz="2700" b="0" dirty="0"/>
            </a:br>
            <a:r>
              <a:rPr lang="fr-CH" sz="2700" b="0" dirty="0"/>
              <a:t>Swiss </a:t>
            </a:r>
            <a:r>
              <a:rPr lang="fr-CH" sz="2700" b="0" dirty="0" err="1"/>
              <a:t>Federal</a:t>
            </a:r>
            <a:r>
              <a:rPr lang="fr-CH" sz="2700" b="0" dirty="0"/>
              <a:t> Office of Communications</a:t>
            </a:r>
            <a:br>
              <a:rPr lang="fr-CH" sz="2700" b="0" dirty="0"/>
            </a:br>
            <a:endParaRPr lang="fr-CH" b="0" noProof="0" dirty="0"/>
          </a:p>
        </p:txBody>
      </p:sp>
      <p:sp>
        <p:nvSpPr>
          <p:cNvPr id="3" name="Untertitel 2"/>
          <p:cNvSpPr>
            <a:spLocks noGrp="1"/>
          </p:cNvSpPr>
          <p:nvPr>
            <p:ph type="subTitle" idx="1"/>
          </p:nvPr>
        </p:nvSpPr>
        <p:spPr>
          <a:xfrm>
            <a:off x="1166081" y="6057900"/>
            <a:ext cx="9172018" cy="556602"/>
          </a:xfrm>
        </p:spPr>
        <p:txBody>
          <a:bodyPr>
            <a:normAutofit/>
          </a:bodyPr>
          <a:lstStyle/>
          <a:p>
            <a:r>
              <a:rPr lang="de-CH" sz="2000" b="1" dirty="0"/>
              <a:t>CG 3K-3M-18, 18 </a:t>
            </a:r>
            <a:r>
              <a:rPr lang="de-CH" sz="2000" b="1" dirty="0" err="1"/>
              <a:t>October</a:t>
            </a:r>
            <a:r>
              <a:rPr lang="de-CH" sz="2000" b="1" dirty="0"/>
              <a:t> 2024</a:t>
            </a:r>
            <a:endParaRPr lang="de-CH" sz="2000" dirty="0"/>
          </a:p>
        </p:txBody>
      </p:sp>
      <p:sp>
        <p:nvSpPr>
          <p:cNvPr id="4" name="TextBox 3">
            <a:extLst>
              <a:ext uri="{FF2B5EF4-FFF2-40B4-BE49-F238E27FC236}">
                <a16:creationId xmlns:a16="http://schemas.microsoft.com/office/drawing/2014/main" id="{0A18C266-8F61-4279-9DE8-15E325B11C72}"/>
              </a:ext>
            </a:extLst>
          </p:cNvPr>
          <p:cNvSpPr txBox="1"/>
          <p:nvPr/>
        </p:nvSpPr>
        <p:spPr>
          <a:xfrm>
            <a:off x="8832716" y="977900"/>
            <a:ext cx="2951298" cy="369332"/>
          </a:xfrm>
          <a:prstGeom prst="rect">
            <a:avLst/>
          </a:prstGeom>
          <a:noFill/>
        </p:spPr>
        <p:txBody>
          <a:bodyPr wrap="square" rtlCol="0">
            <a:spAutoFit/>
          </a:bodyPr>
          <a:lstStyle/>
          <a:p>
            <a:r>
              <a:rPr lang="de-CH" b="1" dirty="0"/>
              <a:t>CG-3K-3M-18(24)0XX</a:t>
            </a:r>
          </a:p>
        </p:txBody>
      </p:sp>
    </p:spTree>
    <p:extLst>
      <p:ext uri="{BB962C8B-B14F-4D97-AF65-F5344CB8AC3E}">
        <p14:creationId xmlns:p14="http://schemas.microsoft.com/office/powerpoint/2010/main" val="89913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7A46-061B-4EA4-AD84-6E7E5A0C6D0B}"/>
              </a:ext>
            </a:extLst>
          </p:cNvPr>
          <p:cNvSpPr>
            <a:spLocks noGrp="1"/>
          </p:cNvSpPr>
          <p:nvPr>
            <p:ph type="title"/>
          </p:nvPr>
        </p:nvSpPr>
        <p:spPr/>
        <p:txBody>
          <a:bodyPr>
            <a:normAutofit fontScale="90000"/>
          </a:bodyPr>
          <a:lstStyle/>
          <a:p>
            <a:r>
              <a:rPr lang="de-CH" dirty="0" err="1"/>
              <a:t>Comparison</a:t>
            </a:r>
            <a:r>
              <a:rPr lang="de-CH" dirty="0"/>
              <a:t> </a:t>
            </a:r>
            <a:r>
              <a:rPr lang="de-CH" dirty="0" err="1"/>
              <a:t>with</a:t>
            </a:r>
            <a:r>
              <a:rPr lang="de-CH" dirty="0"/>
              <a:t> </a:t>
            </a:r>
            <a:r>
              <a:rPr lang="de-CH" dirty="0" err="1"/>
              <a:t>measurements</a:t>
            </a:r>
            <a:r>
              <a:rPr lang="de-CH" dirty="0"/>
              <a:t> on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B8E82AB8-EEA6-45CB-B09B-ABB5F4296259}"/>
              </a:ext>
            </a:extLst>
          </p:cNvPr>
          <p:cNvSpPr>
            <a:spLocks noGrp="1"/>
          </p:cNvSpPr>
          <p:nvPr>
            <p:ph type="sldNum" sz="quarter" idx="11"/>
          </p:nvPr>
        </p:nvSpPr>
        <p:spPr/>
        <p:txBody>
          <a:bodyPr/>
          <a:lstStyle/>
          <a:p>
            <a:fld id="{938B5AEB-73A4-4C01-ADF2-DAD8E1F157E6}" type="slidenum">
              <a:rPr lang="de-CH" smtClean="0"/>
              <a:pPr/>
              <a:t>10</a:t>
            </a:fld>
            <a:endParaRPr lang="de-CH" dirty="0"/>
          </a:p>
        </p:txBody>
      </p:sp>
      <p:sp>
        <p:nvSpPr>
          <p:cNvPr id="4" name="Content Placeholder 3">
            <a:extLst>
              <a:ext uri="{FF2B5EF4-FFF2-40B4-BE49-F238E27FC236}">
                <a16:creationId xmlns:a16="http://schemas.microsoft.com/office/drawing/2014/main" id="{1FF1BEDE-508E-41C2-8617-CCF1B88661A9}"/>
              </a:ext>
            </a:extLst>
          </p:cNvPr>
          <p:cNvSpPr>
            <a:spLocks noGrp="1"/>
          </p:cNvSpPr>
          <p:nvPr>
            <p:ph idx="1"/>
          </p:nvPr>
        </p:nvSpPr>
        <p:spPr/>
        <p:txBody>
          <a:bodyPr>
            <a:normAutofit lnSpcReduction="10000"/>
          </a:bodyPr>
          <a:lstStyle/>
          <a:p>
            <a:pPr algn="just" hangingPunct="0">
              <a:lnSpc>
                <a:spcPct val="115000"/>
              </a:lnSpc>
              <a:spcBef>
                <a:spcPts val="600"/>
              </a:spcBef>
              <a:tabLst>
                <a:tab pos="1188085" algn="l"/>
              </a:tabLst>
            </a:pPr>
            <a:r>
              <a:rPr lang="en-US" sz="2000" dirty="0">
                <a:effectLst/>
                <a:latin typeface="+mn-lt"/>
                <a:ea typeface="Times New Roman" panose="02020603050405020304" pitchFamily="18" charset="0"/>
              </a:rPr>
              <a:t>Comparison against measurements is carried out for a set of terrestrial trans-horizon links available in the DBSG3 table C3_1_v1:</a:t>
            </a:r>
          </a:p>
          <a:p>
            <a:pPr marL="457200" lvl="1" indent="0">
              <a:lnSpc>
                <a:spcPct val="115000"/>
              </a:lnSpc>
              <a:spcBef>
                <a:spcPts val="600"/>
              </a:spcBef>
              <a:buNone/>
              <a:tabLst>
                <a:tab pos="1188085" algn="l"/>
                <a:tab pos="457200" algn="l"/>
              </a:tabLst>
            </a:pPr>
            <a:r>
              <a:rPr lang="en-US" sz="2000" u="sng" dirty="0">
                <a:solidFill>
                  <a:srgbClr val="0000FF"/>
                </a:solidFill>
                <a:effectLst/>
                <a:latin typeface="+mn-lt"/>
                <a:ea typeface="Times New Roman" panose="02020603050405020304" pitchFamily="18" charset="0"/>
                <a:hlinkClick r:id="rId2"/>
              </a:rPr>
              <a:t>CG 3M-2/</a:t>
            </a:r>
            <a:r>
              <a:rPr lang="en-GB" sz="2000" u="sng" dirty="0">
                <a:solidFill>
                  <a:srgbClr val="0000FF"/>
                </a:solidFill>
                <a:effectLst/>
                <a:latin typeface="+mn-lt"/>
                <a:ea typeface="Times New Roman" panose="02020603050405020304" pitchFamily="18" charset="0"/>
                <a:hlinkClick r:id="rId3" tooltip="DBSG3 Repository"/>
              </a:rPr>
              <a:t>DBSG3 Repository/</a:t>
            </a:r>
            <a:r>
              <a:rPr lang="en-GB" sz="2000" u="sng" dirty="0">
                <a:solidFill>
                  <a:srgbClr val="05A8AF"/>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Part III Terrestrial trans-horizon</a:t>
            </a:r>
            <a:r>
              <a:rPr lang="en-GB" sz="2000" u="sng" dirty="0">
                <a:solidFill>
                  <a:srgbClr val="3C8E91"/>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 </a:t>
            </a:r>
            <a:r>
              <a:rPr lang="en-GB" sz="2000" u="sng" dirty="0">
                <a:solidFill>
                  <a:srgbClr val="05A8AF"/>
                </a:solidFill>
                <a:effectLst/>
                <a:latin typeface="+mn-lt"/>
                <a:ea typeface="Times New Roman" panose="02020603050405020304" pitchFamily="18" charset="0"/>
                <a:hlinkClick r:id="rId4" tooltip="Part III Terrestrial trans-horizon path and rain scatter data">
                  <a:extLst>
                    <a:ext uri="{A12FA001-AC4F-418D-AE19-62706E023703}">
                      <ahyp:hlinkClr xmlns:ahyp="http://schemas.microsoft.com/office/drawing/2018/hyperlinkcolor" val="tx"/>
                    </a:ext>
                  </a:extLst>
                </a:hlinkClick>
              </a:rPr>
              <a:t>path and rain scatter data</a:t>
            </a:r>
            <a:r>
              <a:rPr lang="en-GB" sz="2000" u="sng" dirty="0">
                <a:solidFill>
                  <a:srgbClr val="05A8AF"/>
                </a:solidFill>
                <a:effectLst/>
                <a:latin typeface="+mn-lt"/>
                <a:ea typeface="Times New Roman" panose="02020603050405020304" pitchFamily="18" charset="0"/>
              </a:rPr>
              <a:t>/</a:t>
            </a:r>
            <a:r>
              <a:rPr lang="en-GB" sz="2000" u="sng" dirty="0">
                <a:solidFill>
                  <a:srgbClr val="0000FF"/>
                </a:solidFill>
                <a:effectLst/>
                <a:latin typeface="+mn-lt"/>
                <a:ea typeface="Times New Roman" panose="02020603050405020304" pitchFamily="18" charset="0"/>
                <a:hlinkClick r:id="rId5" tooltip="III-01"/>
              </a:rPr>
              <a:t>III-01/</a:t>
            </a:r>
            <a:r>
              <a:rPr lang="en-GB" sz="2000" u="sng" dirty="0">
                <a:solidFill>
                  <a:srgbClr val="0000FF"/>
                </a:solidFill>
                <a:effectLst/>
                <a:latin typeface="+mn-lt"/>
                <a:ea typeface="Times New Roman" panose="02020603050405020304" pitchFamily="18" charset="0"/>
                <a:hlinkClick r:id="rId6"/>
              </a:rPr>
              <a:t>C3_1_v1</a:t>
            </a:r>
            <a:endParaRPr lang="en-US" sz="2000" u="sng" dirty="0">
              <a:effectLst/>
              <a:latin typeface="+mn-lt"/>
              <a:ea typeface="Times New Roman" panose="02020603050405020304" pitchFamily="18" charset="0"/>
            </a:endParaRPr>
          </a:p>
          <a:p>
            <a:pPr algn="just" hangingPunct="0">
              <a:lnSpc>
                <a:spcPct val="115000"/>
              </a:lnSpc>
              <a:spcBef>
                <a:spcPts val="600"/>
              </a:spcBef>
              <a:tabLst>
                <a:tab pos="1188085" algn="l"/>
              </a:tabLst>
            </a:pPr>
            <a:r>
              <a:rPr lang="en-US" sz="2000" dirty="0">
                <a:effectLst/>
                <a:latin typeface="+mn-lt"/>
                <a:ea typeface="Times New Roman" panose="02020603050405020304" pitchFamily="18" charset="0"/>
              </a:rPr>
              <a:t>An updated version of Table C3_1_v1 is used in this analysis, which was provided by Dr S. Salamon (AUS), together with the terrain profile data files for the corresponding links. These can be found in the folder: </a:t>
            </a:r>
          </a:p>
          <a:p>
            <a:pPr marL="457200" lvl="1" indent="0" algn="just" hangingPunct="0">
              <a:lnSpc>
                <a:spcPct val="115000"/>
              </a:lnSpc>
              <a:spcBef>
                <a:spcPts val="600"/>
              </a:spcBef>
              <a:buNone/>
              <a:tabLst>
                <a:tab pos="1188085" algn="l"/>
              </a:tabLst>
            </a:pPr>
            <a:r>
              <a:rPr lang="en-US" sz="2000" dirty="0">
                <a:latin typeface="+mn-lt"/>
                <a:hlinkClick r:id="rId7"/>
              </a:rPr>
              <a:t>https://github.com/eeveetza/p2001/tree/dev-pdr-tropo/matlab/C3_1_profiles</a:t>
            </a:r>
            <a:endParaRPr lang="en-US" sz="2000" dirty="0">
              <a:latin typeface="+mn-lt"/>
            </a:endParaRPr>
          </a:p>
          <a:p>
            <a:pPr algn="just" hangingPunct="0">
              <a:lnSpc>
                <a:spcPct val="115000"/>
              </a:lnSpc>
              <a:spcBef>
                <a:spcPts val="600"/>
              </a:spcBef>
              <a:tabLst>
                <a:tab pos="1188085" algn="l"/>
              </a:tabLst>
            </a:pPr>
            <a:r>
              <a:rPr lang="en-US" sz="2000" dirty="0">
                <a:latin typeface="+mn-lt"/>
              </a:rPr>
              <a:t>The calculation carried out only for links which contain the values for all the input parameters required by Recommendation ITU-R </a:t>
            </a:r>
            <a:r>
              <a:rPr lang="en-US" dirty="0"/>
              <a:t>P.2001-4 and when they are within its domain of validity. Other links are ignored. </a:t>
            </a:r>
          </a:p>
          <a:p>
            <a:pPr algn="just" hangingPunct="0">
              <a:lnSpc>
                <a:spcPct val="115000"/>
              </a:lnSpc>
              <a:spcBef>
                <a:spcPts val="600"/>
              </a:spcBef>
              <a:tabLst>
                <a:tab pos="1188085" algn="l"/>
              </a:tabLst>
            </a:pPr>
            <a:r>
              <a:rPr lang="en-US" dirty="0"/>
              <a:t>d = 66 – 975 km, f = 0.51 – 17.8 GHz, t = 0.001 – 99 %</a:t>
            </a:r>
          </a:p>
        </p:txBody>
      </p:sp>
    </p:spTree>
    <p:extLst>
      <p:ext uri="{BB962C8B-B14F-4D97-AF65-F5344CB8AC3E}">
        <p14:creationId xmlns:p14="http://schemas.microsoft.com/office/powerpoint/2010/main" val="28313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11</a:t>
            </a:fld>
            <a:endParaRPr lang="de-CH" dirty="0"/>
          </a:p>
        </p:txBody>
      </p:sp>
      <p:graphicFrame>
        <p:nvGraphicFramePr>
          <p:cNvPr id="9" name="Content Placeholder 8">
            <a:extLst>
              <a:ext uri="{FF2B5EF4-FFF2-40B4-BE49-F238E27FC236}">
                <a16:creationId xmlns:a16="http://schemas.microsoft.com/office/drawing/2014/main" id="{40D3F48B-894C-4151-A261-69484AF1F6FF}"/>
              </a:ext>
            </a:extLst>
          </p:cNvPr>
          <p:cNvGraphicFramePr>
            <a:graphicFrameLocks noGrp="1"/>
          </p:cNvGraphicFramePr>
          <p:nvPr>
            <p:ph idx="1"/>
          </p:nvPr>
        </p:nvGraphicFramePr>
        <p:xfrm>
          <a:off x="1271589" y="867305"/>
          <a:ext cx="9972144" cy="500498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8</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038092236"/>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083594166"/>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22</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2.4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10.4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9.3</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12.5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12.5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45</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4.3</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3.8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11.7</a:t>
                      </a:r>
                    </a:p>
                  </a:txBody>
                  <a:tcPr marL="67945" marR="67945" marT="0" marB="0">
                    <a:solidFill>
                      <a:srgbClr val="8BFF4B"/>
                    </a:solidFill>
                  </a:tcPr>
                </a:tc>
                <a:extLst>
                  <a:ext uri="{0D108BD9-81ED-4DB2-BD59-A6C34878D82A}">
                    <a16:rowId xmlns:a16="http://schemas.microsoft.com/office/drawing/2014/main" val="3600034419"/>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40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3.3</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11.1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3.1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10.8</a:t>
                      </a:r>
                    </a:p>
                  </a:txBody>
                  <a:tcPr marL="67945" marR="67945" marT="0" marB="0">
                    <a:solidFill>
                      <a:srgbClr val="8BFF4B"/>
                    </a:solidFill>
                  </a:tcPr>
                </a:tc>
                <a:extLst>
                  <a:ext uri="{0D108BD9-81ED-4DB2-BD59-A6C34878D82A}">
                    <a16:rowId xmlns:a16="http://schemas.microsoft.com/office/drawing/2014/main" val="1480546339"/>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41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1.9</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9.8</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1.9</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9.9</a:t>
                      </a:r>
                    </a:p>
                  </a:txBody>
                  <a:tcPr marL="67945" marR="67945" marT="0" marB="0">
                    <a:solidFill>
                      <a:srgbClr val="FFEBAB"/>
                    </a:solidFill>
                  </a:tcPr>
                </a:tc>
                <a:extLst>
                  <a:ext uri="{0D108BD9-81ED-4DB2-BD59-A6C34878D82A}">
                    <a16:rowId xmlns:a16="http://schemas.microsoft.com/office/drawing/2014/main" val="4037048045"/>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34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0.1</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8.4</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0.1</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8.4</a:t>
                      </a:r>
                    </a:p>
                  </a:txBody>
                  <a:tcPr marL="67945" marR="67945" marT="0" marB="0">
                    <a:solidFill>
                      <a:srgbClr val="FFEBAB"/>
                    </a:solidFill>
                  </a:tcPr>
                </a:tc>
                <a:extLst>
                  <a:ext uri="{0D108BD9-81ED-4DB2-BD59-A6C34878D82A}">
                    <a16:rowId xmlns:a16="http://schemas.microsoft.com/office/drawing/2014/main" val="4280442493"/>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34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0.5</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8.5</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0.5</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8.5</a:t>
                      </a:r>
                    </a:p>
                  </a:txBody>
                  <a:tcPr marL="67945" marR="67945" marT="0" marB="0">
                    <a:solidFill>
                      <a:srgbClr val="FFEBAB"/>
                    </a:solidFill>
                  </a:tcPr>
                </a:tc>
                <a:extLst>
                  <a:ext uri="{0D108BD9-81ED-4DB2-BD59-A6C34878D82A}">
                    <a16:rowId xmlns:a16="http://schemas.microsoft.com/office/drawing/2014/main" val="3054628018"/>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-0.4</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7.1</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-0.4</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7.1</a:t>
                      </a:r>
                    </a:p>
                  </a:txBody>
                  <a:tcPr marL="67945" marR="67945" marT="0" marB="0">
                    <a:solidFill>
                      <a:srgbClr val="FFEBAB"/>
                    </a:solidFill>
                  </a:tcPr>
                </a:tc>
                <a:extLst>
                  <a:ext uri="{0D108BD9-81ED-4DB2-BD59-A6C34878D82A}">
                    <a16:rowId xmlns:a16="http://schemas.microsoft.com/office/drawing/2014/main" val="782288950"/>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-0.3</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-0.3</a:t>
                      </a:r>
                      <a:endParaRPr lang="en-US" sz="2000" dirty="0">
                        <a:effectLst/>
                        <a:latin typeface="+mn-lt"/>
                        <a:ea typeface="Times New Roman" panose="02020603050405020304" pitchFamily="18" charset="0"/>
                      </a:endParaRPr>
                    </a:p>
                  </a:txBody>
                  <a:tcPr marL="67945" marR="67945" marT="0" marB="0">
                    <a:solidFill>
                      <a:srgbClr val="FFEBA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8</a:t>
                      </a:r>
                    </a:p>
                  </a:txBody>
                  <a:tcPr marL="67945" marR="67945" marT="0" marB="0">
                    <a:solidFill>
                      <a:srgbClr val="FFEBAB"/>
                    </a:solidFill>
                  </a:tcPr>
                </a:tc>
                <a:extLst>
                  <a:ext uri="{0D108BD9-81ED-4DB2-BD59-A6C34878D82A}">
                    <a16:rowId xmlns:a16="http://schemas.microsoft.com/office/drawing/2014/main" val="1383462118"/>
                  </a:ext>
                </a:extLst>
              </a:tr>
            </a:tbl>
          </a:graphicData>
        </a:graphic>
      </p:graphicFrame>
      <p:sp>
        <p:nvSpPr>
          <p:cNvPr id="4" name="TextBox 3">
            <a:extLst>
              <a:ext uri="{FF2B5EF4-FFF2-40B4-BE49-F238E27FC236}">
                <a16:creationId xmlns:a16="http://schemas.microsoft.com/office/drawing/2014/main" id="{847DC7A9-1888-4F97-8962-CE359DC22E26}"/>
              </a:ext>
            </a:extLst>
          </p:cNvPr>
          <p:cNvSpPr txBox="1"/>
          <p:nvPr/>
        </p:nvSpPr>
        <p:spPr>
          <a:xfrm>
            <a:off x="1175937" y="6390475"/>
            <a:ext cx="10132902" cy="400110"/>
          </a:xfrm>
          <a:prstGeom prst="rect">
            <a:avLst/>
          </a:prstGeom>
          <a:noFill/>
        </p:spPr>
        <p:txBody>
          <a:bodyPr wrap="none" rtlCol="0">
            <a:spAutoFit/>
          </a:bodyPr>
          <a:lstStyle/>
          <a:p>
            <a:r>
              <a:rPr lang="de-CH" sz="2000" dirty="0" err="1"/>
              <a:t>Only</a:t>
            </a:r>
            <a:r>
              <a:rPr lang="de-CH" sz="2000" dirty="0"/>
              <a:t> </a:t>
            </a:r>
            <a:r>
              <a:rPr lang="de-CH" sz="2000" dirty="0" err="1"/>
              <a:t>records</a:t>
            </a:r>
            <a:r>
              <a:rPr lang="de-CH" sz="2000" dirty="0"/>
              <a:t> </a:t>
            </a:r>
            <a:r>
              <a:rPr lang="de-CH" sz="2000" dirty="0" err="1"/>
              <a:t>for</a:t>
            </a:r>
            <a:r>
              <a:rPr lang="de-CH" sz="2000" dirty="0"/>
              <a:t> </a:t>
            </a:r>
            <a:r>
              <a:rPr lang="de-CH" sz="2000" dirty="0" err="1"/>
              <a:t>which</a:t>
            </a:r>
            <a:r>
              <a:rPr lang="de-CH" sz="2000" dirty="0"/>
              <a:t> </a:t>
            </a:r>
            <a:r>
              <a:rPr lang="en-US" sz="2000" dirty="0">
                <a:effectLst/>
                <a:ea typeface="Times New Roman" panose="02020603050405020304" pitchFamily="18" charset="0"/>
              </a:rPr>
              <a:t>the prediction error for both of the two models is less than 25 dB</a:t>
            </a:r>
            <a:r>
              <a:rPr lang="de-CH" sz="2000" dirty="0"/>
              <a:t> </a:t>
            </a:r>
            <a:endParaRPr lang="en-US" sz="2000" dirty="0"/>
          </a:p>
        </p:txBody>
      </p:sp>
    </p:spTree>
    <p:extLst>
      <p:ext uri="{BB962C8B-B14F-4D97-AF65-F5344CB8AC3E}">
        <p14:creationId xmlns:p14="http://schemas.microsoft.com/office/powerpoint/2010/main" val="337896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0F30-E166-4750-BB6B-8F330471CFFA}"/>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2C245251-B3E8-40DD-8962-E66CF2890BE2}"/>
              </a:ext>
            </a:extLst>
          </p:cNvPr>
          <p:cNvSpPr>
            <a:spLocks noGrp="1"/>
          </p:cNvSpPr>
          <p:nvPr>
            <p:ph type="sldNum" sz="quarter" idx="11"/>
          </p:nvPr>
        </p:nvSpPr>
        <p:spPr/>
        <p:txBody>
          <a:bodyPr/>
          <a:lstStyle/>
          <a:p>
            <a:fld id="{938B5AEB-73A4-4C01-ADF2-DAD8E1F157E6}" type="slidenum">
              <a:rPr lang="de-CH" smtClean="0"/>
              <a:pPr/>
              <a:t>12</a:t>
            </a:fld>
            <a:endParaRPr lang="de-CH" dirty="0"/>
          </a:p>
        </p:txBody>
      </p:sp>
      <p:graphicFrame>
        <p:nvGraphicFramePr>
          <p:cNvPr id="9" name="Content Placeholder 8">
            <a:extLst>
              <a:ext uri="{FF2B5EF4-FFF2-40B4-BE49-F238E27FC236}">
                <a16:creationId xmlns:a16="http://schemas.microsoft.com/office/drawing/2014/main" id="{40D3F48B-894C-4151-A261-69484AF1F6FF}"/>
              </a:ext>
            </a:extLst>
          </p:cNvPr>
          <p:cNvGraphicFramePr>
            <a:graphicFrameLocks noGrp="1"/>
          </p:cNvGraphicFramePr>
          <p:nvPr>
            <p:ph idx="1"/>
            <p:extLst>
              <p:ext uri="{D42A27DB-BD31-4B8C-83A1-F6EECF244321}">
                <p14:modId xmlns:p14="http://schemas.microsoft.com/office/powerpoint/2010/main" val="389831406"/>
              </p:ext>
            </p:extLst>
          </p:nvPr>
        </p:nvGraphicFramePr>
        <p:xfrm>
          <a:off x="1271589" y="867305"/>
          <a:ext cx="9972144" cy="5004987"/>
        </p:xfrm>
        <a:graphic>
          <a:graphicData uri="http://schemas.openxmlformats.org/drawingml/2006/table">
            <a:tbl>
              <a:tblPr>
                <a:tableStyleId>{793D81CF-94F2-401A-BA57-92F5A7B2D0C5}</a:tableStyleId>
              </a:tblPr>
              <a:tblGrid>
                <a:gridCol w="1853821">
                  <a:extLst>
                    <a:ext uri="{9D8B030D-6E8A-4147-A177-3AD203B41FA5}">
                      <a16:colId xmlns:a16="http://schemas.microsoft.com/office/drawing/2014/main" val="1048031844"/>
                    </a:ext>
                  </a:extLst>
                </a:gridCol>
                <a:gridCol w="2018069">
                  <a:extLst>
                    <a:ext uri="{9D8B030D-6E8A-4147-A177-3AD203B41FA5}">
                      <a16:colId xmlns:a16="http://schemas.microsoft.com/office/drawing/2014/main" val="1121558818"/>
                    </a:ext>
                  </a:extLst>
                </a:gridCol>
                <a:gridCol w="1133375">
                  <a:extLst>
                    <a:ext uri="{9D8B030D-6E8A-4147-A177-3AD203B41FA5}">
                      <a16:colId xmlns:a16="http://schemas.microsoft.com/office/drawing/2014/main" val="835249360"/>
                    </a:ext>
                  </a:extLst>
                </a:gridCol>
                <a:gridCol w="1708185">
                  <a:extLst>
                    <a:ext uri="{9D8B030D-6E8A-4147-A177-3AD203B41FA5}">
                      <a16:colId xmlns:a16="http://schemas.microsoft.com/office/drawing/2014/main" val="2939983341"/>
                    </a:ext>
                  </a:extLst>
                </a:gridCol>
                <a:gridCol w="1707091">
                  <a:extLst>
                    <a:ext uri="{9D8B030D-6E8A-4147-A177-3AD203B41FA5}">
                      <a16:colId xmlns:a16="http://schemas.microsoft.com/office/drawing/2014/main" val="1676798735"/>
                    </a:ext>
                  </a:extLst>
                </a:gridCol>
                <a:gridCol w="1551603">
                  <a:extLst>
                    <a:ext uri="{9D8B030D-6E8A-4147-A177-3AD203B41FA5}">
                      <a16:colId xmlns:a16="http://schemas.microsoft.com/office/drawing/2014/main" val="4096410696"/>
                    </a:ext>
                  </a:extLst>
                </a:gridCol>
              </a:tblGrid>
              <a:tr h="439605">
                <a:tc rowSpan="2">
                  <a:txBody>
                    <a:bodyPr/>
                    <a:lstStyle/>
                    <a:p>
                      <a:pPr algn="ctr" hangingPunct="0">
                        <a:spcBef>
                          <a:spcPts val="400"/>
                        </a:spcBef>
                        <a:spcAft>
                          <a:spcPts val="400"/>
                        </a:spcAft>
                        <a:tabLst>
                          <a:tab pos="1188085" algn="l"/>
                        </a:tabLst>
                      </a:pPr>
                      <a:r>
                        <a:rPr lang="en-GB" sz="2000" dirty="0">
                          <a:effectLst/>
                        </a:rPr>
                        <a:t>Time percentage</a:t>
                      </a:r>
                      <a:endParaRPr lang="en-US" sz="2000" b="1" dirty="0">
                        <a:effectLst/>
                        <a:latin typeface="Times New Roman Bold"/>
                        <a:ea typeface="Times New Roman" panose="02020603050405020304" pitchFamily="18" charset="0"/>
                      </a:endParaRPr>
                    </a:p>
                  </a:txBody>
                  <a:tcPr marL="67945" marR="67945" marT="0" marB="0" anchor="ctr"/>
                </a:tc>
                <a:tc rowSpan="2">
                  <a:txBody>
                    <a:bodyPr/>
                    <a:lstStyle/>
                    <a:p>
                      <a:pPr algn="ctr" hangingPunct="0">
                        <a:spcBef>
                          <a:spcPts val="400"/>
                        </a:spcBef>
                        <a:spcAft>
                          <a:spcPts val="400"/>
                        </a:spcAft>
                        <a:tabLst>
                          <a:tab pos="1188085" algn="l"/>
                        </a:tabLst>
                      </a:pPr>
                      <a:r>
                        <a:rPr lang="en-GB" sz="2000" dirty="0">
                          <a:effectLst/>
                        </a:rPr>
                        <a:t>Number of links</a:t>
                      </a:r>
                      <a:endParaRPr lang="en-US" sz="2000" b="1" dirty="0">
                        <a:effectLst/>
                        <a:latin typeface="Times New Roman Bold"/>
                        <a:ea typeface="Times New Roman" panose="02020603050405020304" pitchFamily="18" charset="0"/>
                      </a:endParaRPr>
                    </a:p>
                  </a:txBody>
                  <a:tcPr marL="67945" marR="67945" marT="0" marB="0" anchor="ctr"/>
                </a:tc>
                <a:tc gridSpan="2">
                  <a:txBody>
                    <a:bodyPr/>
                    <a:lstStyle/>
                    <a:p>
                      <a:pPr algn="ctr" hangingPunct="0">
                        <a:spcBef>
                          <a:spcPts val="400"/>
                        </a:spcBef>
                        <a:spcAft>
                          <a:spcPts val="400"/>
                        </a:spcAft>
                        <a:tabLst>
                          <a:tab pos="1188085" algn="l"/>
                        </a:tabLst>
                      </a:pPr>
                      <a:r>
                        <a:rPr lang="fr-FR" sz="2000" dirty="0">
                          <a:effectLst/>
                        </a:rPr>
                        <a:t>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tc gridSpan="2">
                  <a:txBody>
                    <a:bodyPr/>
                    <a:lstStyle/>
                    <a:p>
                      <a:pPr algn="ctr" hangingPunct="0">
                        <a:spcBef>
                          <a:spcPts val="400"/>
                        </a:spcBef>
                        <a:spcAft>
                          <a:spcPts val="400"/>
                        </a:spcAft>
                        <a:tabLst>
                          <a:tab pos="1188085" algn="l"/>
                        </a:tabLst>
                      </a:pPr>
                      <a:r>
                        <a:rPr lang="en-GB" sz="2000" dirty="0">
                          <a:effectLst/>
                        </a:rPr>
                        <a:t>PDR P.2001</a:t>
                      </a:r>
                      <a:endParaRPr lang="en-US" sz="2000" b="1" dirty="0">
                        <a:effectLst/>
                        <a:latin typeface="Times New Roman Bold"/>
                        <a:ea typeface="Times New Roman" panose="02020603050405020304" pitchFamily="18" charset="0"/>
                      </a:endParaRPr>
                    </a:p>
                  </a:txBody>
                  <a:tcPr marL="67945" marR="67945" marT="0" marB="0" anchor="ctr"/>
                </a:tc>
                <a:tc hMerge="1">
                  <a:txBody>
                    <a:bodyPr/>
                    <a:lstStyle/>
                    <a:p>
                      <a:endParaRPr lang="en-US"/>
                    </a:p>
                  </a:txBody>
                  <a:tcPr/>
                </a:tc>
                <a:extLst>
                  <a:ext uri="{0D108BD9-81ED-4DB2-BD59-A6C34878D82A}">
                    <a16:rowId xmlns:a16="http://schemas.microsoft.com/office/drawing/2014/main" val="1878207295"/>
                  </a:ext>
                </a:extLst>
              </a:tr>
              <a:tr h="438502">
                <a:tc vMerge="1">
                  <a:txBody>
                    <a:bodyPr/>
                    <a:lstStyle/>
                    <a:p>
                      <a:endParaRPr lang="en-US"/>
                    </a:p>
                  </a:txBody>
                  <a:tcPr/>
                </a:tc>
                <a:tc vMerge="1">
                  <a:txBody>
                    <a:bodyPr/>
                    <a:lstStyle/>
                    <a:p>
                      <a:endParaRPr lang="en-US"/>
                    </a:p>
                  </a:txBody>
                  <a:tcP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ME (dB)</a:t>
                      </a:r>
                      <a:endParaRPr lang="en-US" sz="2000" b="1">
                        <a:effectLst/>
                        <a:latin typeface="Times New Roman Bold"/>
                        <a:ea typeface="Times New Roman" panose="02020603050405020304" pitchFamily="18" charset="0"/>
                      </a:endParaRPr>
                    </a:p>
                  </a:txBody>
                  <a:tcPr marL="67945" marR="67945" marT="0" marB="0" anchor="ctr"/>
                </a:tc>
                <a:tc>
                  <a:txBody>
                    <a:bodyPr/>
                    <a:lstStyle/>
                    <a:p>
                      <a:pPr algn="ctr" hangingPunct="0">
                        <a:spcBef>
                          <a:spcPts val="400"/>
                        </a:spcBef>
                        <a:spcAft>
                          <a:spcPts val="400"/>
                        </a:spcAft>
                        <a:tabLst>
                          <a:tab pos="1188085" algn="l"/>
                        </a:tabLst>
                      </a:pPr>
                      <a:r>
                        <a:rPr lang="en-GB" sz="2000">
                          <a:effectLst/>
                        </a:rPr>
                        <a:t>RMSE (dB)</a:t>
                      </a:r>
                      <a:endParaRPr lang="en-US" sz="2000" b="1">
                        <a:effectLst/>
                        <a:latin typeface="Times New Roman Bold"/>
                        <a:ea typeface="Times New Roman" panose="02020603050405020304" pitchFamily="18" charset="0"/>
                      </a:endParaRPr>
                    </a:p>
                  </a:txBody>
                  <a:tcPr marL="67945" marR="67945" marT="0" marB="0" anchor="ctr"/>
                </a:tc>
                <a:extLst>
                  <a:ext uri="{0D108BD9-81ED-4DB2-BD59-A6C34878D82A}">
                    <a16:rowId xmlns:a16="http://schemas.microsoft.com/office/drawing/2014/main" val="341516076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8</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038092236"/>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083594166"/>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22</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4.4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0.9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1820339940"/>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5.8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9.9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2.4</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493018761"/>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10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35</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10</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15.2</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13.8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22642838"/>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37</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8.5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15.7</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7.9</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15.1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extLst>
                  <a:ext uri="{0D108BD9-81ED-4DB2-BD59-A6C34878D82A}">
                    <a16:rowId xmlns:a16="http://schemas.microsoft.com/office/drawing/2014/main" val="2836136523"/>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53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7.6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19.6</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6.5</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17.5</a:t>
                      </a:r>
                    </a:p>
                  </a:txBody>
                  <a:tcPr marL="67945" marR="67945" marT="0" marB="0">
                    <a:solidFill>
                      <a:srgbClr val="8BFF4B"/>
                    </a:solidFill>
                  </a:tcPr>
                </a:tc>
                <a:extLst>
                  <a:ext uri="{0D108BD9-81ED-4DB2-BD59-A6C34878D82A}">
                    <a16:rowId xmlns:a16="http://schemas.microsoft.com/office/drawing/2014/main" val="3600034419"/>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47</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9.1</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23.3</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highlight>
                            <a:srgbClr val="8BFF4B"/>
                          </a:highlight>
                          <a:latin typeface="+mn-lt"/>
                          <a:ea typeface="Times New Roman" panose="02020603050405020304" pitchFamily="18" charset="0"/>
                        </a:rPr>
                        <a:t>7.8</a:t>
                      </a:r>
                      <a:endParaRPr lang="en-US" sz="2000" dirty="0">
                        <a:effectLst/>
                        <a:highlight>
                          <a:srgbClr val="8BFF4B"/>
                        </a:highligh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highlight>
                            <a:srgbClr val="8BFF4B"/>
                          </a:highlight>
                          <a:latin typeface="+mn-lt"/>
                        </a:rPr>
                        <a:t>20.2</a:t>
                      </a:r>
                    </a:p>
                  </a:txBody>
                  <a:tcPr marL="67945" marR="67945" marT="0" marB="0">
                    <a:solidFill>
                      <a:srgbClr val="8BFF4B"/>
                    </a:solidFill>
                  </a:tcPr>
                </a:tc>
                <a:extLst>
                  <a:ext uri="{0D108BD9-81ED-4DB2-BD59-A6C34878D82A}">
                    <a16:rowId xmlns:a16="http://schemas.microsoft.com/office/drawing/2014/main" val="1480546339"/>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50</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9.5</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25.2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21.6</a:t>
                      </a:r>
                    </a:p>
                  </a:txBody>
                  <a:tcPr marL="67945" marR="67945" marT="0" marB="0">
                    <a:solidFill>
                      <a:srgbClr val="8BFF4B"/>
                    </a:solidFill>
                  </a:tcPr>
                </a:tc>
                <a:extLst>
                  <a:ext uri="{0D108BD9-81ED-4DB2-BD59-A6C34878D82A}">
                    <a16:rowId xmlns:a16="http://schemas.microsoft.com/office/drawing/2014/main" val="4037048045"/>
                  </a:ext>
                </a:extLst>
              </a:tr>
              <a:tr h="321248">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44</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10.4</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28</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8.7</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24</a:t>
                      </a:r>
                    </a:p>
                  </a:txBody>
                  <a:tcPr marL="67945" marR="67945" marT="0" marB="0">
                    <a:solidFill>
                      <a:srgbClr val="8BFF4B"/>
                    </a:solidFill>
                  </a:tcPr>
                </a:tc>
                <a:extLst>
                  <a:ext uri="{0D108BD9-81ED-4DB2-BD59-A6C34878D82A}">
                    <a16:rowId xmlns:a16="http://schemas.microsoft.com/office/drawing/2014/main" val="4280442493"/>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43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10.2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27.8</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8.9</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24.8</a:t>
                      </a:r>
                    </a:p>
                  </a:txBody>
                  <a:tcPr marL="67945" marR="67945" marT="0" marB="0">
                    <a:solidFill>
                      <a:srgbClr val="8BFF4B"/>
                    </a:solidFill>
                  </a:tcPr>
                </a:tc>
                <a:extLst>
                  <a:ext uri="{0D108BD9-81ED-4DB2-BD59-A6C34878D82A}">
                    <a16:rowId xmlns:a16="http://schemas.microsoft.com/office/drawing/2014/main" val="3054628018"/>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0.003</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25</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5.9</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22.5</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5.2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20.5</a:t>
                      </a:r>
                    </a:p>
                  </a:txBody>
                  <a:tcPr marL="67945" marR="67945" marT="0" marB="0">
                    <a:solidFill>
                      <a:srgbClr val="8BFF4B"/>
                    </a:solidFill>
                  </a:tcPr>
                </a:tc>
                <a:extLst>
                  <a:ext uri="{0D108BD9-81ED-4DB2-BD59-A6C34878D82A}">
                    <a16:rowId xmlns:a16="http://schemas.microsoft.com/office/drawing/2014/main" val="782288950"/>
                  </a:ext>
                </a:extLst>
              </a:tr>
              <a:tr h="293224">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0.001</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29</a:t>
                      </a:r>
                      <a:endParaRPr lang="en-US" sz="2000" dirty="0">
                        <a:effectLst/>
                        <a:latin typeface="+mn-lt"/>
                        <a:ea typeface="Times New Roman" panose="02020603050405020304" pitchFamily="18" charset="0"/>
                      </a:endParaRPr>
                    </a:p>
                  </a:txBody>
                  <a:tcPr marL="67945" marR="67945" marT="0" marB="0"/>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8.2</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22.3</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de-CH" sz="2000" dirty="0">
                          <a:effectLst/>
                          <a:latin typeface="+mn-lt"/>
                          <a:ea typeface="Times New Roman" panose="02020603050405020304" pitchFamily="18" charset="0"/>
                        </a:rPr>
                        <a:t>7.8</a:t>
                      </a:r>
                      <a:endParaRPr lang="en-US" sz="2000" dirty="0">
                        <a:effectLst/>
                        <a:latin typeface="+mn-lt"/>
                        <a:ea typeface="Times New Roman" panose="02020603050405020304" pitchFamily="18" charset="0"/>
                      </a:endParaRPr>
                    </a:p>
                  </a:txBody>
                  <a:tcPr marL="67945" marR="67945" marT="0" marB="0">
                    <a:solidFill>
                      <a:srgbClr val="8BFF4B"/>
                    </a:solidFill>
                  </a:tcPr>
                </a:tc>
                <a:tc>
                  <a:txBody>
                    <a:bodyPr/>
                    <a:lstStyle/>
                    <a:p>
                      <a:pPr algn="ctr" hangingPunct="0">
                        <a:spcBef>
                          <a:spcPts val="200"/>
                        </a:spcBef>
                        <a:spcAft>
                          <a:spcPts val="200"/>
                        </a:spcAft>
                        <a:tabLst>
                          <a:tab pos="180340" algn="l"/>
                          <a:tab pos="540385" algn="l"/>
                          <a:tab pos="900430" algn="l"/>
                          <a:tab pos="1188085" algn="l"/>
                          <a:tab pos="1260475" algn="l"/>
                          <a:tab pos="1620520" algn="l"/>
                          <a:tab pos="1980565" algn="l"/>
                          <a:tab pos="2340610" algn="l"/>
                        </a:tabLst>
                      </a:pPr>
                      <a:r>
                        <a:rPr lang="en-GB" sz="2000" dirty="0">
                          <a:effectLst/>
                          <a:latin typeface="+mn-lt"/>
                        </a:rPr>
                        <a:t>21.3</a:t>
                      </a:r>
                    </a:p>
                  </a:txBody>
                  <a:tcPr marL="67945" marR="67945" marT="0" marB="0">
                    <a:solidFill>
                      <a:srgbClr val="8BFF4B"/>
                    </a:solidFill>
                  </a:tcPr>
                </a:tc>
                <a:extLst>
                  <a:ext uri="{0D108BD9-81ED-4DB2-BD59-A6C34878D82A}">
                    <a16:rowId xmlns:a16="http://schemas.microsoft.com/office/drawing/2014/main" val="1383462118"/>
                  </a:ext>
                </a:extLst>
              </a:tr>
            </a:tbl>
          </a:graphicData>
        </a:graphic>
      </p:graphicFrame>
      <p:sp>
        <p:nvSpPr>
          <p:cNvPr id="4" name="TextBox 3">
            <a:extLst>
              <a:ext uri="{FF2B5EF4-FFF2-40B4-BE49-F238E27FC236}">
                <a16:creationId xmlns:a16="http://schemas.microsoft.com/office/drawing/2014/main" id="{847DC7A9-1888-4F97-8962-CE359DC22E26}"/>
              </a:ext>
            </a:extLst>
          </p:cNvPr>
          <p:cNvSpPr txBox="1"/>
          <p:nvPr/>
        </p:nvSpPr>
        <p:spPr>
          <a:xfrm>
            <a:off x="1175937" y="6390475"/>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spTree>
    <p:extLst>
      <p:ext uri="{BB962C8B-B14F-4D97-AF65-F5344CB8AC3E}">
        <p14:creationId xmlns:p14="http://schemas.microsoft.com/office/powerpoint/2010/main" val="40935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C1FF-BB7D-45C2-AED1-D27DB367CBF7}"/>
              </a:ext>
            </a:extLst>
          </p:cNvPr>
          <p:cNvSpPr>
            <a:spLocks noGrp="1"/>
          </p:cNvSpPr>
          <p:nvPr>
            <p:ph type="title"/>
          </p:nvPr>
        </p:nvSpPr>
        <p:spPr/>
        <p:txBody>
          <a:bodyPr/>
          <a:lstStyle/>
          <a:p>
            <a:r>
              <a:rPr lang="de-CH" dirty="0" err="1"/>
              <a:t>Prediction</a:t>
            </a:r>
            <a:r>
              <a:rPr lang="de-CH" dirty="0"/>
              <a:t> </a:t>
            </a:r>
            <a:r>
              <a:rPr lang="de-CH" dirty="0" err="1"/>
              <a:t>performance</a:t>
            </a:r>
            <a:r>
              <a:rPr lang="de-CH" dirty="0"/>
              <a:t> </a:t>
            </a:r>
            <a:r>
              <a:rPr lang="de-CH" dirty="0" err="1"/>
              <a:t>analysis</a:t>
            </a:r>
            <a:r>
              <a:rPr lang="de-CH" dirty="0"/>
              <a:t>: trans-</a:t>
            </a:r>
            <a:r>
              <a:rPr lang="de-CH" dirty="0" err="1"/>
              <a:t>horizon</a:t>
            </a:r>
            <a:r>
              <a:rPr lang="de-CH" dirty="0"/>
              <a:t> </a:t>
            </a:r>
            <a:r>
              <a:rPr lang="de-CH" dirty="0" err="1"/>
              <a:t>paths</a:t>
            </a:r>
            <a:endParaRPr lang="en-US" dirty="0"/>
          </a:p>
        </p:txBody>
      </p:sp>
      <p:sp>
        <p:nvSpPr>
          <p:cNvPr id="3" name="Slide Number Placeholder 2">
            <a:extLst>
              <a:ext uri="{FF2B5EF4-FFF2-40B4-BE49-F238E27FC236}">
                <a16:creationId xmlns:a16="http://schemas.microsoft.com/office/drawing/2014/main" id="{6051290A-6217-4334-BAA1-5827BF283D15}"/>
              </a:ext>
            </a:extLst>
          </p:cNvPr>
          <p:cNvSpPr>
            <a:spLocks noGrp="1"/>
          </p:cNvSpPr>
          <p:nvPr>
            <p:ph type="sldNum" sz="quarter" idx="11"/>
          </p:nvPr>
        </p:nvSpPr>
        <p:spPr/>
        <p:txBody>
          <a:bodyPr/>
          <a:lstStyle/>
          <a:p>
            <a:fld id="{938B5AEB-73A4-4C01-ADF2-DAD8E1F157E6}" type="slidenum">
              <a:rPr lang="de-CH" smtClean="0"/>
              <a:pPr/>
              <a:t>13</a:t>
            </a:fld>
            <a:endParaRPr lang="de-CH" dirty="0"/>
          </a:p>
        </p:txBody>
      </p:sp>
      <p:sp>
        <p:nvSpPr>
          <p:cNvPr id="6" name="TextBox 5">
            <a:extLst>
              <a:ext uri="{FF2B5EF4-FFF2-40B4-BE49-F238E27FC236}">
                <a16:creationId xmlns:a16="http://schemas.microsoft.com/office/drawing/2014/main" id="{41FE699D-DC9B-41BA-BCF8-B05308FBDCAF}"/>
              </a:ext>
            </a:extLst>
          </p:cNvPr>
          <p:cNvSpPr txBox="1"/>
          <p:nvPr/>
        </p:nvSpPr>
        <p:spPr>
          <a:xfrm>
            <a:off x="1288522" y="5588002"/>
            <a:ext cx="1396536" cy="400110"/>
          </a:xfrm>
          <a:prstGeom prst="rect">
            <a:avLst/>
          </a:prstGeom>
          <a:noFill/>
        </p:spPr>
        <p:txBody>
          <a:bodyPr wrap="none" rtlCol="0">
            <a:spAutoFit/>
          </a:bodyPr>
          <a:lstStyle/>
          <a:p>
            <a:r>
              <a:rPr lang="de-CH" sz="2000" dirty="0"/>
              <a:t>All </a:t>
            </a:r>
            <a:r>
              <a:rPr lang="de-CH" sz="2000" dirty="0" err="1"/>
              <a:t>records</a:t>
            </a:r>
            <a:endParaRPr lang="en-US" sz="2000" dirty="0"/>
          </a:p>
        </p:txBody>
      </p:sp>
      <p:pic>
        <p:nvPicPr>
          <p:cNvPr id="10" name="Content Placeholder 9">
            <a:extLst>
              <a:ext uri="{FF2B5EF4-FFF2-40B4-BE49-F238E27FC236}">
                <a16:creationId xmlns:a16="http://schemas.microsoft.com/office/drawing/2014/main" id="{539260F5-D9C3-4D14-B576-2F5A2B9B1F54}"/>
              </a:ext>
            </a:extLst>
          </p:cNvPr>
          <p:cNvPicPr>
            <a:picLocks noGrp="1" noChangeAspect="1"/>
          </p:cNvPicPr>
          <p:nvPr>
            <p:ph sz="half" idx="2"/>
          </p:nvPr>
        </p:nvPicPr>
        <p:blipFill>
          <a:blip r:embed="rId3"/>
          <a:stretch>
            <a:fillRect/>
          </a:stretch>
        </p:blipFill>
        <p:spPr>
          <a:xfrm>
            <a:off x="6629400" y="1839912"/>
            <a:ext cx="5181600" cy="3886200"/>
          </a:xfrm>
        </p:spPr>
      </p:pic>
      <p:pic>
        <p:nvPicPr>
          <p:cNvPr id="15" name="Content Placeholder 14">
            <a:extLst>
              <a:ext uri="{FF2B5EF4-FFF2-40B4-BE49-F238E27FC236}">
                <a16:creationId xmlns:a16="http://schemas.microsoft.com/office/drawing/2014/main" id="{5B98FDFA-C535-4C93-A63F-6A9A7EAD15E7}"/>
              </a:ext>
            </a:extLst>
          </p:cNvPr>
          <p:cNvPicPr>
            <a:picLocks noGrp="1" noChangeAspect="1"/>
          </p:cNvPicPr>
          <p:nvPr>
            <p:ph sz="half" idx="1"/>
          </p:nvPr>
        </p:nvPicPr>
        <p:blipFill>
          <a:blip r:embed="rId4"/>
          <a:stretch>
            <a:fillRect/>
          </a:stretch>
        </p:blipFill>
        <p:spPr>
          <a:xfrm>
            <a:off x="1181100" y="1855787"/>
            <a:ext cx="5181600" cy="3886200"/>
          </a:xfrm>
        </p:spPr>
      </p:pic>
    </p:spTree>
    <p:extLst>
      <p:ext uri="{BB962C8B-B14F-4D97-AF65-F5344CB8AC3E}">
        <p14:creationId xmlns:p14="http://schemas.microsoft.com/office/powerpoint/2010/main" val="216260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EAA4-0695-479E-B049-385DB983A5B5}"/>
              </a:ext>
            </a:extLst>
          </p:cNvPr>
          <p:cNvSpPr>
            <a:spLocks noGrp="1"/>
          </p:cNvSpPr>
          <p:nvPr>
            <p:ph type="title"/>
          </p:nvPr>
        </p:nvSpPr>
        <p:spPr/>
        <p:txBody>
          <a:bodyPr/>
          <a:lstStyle/>
          <a:p>
            <a:r>
              <a:rPr lang="de-CH" dirty="0" err="1"/>
              <a:t>Introduction</a:t>
            </a:r>
            <a:endParaRPr lang="en-GB" dirty="0"/>
          </a:p>
        </p:txBody>
      </p:sp>
      <p:sp>
        <p:nvSpPr>
          <p:cNvPr id="3" name="Slide Number Placeholder 2">
            <a:extLst>
              <a:ext uri="{FF2B5EF4-FFF2-40B4-BE49-F238E27FC236}">
                <a16:creationId xmlns:a16="http://schemas.microsoft.com/office/drawing/2014/main" id="{5BF29F04-C9C5-4256-8261-2F7A49D6D24D}"/>
              </a:ext>
            </a:extLst>
          </p:cNvPr>
          <p:cNvSpPr>
            <a:spLocks noGrp="1"/>
          </p:cNvSpPr>
          <p:nvPr>
            <p:ph type="sldNum" sz="quarter" idx="11"/>
          </p:nvPr>
        </p:nvSpPr>
        <p:spPr/>
        <p:txBody>
          <a:bodyPr/>
          <a:lstStyle/>
          <a:p>
            <a:fld id="{938B5AEB-73A4-4C01-ADF2-DAD8E1F157E6}" type="slidenum">
              <a:rPr lang="de-CH" smtClean="0"/>
              <a:pPr/>
              <a:t>2</a:t>
            </a:fld>
            <a:endParaRPr lang="de-CH" dirty="0"/>
          </a:p>
        </p:txBody>
      </p:sp>
      <p:sp>
        <p:nvSpPr>
          <p:cNvPr id="4" name="Content Placeholder 3">
            <a:extLst>
              <a:ext uri="{FF2B5EF4-FFF2-40B4-BE49-F238E27FC236}">
                <a16:creationId xmlns:a16="http://schemas.microsoft.com/office/drawing/2014/main" id="{6635A61F-B92A-4CAE-82D7-9E77D2DB96F6}"/>
              </a:ext>
            </a:extLst>
          </p:cNvPr>
          <p:cNvSpPr>
            <a:spLocks noGrp="1"/>
          </p:cNvSpPr>
          <p:nvPr>
            <p:ph idx="1"/>
          </p:nvPr>
        </p:nvSpPr>
        <p:spPr/>
        <p:txBody>
          <a:bodyPr>
            <a:normAutofit/>
          </a:bodyPr>
          <a:lstStyle/>
          <a:p>
            <a:pPr>
              <a:lnSpc>
                <a:spcPct val="100000"/>
              </a:lnSpc>
            </a:pPr>
            <a:r>
              <a:rPr lang="en-US" sz="2000" dirty="0"/>
              <a:t>Preliminary draft revision of Recommendation ITU-R P.617-5 (</a:t>
            </a:r>
            <a:r>
              <a:rPr lang="en-GB" sz="2000" dirty="0">
                <a:hlinkClick r:id="rId2"/>
              </a:rPr>
              <a:t>3M/106 Annex 7</a:t>
            </a:r>
            <a:r>
              <a:rPr lang="en-GB" sz="2000" dirty="0"/>
              <a:t>)</a:t>
            </a:r>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a:p>
            <a:pPr>
              <a:lnSpc>
                <a:spcPct val="100000"/>
              </a:lnSpc>
            </a:pPr>
            <a:endParaRPr lang="en-GB" sz="2000" dirty="0"/>
          </a:p>
        </p:txBody>
      </p:sp>
      <p:pic>
        <p:nvPicPr>
          <p:cNvPr id="6" name="Picture 5">
            <a:extLst>
              <a:ext uri="{FF2B5EF4-FFF2-40B4-BE49-F238E27FC236}">
                <a16:creationId xmlns:a16="http://schemas.microsoft.com/office/drawing/2014/main" id="{45FC1680-210B-4644-AC7E-43D097D45489}"/>
              </a:ext>
            </a:extLst>
          </p:cNvPr>
          <p:cNvPicPr>
            <a:picLocks noChangeAspect="1"/>
          </p:cNvPicPr>
          <p:nvPr/>
        </p:nvPicPr>
        <p:blipFill>
          <a:blip r:embed="rId3"/>
          <a:stretch>
            <a:fillRect/>
          </a:stretch>
        </p:blipFill>
        <p:spPr>
          <a:xfrm>
            <a:off x="1355036" y="1831642"/>
            <a:ext cx="8727116" cy="2905616"/>
          </a:xfrm>
          <a:prstGeom prst="rect">
            <a:avLst/>
          </a:prstGeom>
        </p:spPr>
      </p:pic>
      <p:pic>
        <p:nvPicPr>
          <p:cNvPr id="11" name="Picture 10">
            <a:extLst>
              <a:ext uri="{FF2B5EF4-FFF2-40B4-BE49-F238E27FC236}">
                <a16:creationId xmlns:a16="http://schemas.microsoft.com/office/drawing/2014/main" id="{567F1590-36A5-4CDD-8C31-F91B476159F9}"/>
              </a:ext>
            </a:extLst>
          </p:cNvPr>
          <p:cNvPicPr>
            <a:picLocks noChangeAspect="1"/>
          </p:cNvPicPr>
          <p:nvPr/>
        </p:nvPicPr>
        <p:blipFill>
          <a:blip r:embed="rId4"/>
          <a:stretch>
            <a:fillRect/>
          </a:stretch>
        </p:blipFill>
        <p:spPr>
          <a:xfrm>
            <a:off x="1355035" y="4655892"/>
            <a:ext cx="8125959" cy="1457528"/>
          </a:xfrm>
          <a:prstGeom prst="rect">
            <a:avLst/>
          </a:prstGeom>
        </p:spPr>
      </p:pic>
    </p:spTree>
    <p:extLst>
      <p:ext uri="{BB962C8B-B14F-4D97-AF65-F5344CB8AC3E}">
        <p14:creationId xmlns:p14="http://schemas.microsoft.com/office/powerpoint/2010/main" val="41074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73BFDE-0520-4A5A-A1AC-0EEB4BA228E8}"/>
              </a:ext>
            </a:extLst>
          </p:cNvPr>
          <p:cNvSpPr>
            <a:spLocks noGrp="1"/>
          </p:cNvSpPr>
          <p:nvPr>
            <p:ph idx="1"/>
          </p:nvPr>
        </p:nvSpPr>
        <p:spPr/>
        <p:txBody>
          <a:bodyPr>
            <a:normAutofit/>
          </a:bodyPr>
          <a:lstStyle/>
          <a:p>
            <a:r>
              <a:rPr lang="de-CH" dirty="0"/>
              <a:t>Terrain: Flat </a:t>
            </a:r>
          </a:p>
          <a:p>
            <a:r>
              <a:rPr lang="de-CH" dirty="0" err="1"/>
              <a:t>Frequency</a:t>
            </a:r>
            <a:r>
              <a:rPr lang="de-CH" dirty="0"/>
              <a:t>: 10 GHz</a:t>
            </a:r>
          </a:p>
          <a:p>
            <a:r>
              <a:rPr lang="de-CH" dirty="0" err="1"/>
              <a:t>Tx</a:t>
            </a:r>
            <a:r>
              <a:rPr lang="de-CH" dirty="0"/>
              <a:t>/</a:t>
            </a:r>
            <a:r>
              <a:rPr lang="de-CH" dirty="0" err="1"/>
              <a:t>Rx</a:t>
            </a:r>
            <a:r>
              <a:rPr lang="de-CH" dirty="0"/>
              <a:t> Heights: 1.5 m, 10 m, 100 m</a:t>
            </a:r>
          </a:p>
          <a:p>
            <a:r>
              <a:rPr lang="de-CH" dirty="0" err="1"/>
              <a:t>Distances</a:t>
            </a:r>
            <a:r>
              <a:rPr lang="de-CH" dirty="0"/>
              <a:t>: 5 m – 200 km</a:t>
            </a:r>
          </a:p>
          <a:p>
            <a:r>
              <a:rPr lang="en-US" dirty="0"/>
              <a:t>Time percentage: 50%</a:t>
            </a:r>
          </a:p>
          <a:p>
            <a:r>
              <a:rPr lang="en-US" dirty="0"/>
              <a:t>Surface refractivity: 301, Surface refractivity gradient: 34</a:t>
            </a:r>
          </a:p>
          <a:p>
            <a:endParaRPr lang="en-US" dirty="0"/>
          </a:p>
          <a:p>
            <a:endParaRPr lang="en-US" dirty="0"/>
          </a:p>
          <a:p>
            <a:endParaRPr lang="en-US" dirty="0"/>
          </a:p>
          <a:p>
            <a:pPr marL="0" indent="0">
              <a:buNone/>
            </a:pPr>
            <a:r>
              <a:rPr lang="en-US" dirty="0"/>
              <a:t>MATLAB scripts available at: https://github.com/eeveetza/p2001/tree/dev-pdr-tropo   </a:t>
            </a:r>
          </a:p>
          <a:p>
            <a:endParaRPr lang="en-US" dirty="0"/>
          </a:p>
          <a:p>
            <a:endParaRPr lang="en-US" dirty="0"/>
          </a:p>
        </p:txBody>
      </p:sp>
      <p:sp>
        <p:nvSpPr>
          <p:cNvPr id="2" name="Titel 1"/>
          <p:cNvSpPr>
            <a:spLocks noGrp="1"/>
          </p:cNvSpPr>
          <p:nvPr>
            <p:ph type="title"/>
          </p:nvPr>
        </p:nvSpPr>
        <p:spPr/>
        <p:txBody>
          <a:bodyPr>
            <a:normAutofit/>
          </a:bodyPr>
          <a:lstStyle/>
          <a:p>
            <a:r>
              <a:rPr lang="en-GB" dirty="0"/>
              <a:t>Flat Terrain Test Case</a:t>
            </a:r>
            <a:endParaRPr lang="it-CH" dirty="0">
              <a:latin typeface="+mj-lt"/>
            </a:endParaRPr>
          </a:p>
        </p:txBody>
      </p:sp>
    </p:spTree>
    <p:extLst>
      <p:ext uri="{BB962C8B-B14F-4D97-AF65-F5344CB8AC3E}">
        <p14:creationId xmlns:p14="http://schemas.microsoft.com/office/powerpoint/2010/main" val="300215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17" name="Chart 16">
            <a:extLst>
              <a:ext uri="{FF2B5EF4-FFF2-40B4-BE49-F238E27FC236}">
                <a16:creationId xmlns:a16="http://schemas.microsoft.com/office/drawing/2014/main" id="{15DA1641-F428-434E-BA33-297F4A79A7C3}"/>
              </a:ext>
            </a:extLst>
          </p:cNvPr>
          <p:cNvGraphicFramePr>
            <a:graphicFrameLocks/>
          </p:cNvGraphicFramePr>
          <p:nvPr>
            <p:extLst>
              <p:ext uri="{D42A27DB-BD31-4B8C-83A1-F6EECF244321}">
                <p14:modId xmlns:p14="http://schemas.microsoft.com/office/powerpoint/2010/main" val="2927987015"/>
              </p:ext>
            </p:extLst>
          </p:nvPr>
        </p:nvGraphicFramePr>
        <p:xfrm>
          <a:off x="1278677" y="754494"/>
          <a:ext cx="8997696" cy="5312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766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5" name="Chart 4">
            <a:extLst>
              <a:ext uri="{FF2B5EF4-FFF2-40B4-BE49-F238E27FC236}">
                <a16:creationId xmlns:a16="http://schemas.microsoft.com/office/drawing/2014/main" id="{FCE27E0E-35F2-498E-9156-4A5B74ECF3CF}"/>
              </a:ext>
            </a:extLst>
          </p:cNvPr>
          <p:cNvGraphicFramePr>
            <a:graphicFrameLocks/>
          </p:cNvGraphicFramePr>
          <p:nvPr>
            <p:extLst>
              <p:ext uri="{D42A27DB-BD31-4B8C-83A1-F6EECF244321}">
                <p14:modId xmlns:p14="http://schemas.microsoft.com/office/powerpoint/2010/main" val="739127939"/>
              </p:ext>
            </p:extLst>
          </p:nvPr>
        </p:nvGraphicFramePr>
        <p:xfrm>
          <a:off x="1274371" y="663057"/>
          <a:ext cx="8997696" cy="54041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7764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8" name="Chart 7">
            <a:extLst>
              <a:ext uri="{FF2B5EF4-FFF2-40B4-BE49-F238E27FC236}">
                <a16:creationId xmlns:a16="http://schemas.microsoft.com/office/drawing/2014/main" id="{9C389E4C-A3B9-48C2-B148-E636D082346E}"/>
              </a:ext>
            </a:extLst>
          </p:cNvPr>
          <p:cNvGraphicFramePr>
            <a:graphicFrameLocks/>
          </p:cNvGraphicFramePr>
          <p:nvPr>
            <p:extLst>
              <p:ext uri="{D42A27DB-BD31-4B8C-83A1-F6EECF244321}">
                <p14:modId xmlns:p14="http://schemas.microsoft.com/office/powerpoint/2010/main" val="2264992807"/>
              </p:ext>
            </p:extLst>
          </p:nvPr>
        </p:nvGraphicFramePr>
        <p:xfrm>
          <a:off x="1274371" y="663053"/>
          <a:ext cx="8997696" cy="54041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766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Results for Flat Terrain Test Case</a:t>
            </a:r>
            <a:endParaRPr lang="it-CH" dirty="0"/>
          </a:p>
        </p:txBody>
      </p:sp>
      <p:graphicFrame>
        <p:nvGraphicFramePr>
          <p:cNvPr id="7" name="Content Placeholder 6">
            <a:extLst>
              <a:ext uri="{FF2B5EF4-FFF2-40B4-BE49-F238E27FC236}">
                <a16:creationId xmlns:a16="http://schemas.microsoft.com/office/drawing/2014/main" id="{9C389E4C-A3B9-48C2-B148-E636D082346E}"/>
              </a:ext>
            </a:extLst>
          </p:cNvPr>
          <p:cNvGraphicFramePr>
            <a:graphicFrameLocks noGrp="1"/>
          </p:cNvGraphicFramePr>
          <p:nvPr>
            <p:ph idx="1"/>
            <p:extLst>
              <p:ext uri="{D42A27DB-BD31-4B8C-83A1-F6EECF244321}">
                <p14:modId xmlns:p14="http://schemas.microsoft.com/office/powerpoint/2010/main" val="3192805397"/>
              </p:ext>
            </p:extLst>
          </p:nvPr>
        </p:nvGraphicFramePr>
        <p:xfrm>
          <a:off x="1279574" y="674588"/>
          <a:ext cx="9000000" cy="540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557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Conclusions for Flat Terrain Test Case</a:t>
            </a:r>
            <a:endParaRPr lang="it-CH" dirty="0"/>
          </a:p>
        </p:txBody>
      </p:sp>
      <p:sp>
        <p:nvSpPr>
          <p:cNvPr id="11" name="Content Placeholder 10">
            <a:extLst>
              <a:ext uri="{FF2B5EF4-FFF2-40B4-BE49-F238E27FC236}">
                <a16:creationId xmlns:a16="http://schemas.microsoft.com/office/drawing/2014/main" id="{A51330A6-DEBC-4F2B-B30A-05935DDD78A0}"/>
              </a:ext>
            </a:extLst>
          </p:cNvPr>
          <p:cNvSpPr>
            <a:spLocks noGrp="1"/>
          </p:cNvSpPr>
          <p:nvPr>
            <p:ph idx="1"/>
          </p:nvPr>
        </p:nvSpPr>
        <p:spPr>
          <a:xfrm>
            <a:off x="1175937" y="1143770"/>
            <a:ext cx="10608076" cy="4749030"/>
          </a:xfrm>
        </p:spPr>
        <p:txBody>
          <a:bodyPr>
            <a:normAutofit fontScale="92500"/>
          </a:bodyPr>
          <a:lstStyle/>
          <a:p>
            <a:pPr>
              <a:spcBef>
                <a:spcPts val="600"/>
              </a:spcBef>
              <a:buFont typeface="Wingdings" panose="05000000000000000000" pitchFamily="2" charset="2"/>
              <a:buChar char="§"/>
            </a:pPr>
            <a:r>
              <a:rPr lang="en-US" sz="2400" dirty="0"/>
              <a:t>At shorter distances, free-space loss dominates </a:t>
            </a:r>
          </a:p>
          <a:p>
            <a:pPr>
              <a:spcBef>
                <a:spcPts val="600"/>
              </a:spcBef>
              <a:buFont typeface="Wingdings" panose="05000000000000000000" pitchFamily="2" charset="2"/>
              <a:buChar char="§"/>
            </a:pPr>
            <a:r>
              <a:rPr lang="en-US" sz="2400" dirty="0"/>
              <a:t>Beginning at about the horizon distance, smooth sphere diffraction loss </a:t>
            </a:r>
          </a:p>
          <a:p>
            <a:pPr>
              <a:spcBef>
                <a:spcPts val="600"/>
              </a:spcBef>
              <a:buFont typeface="Wingdings" panose="05000000000000000000" pitchFamily="2" charset="2"/>
              <a:buChar char="§"/>
            </a:pPr>
            <a:r>
              <a:rPr lang="en-US" sz="2400" dirty="0"/>
              <a:t>At larger distances the </a:t>
            </a:r>
            <a:r>
              <a:rPr lang="en-US" sz="2400" dirty="0" err="1"/>
              <a:t>troposcatter</a:t>
            </a:r>
            <a:r>
              <a:rPr lang="en-US" sz="2400" dirty="0"/>
              <a:t> loss</a:t>
            </a:r>
            <a:r>
              <a:rPr lang="en-US" sz="2400" b="0" i="0" dirty="0">
                <a:effectLst/>
              </a:rPr>
              <a:t> dominates</a:t>
            </a:r>
          </a:p>
          <a:p>
            <a:pPr>
              <a:spcBef>
                <a:spcPts val="600"/>
              </a:spcBef>
              <a:buFont typeface="Wingdings" panose="05000000000000000000" pitchFamily="2" charset="2"/>
              <a:buChar char="§"/>
            </a:pPr>
            <a:endParaRPr lang="en-US" sz="2400" b="0" i="0" dirty="0">
              <a:effectLst/>
            </a:endParaRPr>
          </a:p>
          <a:p>
            <a:pPr>
              <a:spcBef>
                <a:spcPts val="600"/>
              </a:spcBef>
              <a:buFont typeface="Wingdings" panose="05000000000000000000" pitchFamily="2" charset="2"/>
              <a:buChar char="§"/>
            </a:pPr>
            <a:r>
              <a:rPr lang="en-US" sz="2400" dirty="0"/>
              <a:t>The </a:t>
            </a:r>
            <a:r>
              <a:rPr lang="en-US" sz="2400" dirty="0" err="1"/>
              <a:t>troposcatter</a:t>
            </a:r>
            <a:r>
              <a:rPr lang="en-US" sz="2400" dirty="0"/>
              <a:t> model from PDR ITU-R P.617 extends well to very short ranges. At shorter ranges, where other propagation loss mechanisms result in less loss, the blended model of P.2001 with PDR P.617 now predicts these effects.</a:t>
            </a:r>
          </a:p>
          <a:p>
            <a:pPr>
              <a:spcBef>
                <a:spcPts val="600"/>
              </a:spcBef>
              <a:buFont typeface="Wingdings" panose="05000000000000000000" pitchFamily="2" charset="2"/>
              <a:buChar char="§"/>
            </a:pPr>
            <a:endParaRPr lang="en-US" sz="2400" b="0" i="0" dirty="0">
              <a:effectLst/>
            </a:endParaRPr>
          </a:p>
          <a:p>
            <a:pPr>
              <a:spcBef>
                <a:spcPts val="600"/>
              </a:spcBef>
              <a:buFont typeface="Wingdings" panose="05000000000000000000" pitchFamily="2" charset="2"/>
              <a:buChar char="§"/>
            </a:pPr>
            <a:r>
              <a:rPr lang="en-US" sz="2400" dirty="0"/>
              <a:t>The </a:t>
            </a:r>
            <a:r>
              <a:rPr lang="en-US" sz="2400" dirty="0" err="1"/>
              <a:t>troposcatter</a:t>
            </a:r>
            <a:r>
              <a:rPr lang="en-US" sz="2400" dirty="0"/>
              <a:t> loss in PDR ITU-R P.2001 is lower than in the current version, leading to shorter distances where the transition from smooth-sphere diffraction to </a:t>
            </a:r>
            <a:r>
              <a:rPr lang="en-US" sz="2400" dirty="0" err="1"/>
              <a:t>troposcatter</a:t>
            </a:r>
            <a:r>
              <a:rPr lang="en-US" sz="2400" dirty="0"/>
              <a:t> occurs.</a:t>
            </a:r>
          </a:p>
          <a:p>
            <a:pPr>
              <a:spcBef>
                <a:spcPts val="600"/>
              </a:spcBef>
              <a:buFont typeface="Wingdings" panose="05000000000000000000" pitchFamily="2" charset="2"/>
              <a:buChar char="§"/>
            </a:pPr>
            <a:endParaRPr lang="en-US" sz="2400" dirty="0"/>
          </a:p>
          <a:p>
            <a:pPr>
              <a:spcBef>
                <a:spcPts val="600"/>
              </a:spcBef>
              <a:buFont typeface="Wingdings" panose="05000000000000000000" pitchFamily="2" charset="2"/>
              <a:buChar char="§"/>
            </a:pPr>
            <a:r>
              <a:rPr lang="en-US" sz="2400" dirty="0"/>
              <a:t>The general behavior and prediction are similar to the one by PDR ITU-R P.452</a:t>
            </a:r>
          </a:p>
          <a:p>
            <a:pPr>
              <a:spcBef>
                <a:spcPts val="600"/>
              </a:spcBef>
              <a:buFont typeface="Wingdings" panose="05000000000000000000" pitchFamily="2" charset="2"/>
              <a:buChar char="§"/>
            </a:pPr>
            <a:endParaRPr lang="en-US" sz="2400" b="0" i="0" dirty="0">
              <a:effectLst/>
            </a:endParaRPr>
          </a:p>
          <a:p>
            <a:pPr>
              <a:spcBef>
                <a:spcPts val="600"/>
              </a:spcBef>
              <a:buFont typeface="Wingdings" panose="05000000000000000000" pitchFamily="2" charset="2"/>
              <a:buChar char="§"/>
            </a:pPr>
            <a:endParaRPr lang="en-US" sz="2400" b="0" i="0" dirty="0">
              <a:effectLst/>
            </a:endParaRPr>
          </a:p>
        </p:txBody>
      </p:sp>
    </p:spTree>
    <p:extLst>
      <p:ext uri="{BB962C8B-B14F-4D97-AF65-F5344CB8AC3E}">
        <p14:creationId xmlns:p14="http://schemas.microsoft.com/office/powerpoint/2010/main" val="93998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GB" dirty="0"/>
              <a:t>P.2001-4 vs PDR: very long paths</a:t>
            </a:r>
            <a:endParaRPr lang="it-CH" dirty="0"/>
          </a:p>
        </p:txBody>
      </p:sp>
      <p:pic>
        <p:nvPicPr>
          <p:cNvPr id="9" name="Content Placeholder 8">
            <a:extLst>
              <a:ext uri="{FF2B5EF4-FFF2-40B4-BE49-F238E27FC236}">
                <a16:creationId xmlns:a16="http://schemas.microsoft.com/office/drawing/2014/main" id="{3DDFFE45-BD71-4023-B997-70F09A314939}"/>
              </a:ext>
            </a:extLst>
          </p:cNvPr>
          <p:cNvPicPr>
            <a:picLocks noGrp="1" noChangeAspect="1"/>
          </p:cNvPicPr>
          <p:nvPr>
            <p:ph idx="1"/>
          </p:nvPr>
        </p:nvPicPr>
        <p:blipFill>
          <a:blip r:embed="rId3"/>
          <a:stretch>
            <a:fillRect/>
          </a:stretch>
        </p:blipFill>
        <p:spPr>
          <a:xfrm>
            <a:off x="3813175" y="1660525"/>
            <a:ext cx="5334000" cy="4000500"/>
          </a:xfrm>
        </p:spPr>
      </p:pic>
    </p:spTree>
    <p:extLst>
      <p:ext uri="{BB962C8B-B14F-4D97-AF65-F5344CB8AC3E}">
        <p14:creationId xmlns:p14="http://schemas.microsoft.com/office/powerpoint/2010/main" val="1431722882"/>
      </p:ext>
    </p:extLst>
  </p:cSld>
  <p:clrMapOvr>
    <a:masterClrMapping/>
  </p:clrMapOvr>
</p:sld>
</file>

<file path=ppt/theme/theme1.xml><?xml version="1.0" encoding="utf-8"?>
<a:theme xmlns:a="http://schemas.openxmlformats.org/drawingml/2006/main" name="Thème Office">
  <a:themeElements>
    <a:clrScheme name="Bakom">
      <a:dk1>
        <a:sysClr val="windowText" lastClr="000000"/>
      </a:dk1>
      <a:lt1>
        <a:sysClr val="window" lastClr="FFFFFF"/>
      </a:lt1>
      <a:dk2>
        <a:srgbClr val="44546A"/>
      </a:dk2>
      <a:lt2>
        <a:srgbClr val="E7E6E6"/>
      </a:lt2>
      <a:accent1>
        <a:srgbClr val="05A8AF"/>
      </a:accent1>
      <a:accent2>
        <a:srgbClr val="294171"/>
      </a:accent2>
      <a:accent3>
        <a:srgbClr val="B0BF27"/>
      </a:accent3>
      <a:accent4>
        <a:srgbClr val="F1E21A"/>
      </a:accent4>
      <a:accent5>
        <a:srgbClr val="E1AE3A"/>
      </a:accent5>
      <a:accent6>
        <a:srgbClr val="BB006A"/>
      </a:accent6>
      <a:hlink>
        <a:srgbClr val="05A8AF"/>
      </a:hlink>
      <a:folHlink>
        <a:srgbClr val="954F72"/>
      </a:folHlink>
    </a:clrScheme>
    <a:fontScheme name="BAK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Präsentations_Vorlage_HD_F.potx [Schreibgeschützt]" id="{95E75E91-9872-4ECF-A4A2-0F296ECEAE68}" vid="{96A504BF-655F-4EEF-934A-2CD069819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05_Präsentations_Vorlage_HD_F</Template>
  <TotalTime>0</TotalTime>
  <Words>804</Words>
  <Application>Microsoft Office PowerPoint</Application>
  <PresentationFormat>Widescreen</PresentationFormat>
  <Paragraphs>247</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 Bold</vt:lpstr>
      <vt:lpstr>Wingdings</vt:lpstr>
      <vt:lpstr>Thème Office</vt:lpstr>
      <vt:lpstr>Troposcatter model from PDR P.617  in Recommendation ITU-R P.2001  Ivica Stevanovic  Swiss Federal Office of Communications </vt:lpstr>
      <vt:lpstr>Introduction</vt:lpstr>
      <vt:lpstr>Flat Terrain Test Case</vt:lpstr>
      <vt:lpstr>Results for Flat Terrain Test Case</vt:lpstr>
      <vt:lpstr>Results for Flat Terrain Test Case</vt:lpstr>
      <vt:lpstr>Results for Flat Terrain Test Case</vt:lpstr>
      <vt:lpstr>Results for Flat Terrain Test Case</vt:lpstr>
      <vt:lpstr>Conclusions for Flat Terrain Test Case</vt:lpstr>
      <vt:lpstr>P.2001-4 vs PDR: very long paths</vt:lpstr>
      <vt:lpstr>Comparison with measurements on trans-horizon paths</vt:lpstr>
      <vt:lpstr>Prediction performance analysis: trans-horizon paths</vt:lpstr>
      <vt:lpstr>Prediction performance analysis: trans-horizon paths</vt:lpstr>
      <vt:lpstr>Prediction performance analysis: trans-horizon paths</vt:lpstr>
    </vt:vector>
  </TitlesOfParts>
  <Company>Bundesverwaltung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Troposcatter model from PDR P.617 in Recommendation ITU-R P.452</dc:title>
  <dc:creator>ivica.stevanovic@bakom.admin.ch</dc:creator>
  <cp:lastModifiedBy>Ivica Stevanovic</cp:lastModifiedBy>
  <cp:revision>225</cp:revision>
  <cp:lastPrinted>2022-12-14T07:37:26Z</cp:lastPrinted>
  <dcterms:created xsi:type="dcterms:W3CDTF">2020-12-11T13:36:53Z</dcterms:created>
  <dcterms:modified xsi:type="dcterms:W3CDTF">2024-10-10T09:00:29Z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S_AutoÜbernahme">
    <vt:bool>false</vt:bool>
  </property>
</Properties>
</file>