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0" r:id="rId4"/>
    <p:sldId id="259"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p:cViewPr>
        <p:scale>
          <a:sx n="125" d="100"/>
          <a:sy n="125" d="100"/>
        </p:scale>
        <p:origin x="1104"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0D3056-EE52-404E-9D7A-E06C04EDD3C7}" type="datetimeFigureOut">
              <a:rPr lang="en-US" smtClean="0"/>
              <a:t>12/14/2024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FF9066-76DA-466F-BC55-AAFCDFD290FF}" type="slidenum">
              <a:rPr lang="en-US" smtClean="0"/>
              <a:t>‹#›</a:t>
            </a:fld>
            <a:endParaRPr lang="en-US"/>
          </a:p>
        </p:txBody>
      </p:sp>
    </p:spTree>
    <p:extLst>
      <p:ext uri="{BB962C8B-B14F-4D97-AF65-F5344CB8AC3E}">
        <p14:creationId xmlns:p14="http://schemas.microsoft.com/office/powerpoint/2010/main" val="3140829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25EBC-9661-F5DD-EA10-84A408E86B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A0C754-8EE4-776C-3249-F97043A751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A1686D-4815-9BD8-456D-A7604C1F9E8F}"/>
              </a:ext>
            </a:extLst>
          </p:cNvPr>
          <p:cNvSpPr>
            <a:spLocks noGrp="1"/>
          </p:cNvSpPr>
          <p:nvPr>
            <p:ph type="dt" sz="half" idx="10"/>
          </p:nvPr>
        </p:nvSpPr>
        <p:spPr/>
        <p:txBody>
          <a:bodyPr/>
          <a:lstStyle/>
          <a:p>
            <a:fld id="{E049AD4B-EACE-45E5-911E-A2B806E4D508}" type="datetimeFigureOut">
              <a:rPr lang="en-US" smtClean="0"/>
              <a:t>12/14/2024</a:t>
            </a:fld>
            <a:endParaRPr lang="en-US"/>
          </a:p>
        </p:txBody>
      </p:sp>
      <p:sp>
        <p:nvSpPr>
          <p:cNvPr id="5" name="Footer Placeholder 4">
            <a:extLst>
              <a:ext uri="{FF2B5EF4-FFF2-40B4-BE49-F238E27FC236}">
                <a16:creationId xmlns:a16="http://schemas.microsoft.com/office/drawing/2014/main" id="{71EBC292-F688-7986-5E79-ACE6C42D8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4CDC47-FB9D-0FB8-DD9F-7346972D7603}"/>
              </a:ext>
            </a:extLst>
          </p:cNvPr>
          <p:cNvSpPr>
            <a:spLocks noGrp="1"/>
          </p:cNvSpPr>
          <p:nvPr>
            <p:ph type="sldNum" sz="quarter" idx="12"/>
          </p:nvPr>
        </p:nvSpPr>
        <p:spPr/>
        <p:txBody>
          <a:bodyPr/>
          <a:lstStyle/>
          <a:p>
            <a:fld id="{A65C47C1-12A9-4C9E-82AE-3E8E96883E80}" type="slidenum">
              <a:rPr lang="en-US" smtClean="0"/>
              <a:t>‹#›</a:t>
            </a:fld>
            <a:endParaRPr lang="en-US"/>
          </a:p>
        </p:txBody>
      </p:sp>
    </p:spTree>
    <p:extLst>
      <p:ext uri="{BB962C8B-B14F-4D97-AF65-F5344CB8AC3E}">
        <p14:creationId xmlns:p14="http://schemas.microsoft.com/office/powerpoint/2010/main" val="342194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B433F-263B-B988-F8A1-BCE8F07E7C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AE0F88-353F-8220-033A-B052E48C05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71587-5981-F7CD-0855-B36F3AED8255}"/>
              </a:ext>
            </a:extLst>
          </p:cNvPr>
          <p:cNvSpPr>
            <a:spLocks noGrp="1"/>
          </p:cNvSpPr>
          <p:nvPr>
            <p:ph type="dt" sz="half" idx="10"/>
          </p:nvPr>
        </p:nvSpPr>
        <p:spPr/>
        <p:txBody>
          <a:bodyPr/>
          <a:lstStyle/>
          <a:p>
            <a:fld id="{E049AD4B-EACE-45E5-911E-A2B806E4D508}" type="datetimeFigureOut">
              <a:rPr lang="en-US" smtClean="0"/>
              <a:t>12/14/2024</a:t>
            </a:fld>
            <a:endParaRPr lang="en-US"/>
          </a:p>
        </p:txBody>
      </p:sp>
      <p:sp>
        <p:nvSpPr>
          <p:cNvPr id="5" name="Footer Placeholder 4">
            <a:extLst>
              <a:ext uri="{FF2B5EF4-FFF2-40B4-BE49-F238E27FC236}">
                <a16:creationId xmlns:a16="http://schemas.microsoft.com/office/drawing/2014/main" id="{0B4AF82E-1BF6-B712-E3D8-41934A56F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F5AB95-B829-F753-822A-DDA54ED35440}"/>
              </a:ext>
            </a:extLst>
          </p:cNvPr>
          <p:cNvSpPr>
            <a:spLocks noGrp="1"/>
          </p:cNvSpPr>
          <p:nvPr>
            <p:ph type="sldNum" sz="quarter" idx="12"/>
          </p:nvPr>
        </p:nvSpPr>
        <p:spPr/>
        <p:txBody>
          <a:bodyPr/>
          <a:lstStyle/>
          <a:p>
            <a:fld id="{A65C47C1-12A9-4C9E-82AE-3E8E96883E80}" type="slidenum">
              <a:rPr lang="en-US" smtClean="0"/>
              <a:t>‹#›</a:t>
            </a:fld>
            <a:endParaRPr lang="en-US"/>
          </a:p>
        </p:txBody>
      </p:sp>
    </p:spTree>
    <p:extLst>
      <p:ext uri="{BB962C8B-B14F-4D97-AF65-F5344CB8AC3E}">
        <p14:creationId xmlns:p14="http://schemas.microsoft.com/office/powerpoint/2010/main" val="3998873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D5A7B1-2D1C-25D4-0D9E-EE7AF53A3C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56AB13-C060-258B-AADB-21F20E38FC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821066-13C1-4C2A-6F96-64E4F6478331}"/>
              </a:ext>
            </a:extLst>
          </p:cNvPr>
          <p:cNvSpPr>
            <a:spLocks noGrp="1"/>
          </p:cNvSpPr>
          <p:nvPr>
            <p:ph type="dt" sz="half" idx="10"/>
          </p:nvPr>
        </p:nvSpPr>
        <p:spPr/>
        <p:txBody>
          <a:bodyPr/>
          <a:lstStyle/>
          <a:p>
            <a:fld id="{E049AD4B-EACE-45E5-911E-A2B806E4D508}" type="datetimeFigureOut">
              <a:rPr lang="en-US" smtClean="0"/>
              <a:t>12/14/2024</a:t>
            </a:fld>
            <a:endParaRPr lang="en-US"/>
          </a:p>
        </p:txBody>
      </p:sp>
      <p:sp>
        <p:nvSpPr>
          <p:cNvPr id="5" name="Footer Placeholder 4">
            <a:extLst>
              <a:ext uri="{FF2B5EF4-FFF2-40B4-BE49-F238E27FC236}">
                <a16:creationId xmlns:a16="http://schemas.microsoft.com/office/drawing/2014/main" id="{49125A29-5107-FF86-F331-86C8463D6D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5A3FC4-80E6-589C-4BDD-5B231DE1F433}"/>
              </a:ext>
            </a:extLst>
          </p:cNvPr>
          <p:cNvSpPr>
            <a:spLocks noGrp="1"/>
          </p:cNvSpPr>
          <p:nvPr>
            <p:ph type="sldNum" sz="quarter" idx="12"/>
          </p:nvPr>
        </p:nvSpPr>
        <p:spPr/>
        <p:txBody>
          <a:bodyPr/>
          <a:lstStyle/>
          <a:p>
            <a:fld id="{A65C47C1-12A9-4C9E-82AE-3E8E96883E80}" type="slidenum">
              <a:rPr lang="en-US" smtClean="0"/>
              <a:t>‹#›</a:t>
            </a:fld>
            <a:endParaRPr lang="en-US"/>
          </a:p>
        </p:txBody>
      </p:sp>
    </p:spTree>
    <p:extLst>
      <p:ext uri="{BB962C8B-B14F-4D97-AF65-F5344CB8AC3E}">
        <p14:creationId xmlns:p14="http://schemas.microsoft.com/office/powerpoint/2010/main" val="2799230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4B0A-0628-44C9-A995-FF5A1BCEF9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37CD9E-B39B-23EF-B1B7-7608AE5472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B66039-109C-79F6-7C6B-937605680DBD}"/>
              </a:ext>
            </a:extLst>
          </p:cNvPr>
          <p:cNvSpPr>
            <a:spLocks noGrp="1"/>
          </p:cNvSpPr>
          <p:nvPr>
            <p:ph type="dt" sz="half" idx="10"/>
          </p:nvPr>
        </p:nvSpPr>
        <p:spPr/>
        <p:txBody>
          <a:bodyPr/>
          <a:lstStyle/>
          <a:p>
            <a:fld id="{E049AD4B-EACE-45E5-911E-A2B806E4D508}" type="datetimeFigureOut">
              <a:rPr lang="en-US" smtClean="0"/>
              <a:t>12/14/2024</a:t>
            </a:fld>
            <a:endParaRPr lang="en-US"/>
          </a:p>
        </p:txBody>
      </p:sp>
      <p:sp>
        <p:nvSpPr>
          <p:cNvPr id="5" name="Footer Placeholder 4">
            <a:extLst>
              <a:ext uri="{FF2B5EF4-FFF2-40B4-BE49-F238E27FC236}">
                <a16:creationId xmlns:a16="http://schemas.microsoft.com/office/drawing/2014/main" id="{E745A230-1584-9C8B-7A90-57073FAE3C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D31317-3E20-D085-90A4-1A7DB45DE249}"/>
              </a:ext>
            </a:extLst>
          </p:cNvPr>
          <p:cNvSpPr>
            <a:spLocks noGrp="1"/>
          </p:cNvSpPr>
          <p:nvPr>
            <p:ph type="sldNum" sz="quarter" idx="12"/>
          </p:nvPr>
        </p:nvSpPr>
        <p:spPr/>
        <p:txBody>
          <a:bodyPr/>
          <a:lstStyle/>
          <a:p>
            <a:fld id="{A65C47C1-12A9-4C9E-82AE-3E8E96883E80}" type="slidenum">
              <a:rPr lang="en-US" smtClean="0"/>
              <a:t>‹#›</a:t>
            </a:fld>
            <a:endParaRPr lang="en-US"/>
          </a:p>
        </p:txBody>
      </p:sp>
    </p:spTree>
    <p:extLst>
      <p:ext uri="{BB962C8B-B14F-4D97-AF65-F5344CB8AC3E}">
        <p14:creationId xmlns:p14="http://schemas.microsoft.com/office/powerpoint/2010/main" val="3457352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B9142-35CA-56AA-EB92-80D1F477EF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3BEF7D-D9B1-B46B-2B10-6AABC802047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AEBF6D-12E1-5432-D640-A725798B1A07}"/>
              </a:ext>
            </a:extLst>
          </p:cNvPr>
          <p:cNvSpPr>
            <a:spLocks noGrp="1"/>
          </p:cNvSpPr>
          <p:nvPr>
            <p:ph type="dt" sz="half" idx="10"/>
          </p:nvPr>
        </p:nvSpPr>
        <p:spPr/>
        <p:txBody>
          <a:bodyPr/>
          <a:lstStyle/>
          <a:p>
            <a:fld id="{E049AD4B-EACE-45E5-911E-A2B806E4D508}" type="datetimeFigureOut">
              <a:rPr lang="en-US" smtClean="0"/>
              <a:t>12/14/2024</a:t>
            </a:fld>
            <a:endParaRPr lang="en-US"/>
          </a:p>
        </p:txBody>
      </p:sp>
      <p:sp>
        <p:nvSpPr>
          <p:cNvPr id="5" name="Footer Placeholder 4">
            <a:extLst>
              <a:ext uri="{FF2B5EF4-FFF2-40B4-BE49-F238E27FC236}">
                <a16:creationId xmlns:a16="http://schemas.microsoft.com/office/drawing/2014/main" id="{DC62D6A4-71BD-5047-FE27-4E6B940A8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38343-9B4A-5939-8EEC-2D2BCC749693}"/>
              </a:ext>
            </a:extLst>
          </p:cNvPr>
          <p:cNvSpPr>
            <a:spLocks noGrp="1"/>
          </p:cNvSpPr>
          <p:nvPr>
            <p:ph type="sldNum" sz="quarter" idx="12"/>
          </p:nvPr>
        </p:nvSpPr>
        <p:spPr/>
        <p:txBody>
          <a:bodyPr/>
          <a:lstStyle/>
          <a:p>
            <a:fld id="{A65C47C1-12A9-4C9E-82AE-3E8E96883E80}" type="slidenum">
              <a:rPr lang="en-US" smtClean="0"/>
              <a:t>‹#›</a:t>
            </a:fld>
            <a:endParaRPr lang="en-US"/>
          </a:p>
        </p:txBody>
      </p:sp>
    </p:spTree>
    <p:extLst>
      <p:ext uri="{BB962C8B-B14F-4D97-AF65-F5344CB8AC3E}">
        <p14:creationId xmlns:p14="http://schemas.microsoft.com/office/powerpoint/2010/main" val="315480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4A55-70BF-8A6F-4DBC-5BD47D05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B280A-B207-CD8E-F940-0B8ED263E5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E3C079-F752-BDDD-E0F2-EAF017D389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F6EDD4-105A-CE16-94FA-0176F0BCF127}"/>
              </a:ext>
            </a:extLst>
          </p:cNvPr>
          <p:cNvSpPr>
            <a:spLocks noGrp="1"/>
          </p:cNvSpPr>
          <p:nvPr>
            <p:ph type="dt" sz="half" idx="10"/>
          </p:nvPr>
        </p:nvSpPr>
        <p:spPr/>
        <p:txBody>
          <a:bodyPr/>
          <a:lstStyle/>
          <a:p>
            <a:fld id="{E049AD4B-EACE-45E5-911E-A2B806E4D508}" type="datetimeFigureOut">
              <a:rPr lang="en-US" smtClean="0"/>
              <a:t>12/14/2024</a:t>
            </a:fld>
            <a:endParaRPr lang="en-US"/>
          </a:p>
        </p:txBody>
      </p:sp>
      <p:sp>
        <p:nvSpPr>
          <p:cNvPr id="6" name="Footer Placeholder 5">
            <a:extLst>
              <a:ext uri="{FF2B5EF4-FFF2-40B4-BE49-F238E27FC236}">
                <a16:creationId xmlns:a16="http://schemas.microsoft.com/office/drawing/2014/main" id="{B199A610-D604-0C4F-183D-C1F7E1D570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4A92A3-4891-15B8-7F4D-D352048BD7B9}"/>
              </a:ext>
            </a:extLst>
          </p:cNvPr>
          <p:cNvSpPr>
            <a:spLocks noGrp="1"/>
          </p:cNvSpPr>
          <p:nvPr>
            <p:ph type="sldNum" sz="quarter" idx="12"/>
          </p:nvPr>
        </p:nvSpPr>
        <p:spPr/>
        <p:txBody>
          <a:bodyPr/>
          <a:lstStyle/>
          <a:p>
            <a:fld id="{A65C47C1-12A9-4C9E-82AE-3E8E96883E80}" type="slidenum">
              <a:rPr lang="en-US" smtClean="0"/>
              <a:t>‹#›</a:t>
            </a:fld>
            <a:endParaRPr lang="en-US"/>
          </a:p>
        </p:txBody>
      </p:sp>
    </p:spTree>
    <p:extLst>
      <p:ext uri="{BB962C8B-B14F-4D97-AF65-F5344CB8AC3E}">
        <p14:creationId xmlns:p14="http://schemas.microsoft.com/office/powerpoint/2010/main" val="3451916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9EFE1-738C-46BB-3F53-77FEC9FDAD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0C2B1A-70C1-D3FA-E49D-5361419183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95C079-7BCB-08D6-ADE6-7AF3D620C1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84EA9B-9B83-374D-F761-4E0969BFF6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0DC8A6-5C67-B46F-616B-B04DBFC094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914EE0-4B4A-BCD2-5BB3-C810B035D302}"/>
              </a:ext>
            </a:extLst>
          </p:cNvPr>
          <p:cNvSpPr>
            <a:spLocks noGrp="1"/>
          </p:cNvSpPr>
          <p:nvPr>
            <p:ph type="dt" sz="half" idx="10"/>
          </p:nvPr>
        </p:nvSpPr>
        <p:spPr/>
        <p:txBody>
          <a:bodyPr/>
          <a:lstStyle/>
          <a:p>
            <a:fld id="{E049AD4B-EACE-45E5-911E-A2B806E4D508}" type="datetimeFigureOut">
              <a:rPr lang="en-US" smtClean="0"/>
              <a:t>12/14/2024</a:t>
            </a:fld>
            <a:endParaRPr lang="en-US"/>
          </a:p>
        </p:txBody>
      </p:sp>
      <p:sp>
        <p:nvSpPr>
          <p:cNvPr id="8" name="Footer Placeholder 7">
            <a:extLst>
              <a:ext uri="{FF2B5EF4-FFF2-40B4-BE49-F238E27FC236}">
                <a16:creationId xmlns:a16="http://schemas.microsoft.com/office/drawing/2014/main" id="{8E107290-6E4E-3447-B1CA-9EB2873CAC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04C711-7228-A920-F110-A8696B1D06B3}"/>
              </a:ext>
            </a:extLst>
          </p:cNvPr>
          <p:cNvSpPr>
            <a:spLocks noGrp="1"/>
          </p:cNvSpPr>
          <p:nvPr>
            <p:ph type="sldNum" sz="quarter" idx="12"/>
          </p:nvPr>
        </p:nvSpPr>
        <p:spPr/>
        <p:txBody>
          <a:bodyPr/>
          <a:lstStyle/>
          <a:p>
            <a:fld id="{A65C47C1-12A9-4C9E-82AE-3E8E96883E80}" type="slidenum">
              <a:rPr lang="en-US" smtClean="0"/>
              <a:t>‹#›</a:t>
            </a:fld>
            <a:endParaRPr lang="en-US"/>
          </a:p>
        </p:txBody>
      </p:sp>
    </p:spTree>
    <p:extLst>
      <p:ext uri="{BB962C8B-B14F-4D97-AF65-F5344CB8AC3E}">
        <p14:creationId xmlns:p14="http://schemas.microsoft.com/office/powerpoint/2010/main" val="1198341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9A96-D59D-1DD1-031D-1F7A74FEC5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51D501-434E-60C7-D525-63CA0C3015F6}"/>
              </a:ext>
            </a:extLst>
          </p:cNvPr>
          <p:cNvSpPr>
            <a:spLocks noGrp="1"/>
          </p:cNvSpPr>
          <p:nvPr>
            <p:ph type="dt" sz="half" idx="10"/>
          </p:nvPr>
        </p:nvSpPr>
        <p:spPr/>
        <p:txBody>
          <a:bodyPr/>
          <a:lstStyle/>
          <a:p>
            <a:fld id="{E049AD4B-EACE-45E5-911E-A2B806E4D508}" type="datetimeFigureOut">
              <a:rPr lang="en-US" smtClean="0"/>
              <a:t>12/14/2024</a:t>
            </a:fld>
            <a:endParaRPr lang="en-US"/>
          </a:p>
        </p:txBody>
      </p:sp>
      <p:sp>
        <p:nvSpPr>
          <p:cNvPr id="4" name="Footer Placeholder 3">
            <a:extLst>
              <a:ext uri="{FF2B5EF4-FFF2-40B4-BE49-F238E27FC236}">
                <a16:creationId xmlns:a16="http://schemas.microsoft.com/office/drawing/2014/main" id="{E8FE0853-3675-A2FF-3378-FAB0B93062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EFB1C1-8B10-A288-A7A7-BA81A19C3F2B}"/>
              </a:ext>
            </a:extLst>
          </p:cNvPr>
          <p:cNvSpPr>
            <a:spLocks noGrp="1"/>
          </p:cNvSpPr>
          <p:nvPr>
            <p:ph type="sldNum" sz="quarter" idx="12"/>
          </p:nvPr>
        </p:nvSpPr>
        <p:spPr/>
        <p:txBody>
          <a:bodyPr/>
          <a:lstStyle/>
          <a:p>
            <a:fld id="{A65C47C1-12A9-4C9E-82AE-3E8E96883E80}" type="slidenum">
              <a:rPr lang="en-US" smtClean="0"/>
              <a:t>‹#›</a:t>
            </a:fld>
            <a:endParaRPr lang="en-US"/>
          </a:p>
        </p:txBody>
      </p:sp>
    </p:spTree>
    <p:extLst>
      <p:ext uri="{BB962C8B-B14F-4D97-AF65-F5344CB8AC3E}">
        <p14:creationId xmlns:p14="http://schemas.microsoft.com/office/powerpoint/2010/main" val="427008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D9F520-F160-0603-75D0-CCA39FB2393C}"/>
              </a:ext>
            </a:extLst>
          </p:cNvPr>
          <p:cNvSpPr>
            <a:spLocks noGrp="1"/>
          </p:cNvSpPr>
          <p:nvPr>
            <p:ph type="dt" sz="half" idx="10"/>
          </p:nvPr>
        </p:nvSpPr>
        <p:spPr/>
        <p:txBody>
          <a:bodyPr/>
          <a:lstStyle/>
          <a:p>
            <a:fld id="{E049AD4B-EACE-45E5-911E-A2B806E4D508}" type="datetimeFigureOut">
              <a:rPr lang="en-US" smtClean="0"/>
              <a:t>12/14/2024</a:t>
            </a:fld>
            <a:endParaRPr lang="en-US"/>
          </a:p>
        </p:txBody>
      </p:sp>
      <p:sp>
        <p:nvSpPr>
          <p:cNvPr id="3" name="Footer Placeholder 2">
            <a:extLst>
              <a:ext uri="{FF2B5EF4-FFF2-40B4-BE49-F238E27FC236}">
                <a16:creationId xmlns:a16="http://schemas.microsoft.com/office/drawing/2014/main" id="{E51B37BC-730D-9724-77C6-2B320EF237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2241EF-2954-0BD4-CEEA-DE4928B6EBC7}"/>
              </a:ext>
            </a:extLst>
          </p:cNvPr>
          <p:cNvSpPr>
            <a:spLocks noGrp="1"/>
          </p:cNvSpPr>
          <p:nvPr>
            <p:ph type="sldNum" sz="quarter" idx="12"/>
          </p:nvPr>
        </p:nvSpPr>
        <p:spPr/>
        <p:txBody>
          <a:bodyPr/>
          <a:lstStyle/>
          <a:p>
            <a:fld id="{A65C47C1-12A9-4C9E-82AE-3E8E96883E80}" type="slidenum">
              <a:rPr lang="en-US" smtClean="0"/>
              <a:t>‹#›</a:t>
            </a:fld>
            <a:endParaRPr lang="en-US"/>
          </a:p>
        </p:txBody>
      </p:sp>
    </p:spTree>
    <p:extLst>
      <p:ext uri="{BB962C8B-B14F-4D97-AF65-F5344CB8AC3E}">
        <p14:creationId xmlns:p14="http://schemas.microsoft.com/office/powerpoint/2010/main" val="271636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431AF-3DCE-C985-8A93-A48F4F29B2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E4ADAE-C83F-6891-4FDE-1B872BFFEB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2A5E87-75C8-6AAE-E211-BFCD299288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228B96-985E-106E-7574-D85A8E0AA319}"/>
              </a:ext>
            </a:extLst>
          </p:cNvPr>
          <p:cNvSpPr>
            <a:spLocks noGrp="1"/>
          </p:cNvSpPr>
          <p:nvPr>
            <p:ph type="dt" sz="half" idx="10"/>
          </p:nvPr>
        </p:nvSpPr>
        <p:spPr/>
        <p:txBody>
          <a:bodyPr/>
          <a:lstStyle/>
          <a:p>
            <a:fld id="{E049AD4B-EACE-45E5-911E-A2B806E4D508}" type="datetimeFigureOut">
              <a:rPr lang="en-US" smtClean="0"/>
              <a:t>12/14/2024</a:t>
            </a:fld>
            <a:endParaRPr lang="en-US"/>
          </a:p>
        </p:txBody>
      </p:sp>
      <p:sp>
        <p:nvSpPr>
          <p:cNvPr id="6" name="Footer Placeholder 5">
            <a:extLst>
              <a:ext uri="{FF2B5EF4-FFF2-40B4-BE49-F238E27FC236}">
                <a16:creationId xmlns:a16="http://schemas.microsoft.com/office/drawing/2014/main" id="{0C267B07-CD6B-F9D8-6E92-20158477F1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BC9F7-B8A7-C40A-171E-B8B4B845716F}"/>
              </a:ext>
            </a:extLst>
          </p:cNvPr>
          <p:cNvSpPr>
            <a:spLocks noGrp="1"/>
          </p:cNvSpPr>
          <p:nvPr>
            <p:ph type="sldNum" sz="quarter" idx="12"/>
          </p:nvPr>
        </p:nvSpPr>
        <p:spPr/>
        <p:txBody>
          <a:bodyPr/>
          <a:lstStyle/>
          <a:p>
            <a:fld id="{A65C47C1-12A9-4C9E-82AE-3E8E96883E80}" type="slidenum">
              <a:rPr lang="en-US" smtClean="0"/>
              <a:t>‹#›</a:t>
            </a:fld>
            <a:endParaRPr lang="en-US"/>
          </a:p>
        </p:txBody>
      </p:sp>
    </p:spTree>
    <p:extLst>
      <p:ext uri="{BB962C8B-B14F-4D97-AF65-F5344CB8AC3E}">
        <p14:creationId xmlns:p14="http://schemas.microsoft.com/office/powerpoint/2010/main" val="178262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E2D0E-F1C0-140D-46C9-96CDC9C2F0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EB9B51-7DA8-790B-6147-06E5E30853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240EDF-67CC-1654-0376-7B1C22F8F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94640D-030F-484D-DB5E-56AD172ABF39}"/>
              </a:ext>
            </a:extLst>
          </p:cNvPr>
          <p:cNvSpPr>
            <a:spLocks noGrp="1"/>
          </p:cNvSpPr>
          <p:nvPr>
            <p:ph type="dt" sz="half" idx="10"/>
          </p:nvPr>
        </p:nvSpPr>
        <p:spPr/>
        <p:txBody>
          <a:bodyPr/>
          <a:lstStyle/>
          <a:p>
            <a:fld id="{E049AD4B-EACE-45E5-911E-A2B806E4D508}" type="datetimeFigureOut">
              <a:rPr lang="en-US" smtClean="0"/>
              <a:t>12/14/2024</a:t>
            </a:fld>
            <a:endParaRPr lang="en-US"/>
          </a:p>
        </p:txBody>
      </p:sp>
      <p:sp>
        <p:nvSpPr>
          <p:cNvPr id="6" name="Footer Placeholder 5">
            <a:extLst>
              <a:ext uri="{FF2B5EF4-FFF2-40B4-BE49-F238E27FC236}">
                <a16:creationId xmlns:a16="http://schemas.microsoft.com/office/drawing/2014/main" id="{9811B5DC-820D-40DE-27CF-2ABD4A6E93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7F6CE1-A2FB-AF5F-621B-143226C5A3B1}"/>
              </a:ext>
            </a:extLst>
          </p:cNvPr>
          <p:cNvSpPr>
            <a:spLocks noGrp="1"/>
          </p:cNvSpPr>
          <p:nvPr>
            <p:ph type="sldNum" sz="quarter" idx="12"/>
          </p:nvPr>
        </p:nvSpPr>
        <p:spPr/>
        <p:txBody>
          <a:bodyPr/>
          <a:lstStyle/>
          <a:p>
            <a:fld id="{A65C47C1-12A9-4C9E-82AE-3E8E96883E80}" type="slidenum">
              <a:rPr lang="en-US" smtClean="0"/>
              <a:t>‹#›</a:t>
            </a:fld>
            <a:endParaRPr lang="en-US"/>
          </a:p>
        </p:txBody>
      </p:sp>
    </p:spTree>
    <p:extLst>
      <p:ext uri="{BB962C8B-B14F-4D97-AF65-F5344CB8AC3E}">
        <p14:creationId xmlns:p14="http://schemas.microsoft.com/office/powerpoint/2010/main" val="15083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90C7F1-C9D2-7E9B-A3F8-04738A598F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166182-21C3-56EF-F1C7-D17276FF45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A8C4CD-41CB-B08B-7B31-718C2ED8FB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049AD4B-EACE-45E5-911E-A2B806E4D508}" type="datetimeFigureOut">
              <a:rPr lang="en-US" smtClean="0"/>
              <a:t>12/14/2024</a:t>
            </a:fld>
            <a:endParaRPr lang="en-US"/>
          </a:p>
        </p:txBody>
      </p:sp>
      <p:sp>
        <p:nvSpPr>
          <p:cNvPr id="5" name="Footer Placeholder 4">
            <a:extLst>
              <a:ext uri="{FF2B5EF4-FFF2-40B4-BE49-F238E27FC236}">
                <a16:creationId xmlns:a16="http://schemas.microsoft.com/office/drawing/2014/main" id="{5660F116-0C34-1860-EA2A-06721B9308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BFD088B-A9E6-9B9B-F575-FEA3D6A550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65C47C1-12A9-4C9E-82AE-3E8E96883E80}" type="slidenum">
              <a:rPr lang="en-US" smtClean="0"/>
              <a:t>‹#›</a:t>
            </a:fld>
            <a:endParaRPr lang="en-US"/>
          </a:p>
        </p:txBody>
      </p:sp>
    </p:spTree>
    <p:extLst>
      <p:ext uri="{BB962C8B-B14F-4D97-AF65-F5344CB8AC3E}">
        <p14:creationId xmlns:p14="http://schemas.microsoft.com/office/powerpoint/2010/main" val="994947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BE251298-E688-AE80-FC5F-A5E6CA38519C}"/>
              </a:ext>
            </a:extLst>
          </p:cNvPr>
          <p:cNvPicPr>
            <a:picLocks noChangeAspect="1"/>
          </p:cNvPicPr>
          <p:nvPr/>
        </p:nvPicPr>
        <p:blipFill>
          <a:blip r:embed="rId2"/>
          <a:stretch>
            <a:fillRect/>
          </a:stretch>
        </p:blipFill>
        <p:spPr>
          <a:xfrm>
            <a:off x="502447" y="3429000"/>
            <a:ext cx="11187106" cy="1675109"/>
          </a:xfrm>
          <a:prstGeom prst="rect">
            <a:avLst/>
          </a:prstGeom>
        </p:spPr>
      </p:pic>
      <p:sp>
        <p:nvSpPr>
          <p:cNvPr id="7" name="TextBox 6">
            <a:extLst>
              <a:ext uri="{FF2B5EF4-FFF2-40B4-BE49-F238E27FC236}">
                <a16:creationId xmlns:a16="http://schemas.microsoft.com/office/drawing/2014/main" id="{1BF9EEC2-A321-2A62-117B-A8F4050212ED}"/>
              </a:ext>
            </a:extLst>
          </p:cNvPr>
          <p:cNvSpPr txBox="1"/>
          <p:nvPr/>
        </p:nvSpPr>
        <p:spPr>
          <a:xfrm>
            <a:off x="598049" y="1126907"/>
            <a:ext cx="1026001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 </a:t>
            </a:r>
            <a:r>
              <a:rPr lang="en-US" b="1" dirty="0"/>
              <a:t>test case</a:t>
            </a:r>
            <a:r>
              <a:rPr lang="en-US" dirty="0"/>
              <a:t> is a small program written in Scheme language (Racket)</a:t>
            </a:r>
          </a:p>
          <a:p>
            <a:pPr marL="285750" indent="-285750">
              <a:buFont typeface="Arial" panose="020B0604020202020204" pitchFamily="34" charset="0"/>
              <a:buChar char="•"/>
            </a:pPr>
            <a:r>
              <a:rPr lang="en-US" dirty="0"/>
              <a:t>Constructs a circuits using relay matrix (</a:t>
            </a:r>
            <a:r>
              <a:rPr lang="en-US" b="1" dirty="0"/>
              <a:t>connect</a:t>
            </a:r>
            <a:r>
              <a:rPr lang="en-US" dirty="0"/>
              <a:t>)</a:t>
            </a:r>
          </a:p>
          <a:p>
            <a:pPr marL="285750" indent="-285750">
              <a:buFont typeface="Arial" panose="020B0604020202020204" pitchFamily="34" charset="0"/>
              <a:buChar char="•"/>
            </a:pPr>
            <a:r>
              <a:rPr lang="en-US" dirty="0"/>
              <a:t>Controls test </a:t>
            </a:r>
            <a:r>
              <a:rPr lang="en-US" b="1" dirty="0"/>
              <a:t>power sources </a:t>
            </a:r>
            <a:r>
              <a:rPr lang="en-US" dirty="0"/>
              <a:t>(</a:t>
            </a:r>
            <a:r>
              <a:rPr lang="en-US" b="1" dirty="0"/>
              <a:t>power-supply-set</a:t>
            </a:r>
            <a:r>
              <a:rPr lang="en-US" dirty="0"/>
              <a:t>)</a:t>
            </a:r>
          </a:p>
          <a:p>
            <a:pPr marL="285750" indent="-285750">
              <a:buFont typeface="Arial" panose="020B0604020202020204" pitchFamily="34" charset="0"/>
              <a:buChar char="•"/>
            </a:pPr>
            <a:r>
              <a:rPr lang="en-US" dirty="0"/>
              <a:t>Performs measurement using DMM (Digital Multi Meter) (</a:t>
            </a:r>
            <a:r>
              <a:rPr lang="en-US" b="1" dirty="0" err="1"/>
              <a:t>dmm</a:t>
            </a:r>
            <a:r>
              <a:rPr lang="en-US" b="1" dirty="0"/>
              <a:t>-v</a:t>
            </a:r>
            <a:r>
              <a:rPr lang="en-US" dirty="0"/>
              <a:t>)</a:t>
            </a:r>
          </a:p>
          <a:p>
            <a:pPr marL="285750" indent="-285750">
              <a:buFont typeface="Arial" panose="020B0604020202020204" pitchFamily="34" charset="0"/>
              <a:buChar char="•"/>
            </a:pPr>
            <a:r>
              <a:rPr lang="en-US" dirty="0"/>
              <a:t>Evaluates </a:t>
            </a:r>
            <a:r>
              <a:rPr lang="en-US" b="1" dirty="0"/>
              <a:t>test expression </a:t>
            </a:r>
            <a:r>
              <a:rPr lang="en-US" dirty="0"/>
              <a:t>(</a:t>
            </a:r>
            <a:r>
              <a:rPr lang="en-US" b="1" dirty="0"/>
              <a:t>expect)</a:t>
            </a:r>
          </a:p>
          <a:p>
            <a:pPr marL="285750" indent="-285750">
              <a:buFont typeface="Arial" panose="020B0604020202020204" pitchFamily="34" charset="0"/>
              <a:buChar char="•"/>
            </a:pPr>
            <a:r>
              <a:rPr lang="en-US" dirty="0"/>
              <a:t>Displays an </a:t>
            </a:r>
            <a:r>
              <a:rPr lang="en-US" b="1" dirty="0"/>
              <a:t>error message </a:t>
            </a:r>
            <a:r>
              <a:rPr lang="en-US" dirty="0"/>
              <a:t>if test expression is</a:t>
            </a:r>
            <a:r>
              <a:rPr lang="en-US" b="1" dirty="0"/>
              <a:t> #f</a:t>
            </a:r>
            <a:r>
              <a:rPr lang="en-US" dirty="0"/>
              <a:t> (</a:t>
            </a:r>
            <a:r>
              <a:rPr lang="en-US" b="1" dirty="0"/>
              <a:t>false</a:t>
            </a:r>
            <a:r>
              <a:rPr lang="en-US" dirty="0"/>
              <a:t>).</a:t>
            </a:r>
          </a:p>
        </p:txBody>
      </p:sp>
      <p:sp>
        <p:nvSpPr>
          <p:cNvPr id="10" name="Right Brace 9">
            <a:extLst>
              <a:ext uri="{FF2B5EF4-FFF2-40B4-BE49-F238E27FC236}">
                <a16:creationId xmlns:a16="http://schemas.microsoft.com/office/drawing/2014/main" id="{9AC07619-ECCF-5717-37C1-77D33FBAD0CA}"/>
              </a:ext>
            </a:extLst>
          </p:cNvPr>
          <p:cNvSpPr/>
          <p:nvPr/>
        </p:nvSpPr>
        <p:spPr>
          <a:xfrm>
            <a:off x="3435350" y="4038600"/>
            <a:ext cx="120650" cy="615950"/>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0000"/>
              </a:solidFill>
            </a:endParaRPr>
          </a:p>
        </p:txBody>
      </p:sp>
      <p:cxnSp>
        <p:nvCxnSpPr>
          <p:cNvPr id="15" name="Straight Arrow Connector 14">
            <a:extLst>
              <a:ext uri="{FF2B5EF4-FFF2-40B4-BE49-F238E27FC236}">
                <a16:creationId xmlns:a16="http://schemas.microsoft.com/office/drawing/2014/main" id="{D8216E67-7B5A-1C45-65E3-4BC803FE279A}"/>
              </a:ext>
            </a:extLst>
          </p:cNvPr>
          <p:cNvCxnSpPr>
            <a:cxnSpLocks/>
          </p:cNvCxnSpPr>
          <p:nvPr/>
        </p:nvCxnSpPr>
        <p:spPr>
          <a:xfrm flipH="1">
            <a:off x="3848100" y="4733280"/>
            <a:ext cx="53340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99168063-01BE-BE50-F9AE-CF8DAA983218}"/>
              </a:ext>
            </a:extLst>
          </p:cNvPr>
          <p:cNvSpPr/>
          <p:nvPr/>
        </p:nvSpPr>
        <p:spPr>
          <a:xfrm>
            <a:off x="7924800" y="4805660"/>
            <a:ext cx="673100" cy="2540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B4194C-A292-7B0D-31CC-C52548029332}"/>
              </a:ext>
            </a:extLst>
          </p:cNvPr>
          <p:cNvSpPr/>
          <p:nvPr/>
        </p:nvSpPr>
        <p:spPr>
          <a:xfrm>
            <a:off x="9870676" y="4833589"/>
            <a:ext cx="673100" cy="22607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Left Brace 20">
            <a:extLst>
              <a:ext uri="{FF2B5EF4-FFF2-40B4-BE49-F238E27FC236}">
                <a16:creationId xmlns:a16="http://schemas.microsoft.com/office/drawing/2014/main" id="{98190899-0C4A-05AE-F610-C9CFE9627B84}"/>
              </a:ext>
            </a:extLst>
          </p:cNvPr>
          <p:cNvSpPr/>
          <p:nvPr/>
        </p:nvSpPr>
        <p:spPr>
          <a:xfrm rot="16200000">
            <a:off x="9362034" y="2949328"/>
            <a:ext cx="172738" cy="4482301"/>
          </a:xfrm>
          <a:prstGeom prst="lef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5B8C2575-C61C-FD36-3349-603294A9342F}"/>
              </a:ext>
            </a:extLst>
          </p:cNvPr>
          <p:cNvSpPr txBox="1"/>
          <p:nvPr/>
        </p:nvSpPr>
        <p:spPr>
          <a:xfrm>
            <a:off x="1784705" y="206692"/>
            <a:ext cx="7886700" cy="646331"/>
          </a:xfrm>
          <a:prstGeom prst="rect">
            <a:avLst/>
          </a:prstGeom>
          <a:noFill/>
        </p:spPr>
        <p:txBody>
          <a:bodyPr wrap="square" rtlCol="0">
            <a:spAutoFit/>
          </a:bodyPr>
          <a:lstStyle/>
          <a:p>
            <a:pPr algn="ctr"/>
            <a:r>
              <a:rPr lang="en-US" sz="3600" dirty="0"/>
              <a:t>Structure of a Test Case</a:t>
            </a:r>
          </a:p>
        </p:txBody>
      </p:sp>
    </p:spTree>
    <p:extLst>
      <p:ext uri="{BB962C8B-B14F-4D97-AF65-F5344CB8AC3E}">
        <p14:creationId xmlns:p14="http://schemas.microsoft.com/office/powerpoint/2010/main" val="179275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childTnLst>
                                </p:cTn>
                              </p:par>
                              <p:par>
                                <p:cTn id="18" presetID="10" presetClass="exit" presetSubtype="0" fill="hold" grpId="1" nodeType="withEffect">
                                  <p:stCondLst>
                                    <p:cond delay="0"/>
                                  </p:stCondLst>
                                  <p:childTnLst>
                                    <p:animEffect transition="out" filter="fad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childTnLst>
                                </p:cTn>
                              </p:par>
                              <p:par>
                                <p:cTn id="28" presetID="10" presetClass="entr" presetSubtype="0" fill="hold" grpId="1"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grpId="1"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xit" presetSubtype="0" fill="hold" nodeType="withEffect">
                                  <p:stCondLst>
                                    <p:cond delay="0"/>
                                  </p:stCondLst>
                                  <p:childTnLst>
                                    <p:animEffect transition="out" filter="fade">
                                      <p:cBhvr>
                                        <p:cTn id="35" dur="500"/>
                                        <p:tgtEl>
                                          <p:spTgt spid="15"/>
                                        </p:tgtEl>
                                      </p:cBhvr>
                                    </p:animEffect>
                                    <p:set>
                                      <p:cBhvr>
                                        <p:cTn id="36" dur="1" fill="hold">
                                          <p:stCondLst>
                                            <p:cond delay="499"/>
                                          </p:stCondLst>
                                        </p:cTn>
                                        <p:tgtEl>
                                          <p:spTgt spid="1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childTnLst>
                                </p:cTn>
                              </p:par>
                              <p:par>
                                <p:cTn id="41" presetID="10"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xit" presetSubtype="0" fill="hold" grpId="0" nodeType="withEffect">
                                  <p:stCondLst>
                                    <p:cond delay="0"/>
                                  </p:stCondLst>
                                  <p:childTnLst>
                                    <p:animEffect transition="out" filter="fade">
                                      <p:cBhvr>
                                        <p:cTn id="45" dur="500"/>
                                        <p:tgtEl>
                                          <p:spTgt spid="19"/>
                                        </p:tgtEl>
                                      </p:cBhvr>
                                    </p:animEffect>
                                    <p:set>
                                      <p:cBhvr>
                                        <p:cTn id="46" dur="1" fill="hold">
                                          <p:stCondLst>
                                            <p:cond delay="499"/>
                                          </p:stCondLst>
                                        </p:cTn>
                                        <p:tgtEl>
                                          <p:spTgt spid="19"/>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20"/>
                                        </p:tgtEl>
                                      </p:cBhvr>
                                    </p:animEffect>
                                    <p:set>
                                      <p:cBhvr>
                                        <p:cTn id="49" dur="1" fill="hold">
                                          <p:stCondLst>
                                            <p:cond delay="499"/>
                                          </p:stCondLst>
                                        </p:cTn>
                                        <p:tgtEl>
                                          <p:spTgt spid="20"/>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7">
                                            <p:txEl>
                                              <p:pRg st="5" end="5"/>
                                            </p:txEl>
                                          </p:spTgt>
                                        </p:tgtEl>
                                        <p:attrNameLst>
                                          <p:attrName>style.visibility</p:attrName>
                                        </p:attrNameLst>
                                      </p:cBhvr>
                                      <p:to>
                                        <p:strVal val="visible"/>
                                      </p:to>
                                    </p:set>
                                  </p:childTnLst>
                                </p:cTn>
                              </p:par>
                              <p:par>
                                <p:cTn id="54" presetID="10" presetClass="exit" presetSubtype="0" fill="hold" grpId="1" nodeType="withEffect">
                                  <p:stCondLst>
                                    <p:cond delay="0"/>
                                  </p:stCondLst>
                                  <p:childTnLst>
                                    <p:animEffect transition="out" filter="fade">
                                      <p:cBhvr>
                                        <p:cTn id="55" dur="500"/>
                                        <p:tgtEl>
                                          <p:spTgt spid="21"/>
                                        </p:tgtEl>
                                      </p:cBhvr>
                                    </p:animEffect>
                                    <p:set>
                                      <p:cBhvr>
                                        <p:cTn id="56"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9" grpId="0" animBg="1"/>
      <p:bldP spid="19" grpId="1" animBg="1"/>
      <p:bldP spid="20" grpId="0" animBg="1"/>
      <p:bldP spid="20" grpId="1" animBg="1"/>
      <p:bldP spid="21" grpId="0" animBg="1"/>
      <p:bldP spid="2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8D418-06CB-4EB0-280B-7549095910D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74F8C8B-5EF2-CDA5-2253-584F416CB211}"/>
              </a:ext>
            </a:extLst>
          </p:cNvPr>
          <p:cNvSpPr txBox="1"/>
          <p:nvPr/>
        </p:nvSpPr>
        <p:spPr>
          <a:xfrm>
            <a:off x="598049" y="1159033"/>
            <a:ext cx="10260013" cy="923330"/>
          </a:xfrm>
          <a:prstGeom prst="rect">
            <a:avLst/>
          </a:prstGeom>
          <a:noFill/>
        </p:spPr>
        <p:txBody>
          <a:bodyPr wrap="square" rtlCol="0">
            <a:spAutoFit/>
          </a:bodyPr>
          <a:lstStyle/>
          <a:p>
            <a:pPr marL="285750" indent="-285750">
              <a:buFont typeface="Arial" panose="020B0604020202020204" pitchFamily="34" charset="0"/>
              <a:buChar char="•"/>
            </a:pPr>
            <a:r>
              <a:rPr lang="en-US" dirty="0"/>
              <a:t>Using </a:t>
            </a:r>
            <a:r>
              <a:rPr lang="en-US" b="1" dirty="0"/>
              <a:t>Racket</a:t>
            </a:r>
            <a:r>
              <a:rPr lang="en-US" dirty="0"/>
              <a:t> you can factor our common code patterns to make tests less repetitive</a:t>
            </a:r>
          </a:p>
          <a:p>
            <a:pPr marL="285750" indent="-285750">
              <a:buFont typeface="Arial" panose="020B0604020202020204" pitchFamily="34" charset="0"/>
              <a:buChar char="•"/>
            </a:pPr>
            <a:r>
              <a:rPr lang="en-US" dirty="0"/>
              <a:t>Functions in Racket are short and sweet</a:t>
            </a:r>
          </a:p>
          <a:p>
            <a:pPr marL="285750" indent="-285750">
              <a:buFont typeface="Arial" panose="020B0604020202020204" pitchFamily="34" charset="0"/>
              <a:buChar char="•"/>
            </a:pPr>
            <a:r>
              <a:rPr lang="en-US" dirty="0"/>
              <a:t>DRY (Do Not Repeat Yourself)</a:t>
            </a:r>
          </a:p>
        </p:txBody>
      </p:sp>
      <p:sp>
        <p:nvSpPr>
          <p:cNvPr id="22" name="TextBox 21">
            <a:extLst>
              <a:ext uri="{FF2B5EF4-FFF2-40B4-BE49-F238E27FC236}">
                <a16:creationId xmlns:a16="http://schemas.microsoft.com/office/drawing/2014/main" id="{403A74D7-07CF-33FB-27C9-6D8D2BDFD014}"/>
              </a:ext>
            </a:extLst>
          </p:cNvPr>
          <p:cNvSpPr txBox="1"/>
          <p:nvPr/>
        </p:nvSpPr>
        <p:spPr>
          <a:xfrm>
            <a:off x="1784705" y="295125"/>
            <a:ext cx="7886700" cy="646331"/>
          </a:xfrm>
          <a:prstGeom prst="rect">
            <a:avLst/>
          </a:prstGeom>
          <a:noFill/>
        </p:spPr>
        <p:txBody>
          <a:bodyPr wrap="square" rtlCol="0">
            <a:spAutoFit/>
          </a:bodyPr>
          <a:lstStyle/>
          <a:p>
            <a:pPr algn="ctr"/>
            <a:r>
              <a:rPr lang="en-US" sz="3600" dirty="0"/>
              <a:t>Simplifying Common Patterns</a:t>
            </a:r>
          </a:p>
        </p:txBody>
      </p:sp>
      <p:pic>
        <p:nvPicPr>
          <p:cNvPr id="5" name="Picture 4">
            <a:extLst>
              <a:ext uri="{FF2B5EF4-FFF2-40B4-BE49-F238E27FC236}">
                <a16:creationId xmlns:a16="http://schemas.microsoft.com/office/drawing/2014/main" id="{451BACAC-5BE8-CCE9-BB4F-658DF15F51EC}"/>
              </a:ext>
            </a:extLst>
          </p:cNvPr>
          <p:cNvPicPr>
            <a:picLocks noChangeAspect="1"/>
          </p:cNvPicPr>
          <p:nvPr/>
        </p:nvPicPr>
        <p:blipFill>
          <a:blip r:embed="rId2"/>
          <a:stretch>
            <a:fillRect/>
          </a:stretch>
        </p:blipFill>
        <p:spPr>
          <a:xfrm>
            <a:off x="2409823" y="2299940"/>
            <a:ext cx="7372350" cy="904875"/>
          </a:xfrm>
          <a:prstGeom prst="rect">
            <a:avLst/>
          </a:prstGeom>
        </p:spPr>
      </p:pic>
      <p:pic>
        <p:nvPicPr>
          <p:cNvPr id="23" name="Picture 22">
            <a:extLst>
              <a:ext uri="{FF2B5EF4-FFF2-40B4-BE49-F238E27FC236}">
                <a16:creationId xmlns:a16="http://schemas.microsoft.com/office/drawing/2014/main" id="{5E73E1C7-FD56-8F84-DF15-6448B36463B9}"/>
              </a:ext>
            </a:extLst>
          </p:cNvPr>
          <p:cNvPicPr>
            <a:picLocks noChangeAspect="1"/>
          </p:cNvPicPr>
          <p:nvPr/>
        </p:nvPicPr>
        <p:blipFill>
          <a:blip r:embed="rId3"/>
          <a:stretch>
            <a:fillRect/>
          </a:stretch>
        </p:blipFill>
        <p:spPr>
          <a:xfrm>
            <a:off x="829182" y="3784408"/>
            <a:ext cx="10533631" cy="1875218"/>
          </a:xfrm>
          <a:prstGeom prst="rect">
            <a:avLst/>
          </a:prstGeom>
        </p:spPr>
      </p:pic>
    </p:spTree>
    <p:extLst>
      <p:ext uri="{BB962C8B-B14F-4D97-AF65-F5344CB8AC3E}">
        <p14:creationId xmlns:p14="http://schemas.microsoft.com/office/powerpoint/2010/main" val="73256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43032-39EA-94F3-694F-AB756F97DFAE}"/>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B0E7BE1F-C976-0E8F-5EB7-209537725D86}"/>
              </a:ext>
            </a:extLst>
          </p:cNvPr>
          <p:cNvSpPr txBox="1"/>
          <p:nvPr/>
        </p:nvSpPr>
        <p:spPr>
          <a:xfrm>
            <a:off x="1784705" y="295125"/>
            <a:ext cx="7886700" cy="646331"/>
          </a:xfrm>
          <a:prstGeom prst="rect">
            <a:avLst/>
          </a:prstGeom>
          <a:noFill/>
        </p:spPr>
        <p:txBody>
          <a:bodyPr wrap="square" rtlCol="0">
            <a:spAutoFit/>
          </a:bodyPr>
          <a:lstStyle/>
          <a:p>
            <a:pPr algn="ctr"/>
            <a:r>
              <a:rPr lang="en-US" sz="3600" dirty="0"/>
              <a:t>Simplifying Common Patterns</a:t>
            </a:r>
          </a:p>
        </p:txBody>
      </p:sp>
      <p:pic>
        <p:nvPicPr>
          <p:cNvPr id="1026" name="Picture 2">
            <a:extLst>
              <a:ext uri="{FF2B5EF4-FFF2-40B4-BE49-F238E27FC236}">
                <a16:creationId xmlns:a16="http://schemas.microsoft.com/office/drawing/2014/main" id="{8F58F8DF-80CD-CC39-3F26-B7A1AE4223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752" y="2027680"/>
            <a:ext cx="4388046" cy="264536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7656361-B605-45B0-A735-B731BDB83547}"/>
              </a:ext>
            </a:extLst>
          </p:cNvPr>
          <p:cNvSpPr txBox="1"/>
          <p:nvPr/>
        </p:nvSpPr>
        <p:spPr>
          <a:xfrm>
            <a:off x="598049" y="1159033"/>
            <a:ext cx="10755751" cy="369332"/>
          </a:xfrm>
          <a:prstGeom prst="rect">
            <a:avLst/>
          </a:prstGeom>
          <a:noFill/>
        </p:spPr>
        <p:txBody>
          <a:bodyPr wrap="square" rtlCol="0">
            <a:spAutoFit/>
          </a:bodyPr>
          <a:lstStyle/>
          <a:p>
            <a:pPr marL="285750" indent="-285750">
              <a:buFont typeface="Arial" panose="020B0604020202020204" pitchFamily="34" charset="0"/>
              <a:buChar char="•"/>
            </a:pPr>
            <a:r>
              <a:rPr lang="en-US" dirty="0"/>
              <a:t>Shape your </a:t>
            </a:r>
            <a:r>
              <a:rPr lang="en-US" b="1" i="1" dirty="0"/>
              <a:t>own language </a:t>
            </a:r>
            <a:r>
              <a:rPr lang="en-US" dirty="0"/>
              <a:t>to solve problems efficiently, don’t shape your problems to the language</a:t>
            </a:r>
          </a:p>
        </p:txBody>
      </p:sp>
      <p:pic>
        <p:nvPicPr>
          <p:cNvPr id="10" name="Picture 9">
            <a:extLst>
              <a:ext uri="{FF2B5EF4-FFF2-40B4-BE49-F238E27FC236}">
                <a16:creationId xmlns:a16="http://schemas.microsoft.com/office/drawing/2014/main" id="{5FC0EDC6-BE56-BC51-A0AC-363D0C4F3F88}"/>
              </a:ext>
            </a:extLst>
          </p:cNvPr>
          <p:cNvPicPr>
            <a:picLocks noChangeAspect="1"/>
          </p:cNvPicPr>
          <p:nvPr/>
        </p:nvPicPr>
        <p:blipFill>
          <a:blip r:embed="rId3"/>
          <a:stretch>
            <a:fillRect/>
          </a:stretch>
        </p:blipFill>
        <p:spPr>
          <a:xfrm>
            <a:off x="5975924" y="2027680"/>
            <a:ext cx="4882782" cy="3563302"/>
          </a:xfrm>
          <a:prstGeom prst="rect">
            <a:avLst/>
          </a:prstGeom>
        </p:spPr>
      </p:pic>
    </p:spTree>
    <p:extLst>
      <p:ext uri="{BB962C8B-B14F-4D97-AF65-F5344CB8AC3E}">
        <p14:creationId xmlns:p14="http://schemas.microsoft.com/office/powerpoint/2010/main" val="2124622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E34AA-3160-5430-F930-B431C65952D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9DCCCDC-650E-7C93-7631-9736F3450D71}"/>
              </a:ext>
            </a:extLst>
          </p:cNvPr>
          <p:cNvSpPr txBox="1"/>
          <p:nvPr/>
        </p:nvSpPr>
        <p:spPr>
          <a:xfrm>
            <a:off x="598049" y="1159033"/>
            <a:ext cx="1026001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Test are written to </a:t>
            </a:r>
            <a:r>
              <a:rPr lang="en-US" b="1" dirty="0"/>
              <a:t>fail! </a:t>
            </a:r>
            <a:r>
              <a:rPr lang="en-US" dirty="0"/>
              <a:t>- </a:t>
            </a:r>
            <a:r>
              <a:rPr lang="en-US" i="1" dirty="0"/>
              <a:t>If your test can’t fail, you don’t need the test.</a:t>
            </a:r>
          </a:p>
          <a:p>
            <a:pPr marL="285750" indent="-285750">
              <a:buFont typeface="Arial" panose="020B0604020202020204" pitchFamily="34" charset="0"/>
              <a:buChar char="•"/>
            </a:pPr>
            <a:r>
              <a:rPr lang="en-US" b="1" u="sng" dirty="0">
                <a:solidFill>
                  <a:srgbClr val="FF0000"/>
                </a:solidFill>
              </a:rPr>
              <a:t>Full code of the test must be VISIBLE to the operator!!! </a:t>
            </a:r>
            <a:r>
              <a:rPr lang="en-US" dirty="0"/>
              <a:t>- </a:t>
            </a:r>
            <a:r>
              <a:rPr lang="en-US" i="1" dirty="0"/>
              <a:t>If I don’t understand the test, I can’t fix it.</a:t>
            </a:r>
          </a:p>
          <a:p>
            <a:pPr marL="285750" indent="-285750">
              <a:buFont typeface="Arial" panose="020B0604020202020204" pitchFamily="34" charset="0"/>
              <a:buChar char="•"/>
            </a:pPr>
            <a:r>
              <a:rPr lang="en-US" dirty="0"/>
              <a:t>Tests are written to be </a:t>
            </a:r>
            <a:r>
              <a:rPr lang="en-US" b="1" dirty="0"/>
              <a:t>debugged. </a:t>
            </a:r>
            <a:r>
              <a:rPr lang="en-US" dirty="0"/>
              <a:t>- </a:t>
            </a:r>
            <a:r>
              <a:rPr lang="en-US" i="1" dirty="0"/>
              <a:t>I want to interact with the tester to reproduce the problem.</a:t>
            </a:r>
          </a:p>
          <a:p>
            <a:pPr marL="285750" indent="-285750">
              <a:buFont typeface="Arial" panose="020B0604020202020204" pitchFamily="34" charset="0"/>
              <a:buChar char="•"/>
            </a:pPr>
            <a:r>
              <a:rPr lang="en-US" dirty="0"/>
              <a:t>Tests are not written to </a:t>
            </a:r>
            <a:r>
              <a:rPr lang="en-US" b="1" dirty="0"/>
              <a:t>test the tester</a:t>
            </a:r>
            <a:r>
              <a:rPr lang="en-US" dirty="0"/>
              <a:t>. - </a:t>
            </a:r>
            <a:r>
              <a:rPr lang="en-US" i="1" dirty="0"/>
              <a:t>I need to trust the tester to do the right thing.</a:t>
            </a:r>
            <a:endParaRPr lang="en-US" dirty="0"/>
          </a:p>
        </p:txBody>
      </p:sp>
      <p:sp>
        <p:nvSpPr>
          <p:cNvPr id="22" name="TextBox 21">
            <a:extLst>
              <a:ext uri="{FF2B5EF4-FFF2-40B4-BE49-F238E27FC236}">
                <a16:creationId xmlns:a16="http://schemas.microsoft.com/office/drawing/2014/main" id="{C705F5FD-3D30-3AAB-79DE-89F69EA6A72C}"/>
              </a:ext>
            </a:extLst>
          </p:cNvPr>
          <p:cNvSpPr txBox="1"/>
          <p:nvPr/>
        </p:nvSpPr>
        <p:spPr>
          <a:xfrm>
            <a:off x="311861" y="512702"/>
            <a:ext cx="10832388" cy="646331"/>
          </a:xfrm>
          <a:prstGeom prst="rect">
            <a:avLst/>
          </a:prstGeom>
          <a:noFill/>
        </p:spPr>
        <p:txBody>
          <a:bodyPr wrap="square" rtlCol="0">
            <a:spAutoFit/>
          </a:bodyPr>
          <a:lstStyle/>
          <a:p>
            <a:pPr algn="ctr"/>
            <a:r>
              <a:rPr lang="en-US" sz="3600" dirty="0"/>
              <a:t>Why Test Cases are different from normal software? </a:t>
            </a:r>
          </a:p>
        </p:txBody>
      </p:sp>
    </p:spTree>
    <p:extLst>
      <p:ext uri="{BB962C8B-B14F-4D97-AF65-F5344CB8AC3E}">
        <p14:creationId xmlns:p14="http://schemas.microsoft.com/office/powerpoint/2010/main" val="400230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23E502F-A47C-E97B-6B14-B9EC10B5A77C}"/>
              </a:ext>
            </a:extLst>
          </p:cNvPr>
          <p:cNvSpPr txBox="1"/>
          <p:nvPr/>
        </p:nvSpPr>
        <p:spPr>
          <a:xfrm>
            <a:off x="2468880" y="650240"/>
            <a:ext cx="6101080" cy="3970318"/>
          </a:xfrm>
          <a:prstGeom prst="rect">
            <a:avLst/>
          </a:prstGeom>
          <a:noFill/>
        </p:spPr>
        <p:txBody>
          <a:bodyPr wrap="square" rtlCol="0">
            <a:spAutoFit/>
          </a:bodyPr>
          <a:lstStyle/>
          <a:p>
            <a:r>
              <a:rPr lang="en-US" dirty="0"/>
              <a:t>It may seem beneficial to scan every pin and do pair-wise resistance testing between each test to catch cross-talk. This could be achieved by restructuring many tests to alter a background snapshot of voltage and pairwise resistance across the whole target and then compare measured snapshot to the expected snapshot.</a:t>
            </a:r>
          </a:p>
          <a:p>
            <a:r>
              <a:rPr lang="en-US" dirty="0"/>
              <a:t>The downside of such setup is slower testing speed, complexity of troubleshooting when issues arise and reduced flexibility. If the test touched 100 relays, how do I know which one caused the problem? The programmers will say “I will write an error message”. But we all know programmers can’t write meaningful error messages and you can’t rely on that to save your life. Far more beneficial is to test what you actually care for and to keep tests simple.</a:t>
            </a:r>
          </a:p>
        </p:txBody>
      </p:sp>
    </p:spTree>
    <p:extLst>
      <p:ext uri="{BB962C8B-B14F-4D97-AF65-F5344CB8AC3E}">
        <p14:creationId xmlns:p14="http://schemas.microsoft.com/office/powerpoint/2010/main" val="2903186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1682</TotalTime>
  <Words>350</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Vladislav Shcherbakov</dc:creator>
  <cp:lastModifiedBy>Vladislav Shcherbakov</cp:lastModifiedBy>
  <cp:revision>6</cp:revision>
  <dcterms:created xsi:type="dcterms:W3CDTF">2024-12-14T16:38:10Z</dcterms:created>
  <dcterms:modified xsi:type="dcterms:W3CDTF">2024-12-15T21:11:38Z</dcterms:modified>
</cp:coreProperties>
</file>