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7C4"/>
    <a:srgbClr val="D6D89A"/>
    <a:srgbClr val="D8DED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67"/>
  </p:normalViewPr>
  <p:slideViewPr>
    <p:cSldViewPr snapToGrid="0" snapToObjects="1">
      <p:cViewPr varScale="1">
        <p:scale>
          <a:sx n="84" d="100"/>
          <a:sy n="84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4DC7-F5A0-5847-98CC-6FCF1133A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C7AB3-1A11-C943-824D-8CD5B021B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2242D-FF46-7C4B-84CE-A1B3337A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259B-D210-5445-944A-A0BB971A04B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FC410-6533-5742-8D1C-A5CC5C4D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CD6A-73B9-3742-9238-AFC61828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72D7-98F9-1B42-9395-F02648A42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E432-1B23-8143-9590-494C3A01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5C629-D422-3447-A00C-3ED451113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C9CF-1E66-0144-BDFE-25A01CB7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259B-D210-5445-944A-A0BB971A04B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1198-5301-734B-A749-25118C43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D359F-1A64-C841-BDCF-22280781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72D7-98F9-1B42-9395-F02648A42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BD8EE-0DC0-7E46-B2CA-138BC4F20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5592F-65DC-F44C-9A04-83F256F3D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28DA4-D0CB-E74D-8CF7-02CB8126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259B-D210-5445-944A-A0BB971A04B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3C392-4D22-BF44-8C21-4C66E22B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412AD-9CD3-FF46-8231-A881D334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72D7-98F9-1B42-9395-F02648A42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0C7-4D27-D54A-A00E-E76F2CD5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DFB9-24E3-B140-AFAD-FAC64E38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3AAC9-F934-2842-9101-16B56BEB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259B-D210-5445-944A-A0BB971A04B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3EB10-D118-B34F-A0B5-438738B1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9AF74-326C-F448-95E8-8B2B03BB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72D7-98F9-1B42-9395-F02648A42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8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CD76-A102-7D43-8638-2EB73A17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34314-F146-D540-94B2-9E85564B1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5B86-7481-144C-AFCB-5A251B8C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259B-D210-5445-944A-A0BB971A04B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5420-6B40-3F48-9FC0-6E486F5D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ED5F-DB72-F047-B5C7-9887EB94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72D7-98F9-1B42-9395-F02648A42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9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79E8-391A-064D-BCBF-D0E2BDDC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79C8-B011-1149-8995-0F02844BC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A3DE6-B8B5-8140-AAF4-F69FE3EAF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9D3C4-BC0D-B142-97A7-084948C7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259B-D210-5445-944A-A0BB971A04B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C8AE2-B6EF-904E-89E1-7231460F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772CF-E95E-2E4E-97AA-A30C7861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72D7-98F9-1B42-9395-F02648A42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2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528D-B34E-EC41-A2F4-EEDF48A3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4E68-624F-C14A-8809-42C5A178E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C0707-44F6-EA4D-9D3B-6AF550271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E5430-3B80-0249-B2AC-DE3C7449C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F3332-4642-DA4A-A7DD-1949E9EF3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C766A-0FA6-C842-95D5-739CF093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259B-D210-5445-944A-A0BB971A04B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50AA6-8918-5B49-9003-5804212A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583E3-519F-C94F-AAC9-DBBEE0A3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72D7-98F9-1B42-9395-F02648A42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9CA9-F280-AB41-8B0B-0020B8B4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9DE71-E328-3449-81E8-0E695487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259B-D210-5445-944A-A0BB971A04B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66CAD-2328-2348-B4A9-BDBC2793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D0B50-49CA-BC4B-8EF4-C40C1E17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72D7-98F9-1B42-9395-F02648A42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9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E4DEF-2F8A-A347-99E5-D52AFBC4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259B-D210-5445-944A-A0BB971A04B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B0C23-A2B9-0844-B284-E9E8AA92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88C40-4D15-A44E-ACA9-1339D213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72D7-98F9-1B42-9395-F02648A42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6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8AB0-683D-634C-BC46-FD74C212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9C19-503C-2447-BB19-2A9D6C21A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EB77A-0EA2-AF44-AA7E-3BED21F70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043B3-A97C-014B-89A1-8792DA5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259B-D210-5445-944A-A0BB971A04B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700D4-54B1-DD4C-8EBA-04AE289F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01C88-CD46-F146-87DF-7BD07DD3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72D7-98F9-1B42-9395-F02648A42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8B67-E40E-8D47-A210-218185BD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216C3-DEE6-ED44-8C72-874257C04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C97F0-8A7D-DE4B-8637-FA584B100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528DE-7CBF-5B4F-92A4-EC1219E8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259B-D210-5445-944A-A0BB971A04B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4C9E4-8F8F-334D-8FDD-40AC0929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EAD3A-EF18-324A-AE2D-D9910F45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72D7-98F9-1B42-9395-F02648A42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3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C68CD-AED3-944F-B075-B22598D9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4112A-4DA0-7E42-8068-EA4FBCB01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75D4F-E415-F642-82D9-52D374AF6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4259B-D210-5445-944A-A0BB971A04B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59C8-7D90-E64C-92B7-4E4F65F99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133F0-79E7-CC4D-8238-A1A7A293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272D7-98F9-1B42-9395-F02648A42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8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18C87B8-C710-2F45-B28C-FA982B26AED1}"/>
              </a:ext>
            </a:extLst>
          </p:cNvPr>
          <p:cNvSpPr/>
          <p:nvPr/>
        </p:nvSpPr>
        <p:spPr>
          <a:xfrm>
            <a:off x="3525987" y="1628791"/>
            <a:ext cx="6188166" cy="4298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BAAF090-ACFA-A640-948A-8A0125B12C52}"/>
              </a:ext>
            </a:extLst>
          </p:cNvPr>
          <p:cNvSpPr/>
          <p:nvPr/>
        </p:nvSpPr>
        <p:spPr>
          <a:xfrm>
            <a:off x="3525987" y="2043145"/>
            <a:ext cx="6188166" cy="4464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367F0A6-9656-6246-8D8C-9E6EC7BC013A}"/>
              </a:ext>
            </a:extLst>
          </p:cNvPr>
          <p:cNvSpPr/>
          <p:nvPr/>
        </p:nvSpPr>
        <p:spPr>
          <a:xfrm flipV="1">
            <a:off x="3525987" y="4130140"/>
            <a:ext cx="6188166" cy="3949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43E04C-DA26-9047-B2E4-32436B608249}"/>
              </a:ext>
            </a:extLst>
          </p:cNvPr>
          <p:cNvSpPr/>
          <p:nvPr/>
        </p:nvSpPr>
        <p:spPr>
          <a:xfrm>
            <a:off x="3525987" y="720343"/>
            <a:ext cx="6188166" cy="4298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AEEA92-48E9-3D40-9714-F6B3964F1616}"/>
              </a:ext>
            </a:extLst>
          </p:cNvPr>
          <p:cNvSpPr/>
          <p:nvPr/>
        </p:nvSpPr>
        <p:spPr>
          <a:xfrm>
            <a:off x="3525987" y="2476201"/>
            <a:ext cx="6188166" cy="4298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CC8EE-F7DC-2C4C-B126-F4BEB67A507A}"/>
              </a:ext>
            </a:extLst>
          </p:cNvPr>
          <p:cNvSpPr/>
          <p:nvPr/>
        </p:nvSpPr>
        <p:spPr>
          <a:xfrm flipV="1">
            <a:off x="3525989" y="2901082"/>
            <a:ext cx="6188166" cy="434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A7CE926-0425-5642-ABF7-146D791068C6}"/>
              </a:ext>
            </a:extLst>
          </p:cNvPr>
          <p:cNvSpPr/>
          <p:nvPr/>
        </p:nvSpPr>
        <p:spPr>
          <a:xfrm>
            <a:off x="3525987" y="1151703"/>
            <a:ext cx="6188166" cy="471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B55DE5-20E3-484F-880E-D0E915DDE014}"/>
              </a:ext>
            </a:extLst>
          </p:cNvPr>
          <p:cNvSpPr/>
          <p:nvPr/>
        </p:nvSpPr>
        <p:spPr>
          <a:xfrm>
            <a:off x="3525987" y="3337458"/>
            <a:ext cx="6188166" cy="393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08B210-F30A-A941-8645-5B5709B97E8C}"/>
              </a:ext>
            </a:extLst>
          </p:cNvPr>
          <p:cNvSpPr/>
          <p:nvPr/>
        </p:nvSpPr>
        <p:spPr>
          <a:xfrm>
            <a:off x="3525987" y="3733748"/>
            <a:ext cx="6188166" cy="424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B33AD0CD-5847-B24A-A756-433CA58CB3D5}"/>
              </a:ext>
            </a:extLst>
          </p:cNvPr>
          <p:cNvSpPr/>
          <p:nvPr/>
        </p:nvSpPr>
        <p:spPr>
          <a:xfrm>
            <a:off x="3679115" y="1427356"/>
            <a:ext cx="5304023" cy="2445412"/>
          </a:xfrm>
          <a:custGeom>
            <a:avLst/>
            <a:gdLst>
              <a:gd name="connsiteX0" fmla="*/ 0 w 5304023"/>
              <a:gd name="connsiteY0" fmla="*/ 43031 h 2302152"/>
              <a:gd name="connsiteX1" fmla="*/ 344245 w 5304023"/>
              <a:gd name="connsiteY1" fmla="*/ 236669 h 2302152"/>
              <a:gd name="connsiteX2" fmla="*/ 796066 w 5304023"/>
              <a:gd name="connsiteY2" fmla="*/ 903643 h 2302152"/>
              <a:gd name="connsiteX3" fmla="*/ 3173506 w 5304023"/>
              <a:gd name="connsiteY3" fmla="*/ 2151530 h 2302152"/>
              <a:gd name="connsiteX4" fmla="*/ 4604273 w 5304023"/>
              <a:gd name="connsiteY4" fmla="*/ 2216076 h 2302152"/>
              <a:gd name="connsiteX5" fmla="*/ 5282005 w 5304023"/>
              <a:gd name="connsiteY5" fmla="*/ 1570617 h 2302152"/>
              <a:gd name="connsiteX6" fmla="*/ 5120640 w 5304023"/>
              <a:gd name="connsiteY6" fmla="*/ 839097 h 2302152"/>
              <a:gd name="connsiteX7" fmla="*/ 4937760 w 5304023"/>
              <a:gd name="connsiteY7" fmla="*/ 408791 h 2302152"/>
              <a:gd name="connsiteX8" fmla="*/ 5131398 w 5304023"/>
              <a:gd name="connsiteY8" fmla="*/ 75304 h 2302152"/>
              <a:gd name="connsiteX9" fmla="*/ 5163671 w 5304023"/>
              <a:gd name="connsiteY9" fmla="*/ 0 h 2302152"/>
              <a:gd name="connsiteX10" fmla="*/ 0 w 5304023"/>
              <a:gd name="connsiteY10" fmla="*/ 43031 h 23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04023" h="2302152">
                <a:moveTo>
                  <a:pt x="0" y="43031"/>
                </a:moveTo>
                <a:cubicBezTo>
                  <a:pt x="105783" y="68132"/>
                  <a:pt x="211567" y="93234"/>
                  <a:pt x="344245" y="236669"/>
                </a:cubicBezTo>
                <a:cubicBezTo>
                  <a:pt x="476923" y="380104"/>
                  <a:pt x="324523" y="584500"/>
                  <a:pt x="796066" y="903643"/>
                </a:cubicBezTo>
                <a:cubicBezTo>
                  <a:pt x="1267609" y="1222786"/>
                  <a:pt x="2538805" y="1932791"/>
                  <a:pt x="3173506" y="2151530"/>
                </a:cubicBezTo>
                <a:cubicBezTo>
                  <a:pt x="3808207" y="2370269"/>
                  <a:pt x="4252857" y="2312895"/>
                  <a:pt x="4604273" y="2216076"/>
                </a:cubicBezTo>
                <a:cubicBezTo>
                  <a:pt x="4955689" y="2119257"/>
                  <a:pt x="5195944" y="1800113"/>
                  <a:pt x="5282005" y="1570617"/>
                </a:cubicBezTo>
                <a:cubicBezTo>
                  <a:pt x="5368066" y="1341121"/>
                  <a:pt x="5178014" y="1032735"/>
                  <a:pt x="5120640" y="839097"/>
                </a:cubicBezTo>
                <a:cubicBezTo>
                  <a:pt x="5063266" y="645459"/>
                  <a:pt x="4935967" y="536090"/>
                  <a:pt x="4937760" y="408791"/>
                </a:cubicBezTo>
                <a:cubicBezTo>
                  <a:pt x="4939553" y="281492"/>
                  <a:pt x="5093746" y="143436"/>
                  <a:pt x="5131398" y="75304"/>
                </a:cubicBezTo>
                <a:cubicBezTo>
                  <a:pt x="5169050" y="7172"/>
                  <a:pt x="5163671" y="0"/>
                  <a:pt x="5163671" y="0"/>
                </a:cubicBezTo>
                <a:lnTo>
                  <a:pt x="0" y="43031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369F7CF-48FD-8D40-AF91-FD08ED7B059B}"/>
              </a:ext>
            </a:extLst>
          </p:cNvPr>
          <p:cNvSpPr/>
          <p:nvPr/>
        </p:nvSpPr>
        <p:spPr>
          <a:xfrm>
            <a:off x="5413769" y="2919637"/>
            <a:ext cx="3440299" cy="483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7D5108-D08C-C44D-BC95-BFD3FB31AC85}"/>
              </a:ext>
            </a:extLst>
          </p:cNvPr>
          <p:cNvSpPr/>
          <p:nvPr/>
        </p:nvSpPr>
        <p:spPr>
          <a:xfrm flipV="1">
            <a:off x="6550345" y="3458307"/>
            <a:ext cx="205837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621BA18-508B-3440-8B6B-633501AF39F3}"/>
              </a:ext>
            </a:extLst>
          </p:cNvPr>
          <p:cNvSpPr/>
          <p:nvPr/>
        </p:nvSpPr>
        <p:spPr>
          <a:xfrm>
            <a:off x="4271522" y="2138256"/>
            <a:ext cx="441527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DA09259-5B5B-7F44-84DE-C8FD492B3A56}"/>
              </a:ext>
            </a:extLst>
          </p:cNvPr>
          <p:cNvSpPr/>
          <p:nvPr/>
        </p:nvSpPr>
        <p:spPr>
          <a:xfrm>
            <a:off x="4984595" y="2644592"/>
            <a:ext cx="3869473" cy="667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8BDE9B7-8A5E-1449-AF00-15D4B1B73865}"/>
              </a:ext>
            </a:extLst>
          </p:cNvPr>
          <p:cNvSpPr/>
          <p:nvPr/>
        </p:nvSpPr>
        <p:spPr>
          <a:xfrm>
            <a:off x="6058609" y="3250797"/>
            <a:ext cx="2795459" cy="62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B4CBDF-9C92-8342-B679-556DCF8B718D}"/>
              </a:ext>
            </a:extLst>
          </p:cNvPr>
          <p:cNvSpPr/>
          <p:nvPr/>
        </p:nvSpPr>
        <p:spPr>
          <a:xfrm>
            <a:off x="4528648" y="2357898"/>
            <a:ext cx="4158152" cy="49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030B6E2-BE8F-464D-8E91-2389BF091528}"/>
              </a:ext>
            </a:extLst>
          </p:cNvPr>
          <p:cNvSpPr/>
          <p:nvPr/>
        </p:nvSpPr>
        <p:spPr>
          <a:xfrm>
            <a:off x="5955284" y="2635546"/>
            <a:ext cx="2500314" cy="888402"/>
          </a:xfrm>
          <a:custGeom>
            <a:avLst/>
            <a:gdLst>
              <a:gd name="connsiteX0" fmla="*/ 300038 w 2878947"/>
              <a:gd name="connsiteY0" fmla="*/ 214312 h 1071964"/>
              <a:gd name="connsiteX1" fmla="*/ 1328738 w 2878947"/>
              <a:gd name="connsiteY1" fmla="*/ 685800 h 1071964"/>
              <a:gd name="connsiteX2" fmla="*/ 1885950 w 2878947"/>
              <a:gd name="connsiteY2" fmla="*/ 1071562 h 1071964"/>
              <a:gd name="connsiteX3" fmla="*/ 2757488 w 2878947"/>
              <a:gd name="connsiteY3" fmla="*/ 614362 h 1071964"/>
              <a:gd name="connsiteX4" fmla="*/ 2871788 w 2878947"/>
              <a:gd name="connsiteY4" fmla="*/ 0 h 1071964"/>
              <a:gd name="connsiteX5" fmla="*/ 2871788 w 2878947"/>
              <a:gd name="connsiteY5" fmla="*/ 0 h 1071964"/>
              <a:gd name="connsiteX6" fmla="*/ 0 w 2878947"/>
              <a:gd name="connsiteY6" fmla="*/ 42862 h 1071964"/>
              <a:gd name="connsiteX7" fmla="*/ 0 w 2878947"/>
              <a:gd name="connsiteY7" fmla="*/ 42862 h 1071964"/>
              <a:gd name="connsiteX8" fmla="*/ 300038 w 2878947"/>
              <a:gd name="connsiteY8" fmla="*/ 214312 h 107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8947" h="1071964">
                <a:moveTo>
                  <a:pt x="300038" y="214312"/>
                </a:moveTo>
                <a:cubicBezTo>
                  <a:pt x="682228" y="378618"/>
                  <a:pt x="1064419" y="542925"/>
                  <a:pt x="1328738" y="685800"/>
                </a:cubicBezTo>
                <a:cubicBezTo>
                  <a:pt x="1593057" y="828675"/>
                  <a:pt x="1647825" y="1083468"/>
                  <a:pt x="1885950" y="1071562"/>
                </a:cubicBezTo>
                <a:cubicBezTo>
                  <a:pt x="2124075" y="1059656"/>
                  <a:pt x="2593182" y="792956"/>
                  <a:pt x="2757488" y="614362"/>
                </a:cubicBezTo>
                <a:cubicBezTo>
                  <a:pt x="2921794" y="435768"/>
                  <a:pt x="2871788" y="0"/>
                  <a:pt x="2871788" y="0"/>
                </a:cubicBezTo>
                <a:lnTo>
                  <a:pt x="2871788" y="0"/>
                </a:lnTo>
                <a:lnTo>
                  <a:pt x="0" y="42862"/>
                </a:lnTo>
                <a:lnTo>
                  <a:pt x="0" y="42862"/>
                </a:lnTo>
                <a:lnTo>
                  <a:pt x="300038" y="2143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995F82-249D-534B-91FD-4132D49A4238}"/>
              </a:ext>
            </a:extLst>
          </p:cNvPr>
          <p:cNvSpPr/>
          <p:nvPr/>
        </p:nvSpPr>
        <p:spPr>
          <a:xfrm>
            <a:off x="6950265" y="3707496"/>
            <a:ext cx="187890" cy="174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3D9114E-8A3C-F347-AC7B-6297AC78207E}"/>
              </a:ext>
            </a:extLst>
          </p:cNvPr>
          <p:cNvSpPr/>
          <p:nvPr/>
        </p:nvSpPr>
        <p:spPr>
          <a:xfrm>
            <a:off x="5134083" y="2401219"/>
            <a:ext cx="2500314" cy="888402"/>
          </a:xfrm>
          <a:custGeom>
            <a:avLst/>
            <a:gdLst>
              <a:gd name="connsiteX0" fmla="*/ 300038 w 2878947"/>
              <a:gd name="connsiteY0" fmla="*/ 214312 h 1071964"/>
              <a:gd name="connsiteX1" fmla="*/ 1328738 w 2878947"/>
              <a:gd name="connsiteY1" fmla="*/ 685800 h 1071964"/>
              <a:gd name="connsiteX2" fmla="*/ 1885950 w 2878947"/>
              <a:gd name="connsiteY2" fmla="*/ 1071562 h 1071964"/>
              <a:gd name="connsiteX3" fmla="*/ 2757488 w 2878947"/>
              <a:gd name="connsiteY3" fmla="*/ 614362 h 1071964"/>
              <a:gd name="connsiteX4" fmla="*/ 2871788 w 2878947"/>
              <a:gd name="connsiteY4" fmla="*/ 0 h 1071964"/>
              <a:gd name="connsiteX5" fmla="*/ 2871788 w 2878947"/>
              <a:gd name="connsiteY5" fmla="*/ 0 h 1071964"/>
              <a:gd name="connsiteX6" fmla="*/ 0 w 2878947"/>
              <a:gd name="connsiteY6" fmla="*/ 42862 h 1071964"/>
              <a:gd name="connsiteX7" fmla="*/ 0 w 2878947"/>
              <a:gd name="connsiteY7" fmla="*/ 42862 h 1071964"/>
              <a:gd name="connsiteX8" fmla="*/ 300038 w 2878947"/>
              <a:gd name="connsiteY8" fmla="*/ 214312 h 107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8947" h="1071964">
                <a:moveTo>
                  <a:pt x="300038" y="214312"/>
                </a:moveTo>
                <a:cubicBezTo>
                  <a:pt x="682228" y="378618"/>
                  <a:pt x="1064419" y="542925"/>
                  <a:pt x="1328738" y="685800"/>
                </a:cubicBezTo>
                <a:cubicBezTo>
                  <a:pt x="1593057" y="828675"/>
                  <a:pt x="1647825" y="1083468"/>
                  <a:pt x="1885950" y="1071562"/>
                </a:cubicBezTo>
                <a:cubicBezTo>
                  <a:pt x="2124075" y="1059656"/>
                  <a:pt x="2593182" y="792956"/>
                  <a:pt x="2757488" y="614362"/>
                </a:cubicBezTo>
                <a:cubicBezTo>
                  <a:pt x="2921794" y="435768"/>
                  <a:pt x="2871788" y="0"/>
                  <a:pt x="2871788" y="0"/>
                </a:cubicBezTo>
                <a:lnTo>
                  <a:pt x="2871788" y="0"/>
                </a:lnTo>
                <a:lnTo>
                  <a:pt x="0" y="42862"/>
                </a:lnTo>
                <a:lnTo>
                  <a:pt x="0" y="42862"/>
                </a:lnTo>
                <a:lnTo>
                  <a:pt x="300038" y="21431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C887F2A-7066-BB4E-AAEF-30FD59FBF95A}"/>
              </a:ext>
            </a:extLst>
          </p:cNvPr>
          <p:cNvSpPr/>
          <p:nvPr/>
        </p:nvSpPr>
        <p:spPr>
          <a:xfrm>
            <a:off x="4530366" y="2151215"/>
            <a:ext cx="2133511" cy="888402"/>
          </a:xfrm>
          <a:custGeom>
            <a:avLst/>
            <a:gdLst>
              <a:gd name="connsiteX0" fmla="*/ 300038 w 2878947"/>
              <a:gd name="connsiteY0" fmla="*/ 214312 h 1071964"/>
              <a:gd name="connsiteX1" fmla="*/ 1328738 w 2878947"/>
              <a:gd name="connsiteY1" fmla="*/ 685800 h 1071964"/>
              <a:gd name="connsiteX2" fmla="*/ 1885950 w 2878947"/>
              <a:gd name="connsiteY2" fmla="*/ 1071562 h 1071964"/>
              <a:gd name="connsiteX3" fmla="*/ 2757488 w 2878947"/>
              <a:gd name="connsiteY3" fmla="*/ 614362 h 1071964"/>
              <a:gd name="connsiteX4" fmla="*/ 2871788 w 2878947"/>
              <a:gd name="connsiteY4" fmla="*/ 0 h 1071964"/>
              <a:gd name="connsiteX5" fmla="*/ 2871788 w 2878947"/>
              <a:gd name="connsiteY5" fmla="*/ 0 h 1071964"/>
              <a:gd name="connsiteX6" fmla="*/ 0 w 2878947"/>
              <a:gd name="connsiteY6" fmla="*/ 42862 h 1071964"/>
              <a:gd name="connsiteX7" fmla="*/ 0 w 2878947"/>
              <a:gd name="connsiteY7" fmla="*/ 42862 h 1071964"/>
              <a:gd name="connsiteX8" fmla="*/ 300038 w 2878947"/>
              <a:gd name="connsiteY8" fmla="*/ 214312 h 107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8947" h="1071964">
                <a:moveTo>
                  <a:pt x="300038" y="214312"/>
                </a:moveTo>
                <a:cubicBezTo>
                  <a:pt x="682228" y="378618"/>
                  <a:pt x="1064419" y="542925"/>
                  <a:pt x="1328738" y="685800"/>
                </a:cubicBezTo>
                <a:cubicBezTo>
                  <a:pt x="1593057" y="828675"/>
                  <a:pt x="1647825" y="1083468"/>
                  <a:pt x="1885950" y="1071562"/>
                </a:cubicBezTo>
                <a:cubicBezTo>
                  <a:pt x="2124075" y="1059656"/>
                  <a:pt x="2593182" y="792956"/>
                  <a:pt x="2757488" y="614362"/>
                </a:cubicBezTo>
                <a:cubicBezTo>
                  <a:pt x="2921794" y="435768"/>
                  <a:pt x="2871788" y="0"/>
                  <a:pt x="2871788" y="0"/>
                </a:cubicBezTo>
                <a:lnTo>
                  <a:pt x="2871788" y="0"/>
                </a:lnTo>
                <a:lnTo>
                  <a:pt x="0" y="42862"/>
                </a:lnTo>
                <a:lnTo>
                  <a:pt x="0" y="42862"/>
                </a:lnTo>
                <a:lnTo>
                  <a:pt x="300038" y="2143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7AE2CD-33B1-724D-B63A-47C2DEFE272D}"/>
              </a:ext>
            </a:extLst>
          </p:cNvPr>
          <p:cNvSpPr/>
          <p:nvPr/>
        </p:nvSpPr>
        <p:spPr>
          <a:xfrm>
            <a:off x="7111496" y="3689727"/>
            <a:ext cx="187890" cy="174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316D845-B0A0-3942-9EAB-56ADD2B92B48}"/>
              </a:ext>
            </a:extLst>
          </p:cNvPr>
          <p:cNvSpPr/>
          <p:nvPr/>
        </p:nvSpPr>
        <p:spPr>
          <a:xfrm>
            <a:off x="8170245" y="3668833"/>
            <a:ext cx="187890" cy="174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BBDACF2-F7DF-CE49-940E-C0A54A01568F}"/>
              </a:ext>
            </a:extLst>
          </p:cNvPr>
          <p:cNvSpPr/>
          <p:nvPr/>
        </p:nvSpPr>
        <p:spPr>
          <a:xfrm>
            <a:off x="7919729" y="3692647"/>
            <a:ext cx="187890" cy="174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BDE464B-7608-434E-93BA-7CA1DB818A70}"/>
              </a:ext>
            </a:extLst>
          </p:cNvPr>
          <p:cNvSpPr/>
          <p:nvPr/>
        </p:nvSpPr>
        <p:spPr>
          <a:xfrm>
            <a:off x="7693186" y="3765917"/>
            <a:ext cx="187890" cy="174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4B3217-9CC5-044C-94DD-CBC52AE7D570}"/>
              </a:ext>
            </a:extLst>
          </p:cNvPr>
          <p:cNvSpPr/>
          <p:nvPr/>
        </p:nvSpPr>
        <p:spPr>
          <a:xfrm>
            <a:off x="7418981" y="3745829"/>
            <a:ext cx="187890" cy="174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59B5C1-D8A8-A245-80FE-BDD0215A2C17}"/>
              </a:ext>
            </a:extLst>
          </p:cNvPr>
          <p:cNvSpPr/>
          <p:nvPr/>
        </p:nvSpPr>
        <p:spPr>
          <a:xfrm>
            <a:off x="7257320" y="3707496"/>
            <a:ext cx="187890" cy="174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C0AAB3-7256-424A-AE65-3173422F2B3A}"/>
              </a:ext>
            </a:extLst>
          </p:cNvPr>
          <p:cNvSpPr/>
          <p:nvPr/>
        </p:nvSpPr>
        <p:spPr>
          <a:xfrm>
            <a:off x="8293366" y="3621261"/>
            <a:ext cx="187890" cy="174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17969B3-9499-2F4D-BB4B-97AEF643EFA2}"/>
              </a:ext>
            </a:extLst>
          </p:cNvPr>
          <p:cNvSpPr/>
          <p:nvPr/>
        </p:nvSpPr>
        <p:spPr>
          <a:xfrm>
            <a:off x="8020637" y="3651723"/>
            <a:ext cx="187890" cy="174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C57D336-202E-5544-8717-5376B0477FFD}"/>
              </a:ext>
            </a:extLst>
          </p:cNvPr>
          <p:cNvSpPr/>
          <p:nvPr/>
        </p:nvSpPr>
        <p:spPr>
          <a:xfrm>
            <a:off x="7768532" y="3708973"/>
            <a:ext cx="187890" cy="174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3B0E9A-1CAE-3444-9B15-FCCB39FC5E29}"/>
              </a:ext>
            </a:extLst>
          </p:cNvPr>
          <p:cNvSpPr/>
          <p:nvPr/>
        </p:nvSpPr>
        <p:spPr>
          <a:xfrm>
            <a:off x="7548031" y="3765917"/>
            <a:ext cx="187890" cy="174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D40091D-E334-9841-B2FA-E8271F0EAB44}"/>
              </a:ext>
            </a:extLst>
          </p:cNvPr>
          <p:cNvSpPr/>
          <p:nvPr/>
        </p:nvSpPr>
        <p:spPr>
          <a:xfrm>
            <a:off x="6848829" y="3634788"/>
            <a:ext cx="187890" cy="174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9CFB73-46E8-6443-8D7C-8BD13494DC11}"/>
              </a:ext>
            </a:extLst>
          </p:cNvPr>
          <p:cNvCxnSpPr>
            <a:cxnSpLocks/>
          </p:cNvCxnSpPr>
          <p:nvPr/>
        </p:nvCxnSpPr>
        <p:spPr>
          <a:xfrm>
            <a:off x="7485078" y="2961519"/>
            <a:ext cx="340202" cy="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3046148-557E-124C-A8C3-94DA3107440F}"/>
              </a:ext>
            </a:extLst>
          </p:cNvPr>
          <p:cNvCxnSpPr>
            <a:cxnSpLocks/>
          </p:cNvCxnSpPr>
          <p:nvPr/>
        </p:nvCxnSpPr>
        <p:spPr>
          <a:xfrm flipV="1">
            <a:off x="7326035" y="3071089"/>
            <a:ext cx="461096" cy="6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A2FD9B-28BC-3E49-815B-EBCD321D6AEB}"/>
              </a:ext>
            </a:extLst>
          </p:cNvPr>
          <p:cNvCxnSpPr>
            <a:cxnSpLocks/>
          </p:cNvCxnSpPr>
          <p:nvPr/>
        </p:nvCxnSpPr>
        <p:spPr>
          <a:xfrm>
            <a:off x="7606871" y="2761229"/>
            <a:ext cx="316248" cy="1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795F8C-F5D9-6142-AB83-2B3A6359A12B}"/>
              </a:ext>
            </a:extLst>
          </p:cNvPr>
          <p:cNvCxnSpPr>
            <a:cxnSpLocks/>
          </p:cNvCxnSpPr>
          <p:nvPr/>
        </p:nvCxnSpPr>
        <p:spPr>
          <a:xfrm>
            <a:off x="6565956" y="2696667"/>
            <a:ext cx="353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F5EBC2D-619C-C64D-8BA0-D0AF79ED7B5F}"/>
              </a:ext>
            </a:extLst>
          </p:cNvPr>
          <p:cNvCxnSpPr>
            <a:cxnSpLocks/>
          </p:cNvCxnSpPr>
          <p:nvPr/>
        </p:nvCxnSpPr>
        <p:spPr>
          <a:xfrm>
            <a:off x="6304100" y="2851922"/>
            <a:ext cx="800177" cy="9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28ADC4-66D0-1049-972C-492C5993C104}"/>
              </a:ext>
            </a:extLst>
          </p:cNvPr>
          <p:cNvCxnSpPr>
            <a:cxnSpLocks/>
          </p:cNvCxnSpPr>
          <p:nvPr/>
        </p:nvCxnSpPr>
        <p:spPr>
          <a:xfrm flipV="1">
            <a:off x="4677994" y="2278386"/>
            <a:ext cx="1008277" cy="14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1BCD6B3-5FC5-D849-9F0E-F7F4680B93F5}"/>
              </a:ext>
            </a:extLst>
          </p:cNvPr>
          <p:cNvCxnSpPr>
            <a:cxnSpLocks/>
          </p:cNvCxnSpPr>
          <p:nvPr/>
        </p:nvCxnSpPr>
        <p:spPr>
          <a:xfrm flipV="1">
            <a:off x="4889868" y="2378256"/>
            <a:ext cx="1008277" cy="14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8B6F101-FDDD-3043-AFEB-4E0833E96452}"/>
              </a:ext>
            </a:extLst>
          </p:cNvPr>
          <p:cNvCxnSpPr>
            <a:cxnSpLocks/>
          </p:cNvCxnSpPr>
          <p:nvPr/>
        </p:nvCxnSpPr>
        <p:spPr>
          <a:xfrm>
            <a:off x="6620070" y="2551840"/>
            <a:ext cx="4241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BCCB54B-2CE6-8F42-B968-046EE273AC3C}"/>
              </a:ext>
            </a:extLst>
          </p:cNvPr>
          <p:cNvCxnSpPr>
            <a:cxnSpLocks/>
          </p:cNvCxnSpPr>
          <p:nvPr/>
        </p:nvCxnSpPr>
        <p:spPr>
          <a:xfrm flipV="1">
            <a:off x="3982902" y="1575121"/>
            <a:ext cx="4703898" cy="24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D94E83E-7922-5440-BF0A-50A108A5E5C9}"/>
              </a:ext>
            </a:extLst>
          </p:cNvPr>
          <p:cNvCxnSpPr>
            <a:cxnSpLocks/>
          </p:cNvCxnSpPr>
          <p:nvPr/>
        </p:nvCxnSpPr>
        <p:spPr>
          <a:xfrm flipV="1">
            <a:off x="4109284" y="1727522"/>
            <a:ext cx="4551498" cy="46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09FB422-3F5F-1249-ACBC-C85C02CF8DFA}"/>
              </a:ext>
            </a:extLst>
          </p:cNvPr>
          <p:cNvCxnSpPr>
            <a:cxnSpLocks/>
          </p:cNvCxnSpPr>
          <p:nvPr/>
        </p:nvCxnSpPr>
        <p:spPr>
          <a:xfrm flipV="1">
            <a:off x="4109284" y="1897983"/>
            <a:ext cx="4499440" cy="6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6EFCD07-78DE-C34E-94D4-D4DA54E9C18D}"/>
              </a:ext>
            </a:extLst>
          </p:cNvPr>
          <p:cNvCxnSpPr>
            <a:cxnSpLocks/>
          </p:cNvCxnSpPr>
          <p:nvPr/>
        </p:nvCxnSpPr>
        <p:spPr>
          <a:xfrm flipV="1">
            <a:off x="4261684" y="2031730"/>
            <a:ext cx="4399098" cy="25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DC25F23-CF2B-3743-952A-88F12C75E216}"/>
              </a:ext>
            </a:extLst>
          </p:cNvPr>
          <p:cNvCxnSpPr>
            <a:cxnSpLocks/>
          </p:cNvCxnSpPr>
          <p:nvPr/>
        </p:nvCxnSpPr>
        <p:spPr>
          <a:xfrm>
            <a:off x="5155107" y="2502555"/>
            <a:ext cx="800177" cy="9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C0CF018-A3DF-7644-B8DB-2993C33482B1}"/>
              </a:ext>
            </a:extLst>
          </p:cNvPr>
          <p:cNvGrpSpPr/>
          <p:nvPr/>
        </p:nvGrpSpPr>
        <p:grpSpPr>
          <a:xfrm>
            <a:off x="3525987" y="926483"/>
            <a:ext cx="6188168" cy="3994097"/>
            <a:chOff x="3525987" y="926483"/>
            <a:chExt cx="6188168" cy="399409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18C87B8-C710-2F45-B28C-FA982B26AED1}"/>
                </a:ext>
              </a:extLst>
            </p:cNvPr>
            <p:cNvSpPr/>
            <p:nvPr/>
          </p:nvSpPr>
          <p:spPr>
            <a:xfrm>
              <a:off x="3525987" y="1628791"/>
              <a:ext cx="6188166" cy="4298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BAAF090-ACFA-A640-948A-8A0125B12C52}"/>
                </a:ext>
              </a:extLst>
            </p:cNvPr>
            <p:cNvSpPr/>
            <p:nvPr/>
          </p:nvSpPr>
          <p:spPr>
            <a:xfrm>
              <a:off x="3525987" y="2043145"/>
              <a:ext cx="6188166" cy="446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367F0A6-9656-6246-8D8C-9E6EC7BC013A}"/>
                </a:ext>
              </a:extLst>
            </p:cNvPr>
            <p:cNvSpPr/>
            <p:nvPr/>
          </p:nvSpPr>
          <p:spPr>
            <a:xfrm flipV="1">
              <a:off x="3525987" y="4130140"/>
              <a:ext cx="6188166" cy="3949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AEEA92-48E9-3D40-9714-F6B3964F1616}"/>
                </a:ext>
              </a:extLst>
            </p:cNvPr>
            <p:cNvSpPr/>
            <p:nvPr/>
          </p:nvSpPr>
          <p:spPr>
            <a:xfrm>
              <a:off x="3525987" y="2476201"/>
              <a:ext cx="6188166" cy="4298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2CC8EE-F7DC-2C4C-B126-F4BEB67A507A}"/>
                </a:ext>
              </a:extLst>
            </p:cNvPr>
            <p:cNvSpPr/>
            <p:nvPr/>
          </p:nvSpPr>
          <p:spPr>
            <a:xfrm flipV="1">
              <a:off x="3525989" y="2901082"/>
              <a:ext cx="6188166" cy="4348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A7CE926-0425-5642-ABF7-146D791068C6}"/>
                </a:ext>
              </a:extLst>
            </p:cNvPr>
            <p:cNvSpPr/>
            <p:nvPr/>
          </p:nvSpPr>
          <p:spPr>
            <a:xfrm>
              <a:off x="3525987" y="926483"/>
              <a:ext cx="6188166" cy="6963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B55DE5-20E3-484F-880E-D0E915DDE014}"/>
                </a:ext>
              </a:extLst>
            </p:cNvPr>
            <p:cNvSpPr/>
            <p:nvPr/>
          </p:nvSpPr>
          <p:spPr>
            <a:xfrm>
              <a:off x="3525987" y="3337458"/>
              <a:ext cx="6188166" cy="3930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08B210-F30A-A941-8645-5B5709B97E8C}"/>
                </a:ext>
              </a:extLst>
            </p:cNvPr>
            <p:cNvSpPr/>
            <p:nvPr/>
          </p:nvSpPr>
          <p:spPr>
            <a:xfrm>
              <a:off x="3525987" y="3733748"/>
              <a:ext cx="6188166" cy="4248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BCCB54B-2CE6-8F42-B968-046EE273A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2902" y="1575121"/>
              <a:ext cx="4703898" cy="24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14C490-5FC1-B643-8904-B9E142B668F4}"/>
                </a:ext>
              </a:extLst>
            </p:cNvPr>
            <p:cNvSpPr/>
            <p:nvPr/>
          </p:nvSpPr>
          <p:spPr>
            <a:xfrm>
              <a:off x="3525987" y="4495693"/>
              <a:ext cx="6188166" cy="4248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8757A71-AF80-4549-9D20-CD5D1C41C899}"/>
                </a:ext>
              </a:extLst>
            </p:cNvPr>
            <p:cNvSpPr/>
            <p:nvPr/>
          </p:nvSpPr>
          <p:spPr>
            <a:xfrm>
              <a:off x="6008533" y="1322009"/>
              <a:ext cx="3274998" cy="2736537"/>
            </a:xfrm>
            <a:custGeom>
              <a:avLst/>
              <a:gdLst>
                <a:gd name="connsiteX0" fmla="*/ 1158621 w 3274998"/>
                <a:gd name="connsiteY0" fmla="*/ 2649100 h 2736537"/>
                <a:gd name="connsiteX1" fmla="*/ 1358918 w 3274998"/>
                <a:gd name="connsiteY1" fmla="*/ 2675225 h 2736537"/>
                <a:gd name="connsiteX2" fmla="*/ 1533090 w 3274998"/>
                <a:gd name="connsiteY2" fmla="*/ 1813077 h 2736537"/>
                <a:gd name="connsiteX3" fmla="*/ 1646301 w 3274998"/>
                <a:gd name="connsiteY3" fmla="*/ 1273145 h 2736537"/>
                <a:gd name="connsiteX4" fmla="*/ 1820473 w 3274998"/>
                <a:gd name="connsiteY4" fmla="*/ 1229602 h 2736537"/>
                <a:gd name="connsiteX5" fmla="*/ 1968518 w 3274998"/>
                <a:gd name="connsiteY5" fmla="*/ 881260 h 2736537"/>
                <a:gd name="connsiteX6" fmla="*/ 2168816 w 3274998"/>
                <a:gd name="connsiteY6" fmla="*/ 829008 h 2736537"/>
                <a:gd name="connsiteX7" fmla="*/ 2334278 w 3274998"/>
                <a:gd name="connsiteY7" fmla="*/ 637420 h 2736537"/>
                <a:gd name="connsiteX8" fmla="*/ 2787124 w 3274998"/>
                <a:gd name="connsiteY8" fmla="*/ 593877 h 2736537"/>
                <a:gd name="connsiteX9" fmla="*/ 2856793 w 3274998"/>
                <a:gd name="connsiteY9" fmla="*/ 454540 h 2736537"/>
                <a:gd name="connsiteX10" fmla="*/ 2856793 w 3274998"/>
                <a:gd name="connsiteY10" fmla="*/ 245534 h 2736537"/>
                <a:gd name="connsiteX11" fmla="*/ 3274804 w 3274998"/>
                <a:gd name="connsiteY11" fmla="*/ 71362 h 2736537"/>
                <a:gd name="connsiteX12" fmla="*/ 2900336 w 3274998"/>
                <a:gd name="connsiteY12" fmla="*/ 71362 h 2736537"/>
                <a:gd name="connsiteX13" fmla="*/ 2168816 w 3274998"/>
                <a:gd name="connsiteY13" fmla="*/ 27820 h 2736537"/>
                <a:gd name="connsiteX14" fmla="*/ 714484 w 3274998"/>
                <a:gd name="connsiteY14" fmla="*/ 10402 h 2736537"/>
                <a:gd name="connsiteX15" fmla="*/ 252930 w 3274998"/>
                <a:gd name="connsiteY15" fmla="*/ 193282 h 2736537"/>
                <a:gd name="connsiteX16" fmla="*/ 381 w 3274998"/>
                <a:gd name="connsiteY16" fmla="*/ 1064140 h 2736537"/>
                <a:gd name="connsiteX17" fmla="*/ 305181 w 3274998"/>
                <a:gd name="connsiteY17" fmla="*/ 1961122 h 2736537"/>
                <a:gd name="connsiteX18" fmla="*/ 731901 w 3274998"/>
                <a:gd name="connsiteY18" fmla="*/ 2509762 h 2736537"/>
                <a:gd name="connsiteX19" fmla="*/ 1158621 w 3274998"/>
                <a:gd name="connsiteY19" fmla="*/ 2649100 h 273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74998" h="2736537">
                  <a:moveTo>
                    <a:pt x="1158621" y="2649100"/>
                  </a:moveTo>
                  <a:cubicBezTo>
                    <a:pt x="1263124" y="2676677"/>
                    <a:pt x="1296507" y="2814562"/>
                    <a:pt x="1358918" y="2675225"/>
                  </a:cubicBezTo>
                  <a:cubicBezTo>
                    <a:pt x="1421329" y="2535888"/>
                    <a:pt x="1485193" y="2046757"/>
                    <a:pt x="1533090" y="1813077"/>
                  </a:cubicBezTo>
                  <a:cubicBezTo>
                    <a:pt x="1580987" y="1579397"/>
                    <a:pt x="1598404" y="1370391"/>
                    <a:pt x="1646301" y="1273145"/>
                  </a:cubicBezTo>
                  <a:cubicBezTo>
                    <a:pt x="1694198" y="1175899"/>
                    <a:pt x="1766770" y="1294916"/>
                    <a:pt x="1820473" y="1229602"/>
                  </a:cubicBezTo>
                  <a:cubicBezTo>
                    <a:pt x="1874176" y="1164288"/>
                    <a:pt x="1910461" y="948026"/>
                    <a:pt x="1968518" y="881260"/>
                  </a:cubicBezTo>
                  <a:cubicBezTo>
                    <a:pt x="2026575" y="814494"/>
                    <a:pt x="2107856" y="869648"/>
                    <a:pt x="2168816" y="829008"/>
                  </a:cubicBezTo>
                  <a:cubicBezTo>
                    <a:pt x="2229776" y="788368"/>
                    <a:pt x="2231227" y="676608"/>
                    <a:pt x="2334278" y="637420"/>
                  </a:cubicBezTo>
                  <a:cubicBezTo>
                    <a:pt x="2437329" y="598231"/>
                    <a:pt x="2700038" y="624357"/>
                    <a:pt x="2787124" y="593877"/>
                  </a:cubicBezTo>
                  <a:cubicBezTo>
                    <a:pt x="2874210" y="563397"/>
                    <a:pt x="2845182" y="512597"/>
                    <a:pt x="2856793" y="454540"/>
                  </a:cubicBezTo>
                  <a:cubicBezTo>
                    <a:pt x="2868405" y="396483"/>
                    <a:pt x="2787125" y="309397"/>
                    <a:pt x="2856793" y="245534"/>
                  </a:cubicBezTo>
                  <a:cubicBezTo>
                    <a:pt x="2926461" y="181671"/>
                    <a:pt x="3267547" y="100391"/>
                    <a:pt x="3274804" y="71362"/>
                  </a:cubicBezTo>
                  <a:cubicBezTo>
                    <a:pt x="3282061" y="42333"/>
                    <a:pt x="3084667" y="78619"/>
                    <a:pt x="2900336" y="71362"/>
                  </a:cubicBezTo>
                  <a:cubicBezTo>
                    <a:pt x="2716005" y="64105"/>
                    <a:pt x="2533125" y="37980"/>
                    <a:pt x="2168816" y="27820"/>
                  </a:cubicBezTo>
                  <a:cubicBezTo>
                    <a:pt x="1804507" y="17660"/>
                    <a:pt x="1033798" y="-17175"/>
                    <a:pt x="714484" y="10402"/>
                  </a:cubicBezTo>
                  <a:cubicBezTo>
                    <a:pt x="395170" y="37979"/>
                    <a:pt x="371947" y="17659"/>
                    <a:pt x="252930" y="193282"/>
                  </a:cubicBezTo>
                  <a:cubicBezTo>
                    <a:pt x="133913" y="368905"/>
                    <a:pt x="-8328" y="769500"/>
                    <a:pt x="381" y="1064140"/>
                  </a:cubicBezTo>
                  <a:cubicBezTo>
                    <a:pt x="9090" y="1358780"/>
                    <a:pt x="183261" y="1720185"/>
                    <a:pt x="305181" y="1961122"/>
                  </a:cubicBezTo>
                  <a:cubicBezTo>
                    <a:pt x="427101" y="2202059"/>
                    <a:pt x="588210" y="2395099"/>
                    <a:pt x="731901" y="2509762"/>
                  </a:cubicBezTo>
                  <a:cubicBezTo>
                    <a:pt x="875592" y="2624425"/>
                    <a:pt x="1054118" y="2621523"/>
                    <a:pt x="1158621" y="264910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B39453-38A1-DE45-8A47-F90BDCC57A73}"/>
                </a:ext>
              </a:extLst>
            </p:cNvPr>
            <p:cNvSpPr/>
            <p:nvPr/>
          </p:nvSpPr>
          <p:spPr>
            <a:xfrm>
              <a:off x="4420698" y="1254641"/>
              <a:ext cx="2798048" cy="3345459"/>
            </a:xfrm>
            <a:custGeom>
              <a:avLst/>
              <a:gdLst>
                <a:gd name="connsiteX0" fmla="*/ 3256 w 2798048"/>
                <a:gd name="connsiteY0" fmla="*/ 51645 h 3345459"/>
                <a:gd name="connsiteX1" fmla="*/ 220971 w 2798048"/>
                <a:gd name="connsiteY1" fmla="*/ 835416 h 3345459"/>
                <a:gd name="connsiteX2" fmla="*/ 647691 w 2798048"/>
                <a:gd name="connsiteY2" fmla="*/ 1209885 h 3345459"/>
                <a:gd name="connsiteX3" fmla="*/ 926365 w 2798048"/>
                <a:gd name="connsiteY3" fmla="*/ 1714982 h 3345459"/>
                <a:gd name="connsiteX4" fmla="*/ 1039576 w 2798048"/>
                <a:gd name="connsiteY4" fmla="*/ 1619188 h 3345459"/>
                <a:gd name="connsiteX5" fmla="*/ 1422753 w 2798048"/>
                <a:gd name="connsiteY5" fmla="*/ 2237496 h 3345459"/>
                <a:gd name="connsiteX6" fmla="*/ 1614342 w 2798048"/>
                <a:gd name="connsiteY6" fmla="*/ 2585839 h 3345459"/>
                <a:gd name="connsiteX7" fmla="*/ 1849473 w 2798048"/>
                <a:gd name="connsiteY7" fmla="*/ 2429085 h 3345459"/>
                <a:gd name="connsiteX8" fmla="*/ 2075896 w 2798048"/>
                <a:gd name="connsiteY8" fmla="*/ 2533588 h 3345459"/>
                <a:gd name="connsiteX9" fmla="*/ 2241359 w 2798048"/>
                <a:gd name="connsiteY9" fmla="*/ 3230273 h 3345459"/>
                <a:gd name="connsiteX10" fmla="*/ 2485199 w 2798048"/>
                <a:gd name="connsiteY10" fmla="*/ 3299942 h 3345459"/>
                <a:gd name="connsiteX11" fmla="*/ 2580993 w 2798048"/>
                <a:gd name="connsiteY11" fmla="*/ 2768719 h 3345459"/>
                <a:gd name="connsiteX12" fmla="*/ 2763873 w 2798048"/>
                <a:gd name="connsiteY12" fmla="*/ 2699050 h 3345459"/>
                <a:gd name="connsiteX13" fmla="*/ 2746456 w 2798048"/>
                <a:gd name="connsiteY13" fmla="*/ 2376833 h 3345459"/>
                <a:gd name="connsiteX14" fmla="*/ 2250068 w 2798048"/>
                <a:gd name="connsiteY14" fmla="*/ 2298456 h 3345459"/>
                <a:gd name="connsiteX15" fmla="*/ 2729039 w 2798048"/>
                <a:gd name="connsiteY15" fmla="*/ 2063325 h 3345459"/>
                <a:gd name="connsiteX16" fmla="*/ 2206525 w 2798048"/>
                <a:gd name="connsiteY16" fmla="*/ 1775942 h 3345459"/>
                <a:gd name="connsiteX17" fmla="*/ 2345862 w 2798048"/>
                <a:gd name="connsiteY17" fmla="*/ 1610479 h 3345459"/>
                <a:gd name="connsiteX18" fmla="*/ 2058479 w 2798048"/>
                <a:gd name="connsiteY18" fmla="*/ 1497268 h 3345459"/>
                <a:gd name="connsiteX19" fmla="*/ 2058479 w 2798048"/>
                <a:gd name="connsiteY19" fmla="*/ 1288262 h 3345459"/>
                <a:gd name="connsiteX20" fmla="*/ 2058479 w 2798048"/>
                <a:gd name="connsiteY20" fmla="*/ 1053130 h 3345459"/>
                <a:gd name="connsiteX21" fmla="*/ 2258776 w 2798048"/>
                <a:gd name="connsiteY21" fmla="*/ 957336 h 3345459"/>
                <a:gd name="connsiteX22" fmla="*/ 1971393 w 2798048"/>
                <a:gd name="connsiteY22" fmla="*/ 635119 h 3345459"/>
                <a:gd name="connsiteX23" fmla="*/ 2215233 w 2798048"/>
                <a:gd name="connsiteY23" fmla="*/ 591576 h 3345459"/>
                <a:gd name="connsiteX24" fmla="*/ 2215233 w 2798048"/>
                <a:gd name="connsiteY24" fmla="*/ 373862 h 3345459"/>
                <a:gd name="connsiteX25" fmla="*/ 2319736 w 2798048"/>
                <a:gd name="connsiteY25" fmla="*/ 86479 h 3345459"/>
                <a:gd name="connsiteX26" fmla="*/ 2128148 w 2798048"/>
                <a:gd name="connsiteY26" fmla="*/ 95188 h 3345459"/>
                <a:gd name="connsiteX27" fmla="*/ 1222456 w 2798048"/>
                <a:gd name="connsiteY27" fmla="*/ 34228 h 3345459"/>
                <a:gd name="connsiteX28" fmla="*/ 1004742 w 2798048"/>
                <a:gd name="connsiteY28" fmla="*/ 112605 h 3345459"/>
                <a:gd name="connsiteX29" fmla="*/ 734776 w 2798048"/>
                <a:gd name="connsiteY29" fmla="*/ 182273 h 3345459"/>
                <a:gd name="connsiteX30" fmla="*/ 377725 w 2798048"/>
                <a:gd name="connsiteY30" fmla="*/ 86479 h 3345459"/>
                <a:gd name="connsiteX31" fmla="*/ 3256 w 2798048"/>
                <a:gd name="connsiteY31" fmla="*/ 51645 h 334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98048" h="3345459">
                  <a:moveTo>
                    <a:pt x="3256" y="51645"/>
                  </a:moveTo>
                  <a:cubicBezTo>
                    <a:pt x="-22870" y="176468"/>
                    <a:pt x="113565" y="642376"/>
                    <a:pt x="220971" y="835416"/>
                  </a:cubicBezTo>
                  <a:cubicBezTo>
                    <a:pt x="328377" y="1028456"/>
                    <a:pt x="530125" y="1063291"/>
                    <a:pt x="647691" y="1209885"/>
                  </a:cubicBezTo>
                  <a:cubicBezTo>
                    <a:pt x="765257" y="1356479"/>
                    <a:pt x="861051" y="1646765"/>
                    <a:pt x="926365" y="1714982"/>
                  </a:cubicBezTo>
                  <a:cubicBezTo>
                    <a:pt x="991679" y="1783199"/>
                    <a:pt x="956845" y="1532102"/>
                    <a:pt x="1039576" y="1619188"/>
                  </a:cubicBezTo>
                  <a:cubicBezTo>
                    <a:pt x="1122307" y="1706274"/>
                    <a:pt x="1326959" y="2076388"/>
                    <a:pt x="1422753" y="2237496"/>
                  </a:cubicBezTo>
                  <a:cubicBezTo>
                    <a:pt x="1518547" y="2398605"/>
                    <a:pt x="1543222" y="2553908"/>
                    <a:pt x="1614342" y="2585839"/>
                  </a:cubicBezTo>
                  <a:cubicBezTo>
                    <a:pt x="1685462" y="2617771"/>
                    <a:pt x="1772547" y="2437794"/>
                    <a:pt x="1849473" y="2429085"/>
                  </a:cubicBezTo>
                  <a:cubicBezTo>
                    <a:pt x="1926399" y="2420376"/>
                    <a:pt x="2010582" y="2400057"/>
                    <a:pt x="2075896" y="2533588"/>
                  </a:cubicBezTo>
                  <a:cubicBezTo>
                    <a:pt x="2141210" y="2667119"/>
                    <a:pt x="2173142" y="3102547"/>
                    <a:pt x="2241359" y="3230273"/>
                  </a:cubicBezTo>
                  <a:cubicBezTo>
                    <a:pt x="2309576" y="3357999"/>
                    <a:pt x="2428593" y="3376868"/>
                    <a:pt x="2485199" y="3299942"/>
                  </a:cubicBezTo>
                  <a:cubicBezTo>
                    <a:pt x="2541805" y="3223016"/>
                    <a:pt x="2534547" y="2868868"/>
                    <a:pt x="2580993" y="2768719"/>
                  </a:cubicBezTo>
                  <a:cubicBezTo>
                    <a:pt x="2627439" y="2668570"/>
                    <a:pt x="2736296" y="2764364"/>
                    <a:pt x="2763873" y="2699050"/>
                  </a:cubicBezTo>
                  <a:cubicBezTo>
                    <a:pt x="2791450" y="2633736"/>
                    <a:pt x="2832090" y="2443599"/>
                    <a:pt x="2746456" y="2376833"/>
                  </a:cubicBezTo>
                  <a:cubicBezTo>
                    <a:pt x="2660822" y="2310067"/>
                    <a:pt x="2252971" y="2350707"/>
                    <a:pt x="2250068" y="2298456"/>
                  </a:cubicBezTo>
                  <a:cubicBezTo>
                    <a:pt x="2247165" y="2246205"/>
                    <a:pt x="2736296" y="2150411"/>
                    <a:pt x="2729039" y="2063325"/>
                  </a:cubicBezTo>
                  <a:cubicBezTo>
                    <a:pt x="2721782" y="1976239"/>
                    <a:pt x="2270388" y="1851416"/>
                    <a:pt x="2206525" y="1775942"/>
                  </a:cubicBezTo>
                  <a:cubicBezTo>
                    <a:pt x="2142662" y="1700468"/>
                    <a:pt x="2370536" y="1656925"/>
                    <a:pt x="2345862" y="1610479"/>
                  </a:cubicBezTo>
                  <a:cubicBezTo>
                    <a:pt x="2321188" y="1564033"/>
                    <a:pt x="2106376" y="1550971"/>
                    <a:pt x="2058479" y="1497268"/>
                  </a:cubicBezTo>
                  <a:cubicBezTo>
                    <a:pt x="2010582" y="1443565"/>
                    <a:pt x="2058479" y="1288262"/>
                    <a:pt x="2058479" y="1288262"/>
                  </a:cubicBezTo>
                  <a:cubicBezTo>
                    <a:pt x="2058479" y="1214239"/>
                    <a:pt x="2025096" y="1108284"/>
                    <a:pt x="2058479" y="1053130"/>
                  </a:cubicBezTo>
                  <a:cubicBezTo>
                    <a:pt x="2091862" y="997976"/>
                    <a:pt x="2273290" y="1027005"/>
                    <a:pt x="2258776" y="957336"/>
                  </a:cubicBezTo>
                  <a:cubicBezTo>
                    <a:pt x="2244262" y="887667"/>
                    <a:pt x="1978650" y="696079"/>
                    <a:pt x="1971393" y="635119"/>
                  </a:cubicBezTo>
                  <a:cubicBezTo>
                    <a:pt x="1964136" y="574159"/>
                    <a:pt x="2174593" y="635119"/>
                    <a:pt x="2215233" y="591576"/>
                  </a:cubicBezTo>
                  <a:cubicBezTo>
                    <a:pt x="2255873" y="548033"/>
                    <a:pt x="2197816" y="458045"/>
                    <a:pt x="2215233" y="373862"/>
                  </a:cubicBezTo>
                  <a:cubicBezTo>
                    <a:pt x="2232650" y="289679"/>
                    <a:pt x="2334250" y="132925"/>
                    <a:pt x="2319736" y="86479"/>
                  </a:cubicBezTo>
                  <a:cubicBezTo>
                    <a:pt x="2305222" y="40033"/>
                    <a:pt x="2311028" y="103896"/>
                    <a:pt x="2128148" y="95188"/>
                  </a:cubicBezTo>
                  <a:cubicBezTo>
                    <a:pt x="1945268" y="86480"/>
                    <a:pt x="1409690" y="31325"/>
                    <a:pt x="1222456" y="34228"/>
                  </a:cubicBezTo>
                  <a:cubicBezTo>
                    <a:pt x="1035222" y="37131"/>
                    <a:pt x="1086022" y="87931"/>
                    <a:pt x="1004742" y="112605"/>
                  </a:cubicBezTo>
                  <a:cubicBezTo>
                    <a:pt x="923462" y="137279"/>
                    <a:pt x="839279" y="186627"/>
                    <a:pt x="734776" y="182273"/>
                  </a:cubicBezTo>
                  <a:cubicBezTo>
                    <a:pt x="630273" y="177919"/>
                    <a:pt x="493839" y="108250"/>
                    <a:pt x="377725" y="86479"/>
                  </a:cubicBezTo>
                  <a:cubicBezTo>
                    <a:pt x="261611" y="64708"/>
                    <a:pt x="29382" y="-73178"/>
                    <a:pt x="3256" y="516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D716355-9966-9F48-976A-6B1076642B74}"/>
                </a:ext>
              </a:extLst>
            </p:cNvPr>
            <p:cNvSpPr/>
            <p:nvPr/>
          </p:nvSpPr>
          <p:spPr>
            <a:xfrm>
              <a:off x="3535680" y="1157609"/>
              <a:ext cx="6104709" cy="317988"/>
            </a:xfrm>
            <a:custGeom>
              <a:avLst/>
              <a:gdLst>
                <a:gd name="connsiteX0" fmla="*/ 0 w 6186991"/>
                <a:gd name="connsiteY0" fmla="*/ 17417 h 174171"/>
                <a:gd name="connsiteX1" fmla="*/ 1001486 w 6186991"/>
                <a:gd name="connsiteY1" fmla="*/ 165462 h 174171"/>
                <a:gd name="connsiteX2" fmla="*/ 2525486 w 6186991"/>
                <a:gd name="connsiteY2" fmla="*/ 139337 h 174171"/>
                <a:gd name="connsiteX3" fmla="*/ 3857897 w 6186991"/>
                <a:gd name="connsiteY3" fmla="*/ 139337 h 174171"/>
                <a:gd name="connsiteX4" fmla="*/ 5556069 w 6186991"/>
                <a:gd name="connsiteY4" fmla="*/ 174171 h 174171"/>
                <a:gd name="connsiteX5" fmla="*/ 6183086 w 6186991"/>
                <a:gd name="connsiteY5" fmla="*/ 130628 h 174171"/>
                <a:gd name="connsiteX6" fmla="*/ 5773783 w 6186991"/>
                <a:gd name="connsiteY6" fmla="*/ 0 h 17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6991" h="174171">
                  <a:moveTo>
                    <a:pt x="0" y="17417"/>
                  </a:moveTo>
                  <a:cubicBezTo>
                    <a:pt x="290286" y="81279"/>
                    <a:pt x="580572" y="145142"/>
                    <a:pt x="1001486" y="165462"/>
                  </a:cubicBezTo>
                  <a:cubicBezTo>
                    <a:pt x="1422400" y="185782"/>
                    <a:pt x="2525486" y="139337"/>
                    <a:pt x="2525486" y="139337"/>
                  </a:cubicBezTo>
                  <a:lnTo>
                    <a:pt x="3857897" y="139337"/>
                  </a:lnTo>
                  <a:lnTo>
                    <a:pt x="5556069" y="174171"/>
                  </a:lnTo>
                  <a:cubicBezTo>
                    <a:pt x="5943600" y="172720"/>
                    <a:pt x="6146800" y="159656"/>
                    <a:pt x="6183086" y="130628"/>
                  </a:cubicBezTo>
                  <a:cubicBezTo>
                    <a:pt x="6219372" y="101600"/>
                    <a:pt x="5996577" y="50800"/>
                    <a:pt x="5773783" y="0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B5FD00BC-4850-2D4F-A120-6273DA03FBE6}"/>
                </a:ext>
              </a:extLst>
            </p:cNvPr>
            <p:cNvSpPr/>
            <p:nvPr/>
          </p:nvSpPr>
          <p:spPr>
            <a:xfrm flipH="1">
              <a:off x="4747519" y="1685916"/>
              <a:ext cx="2059450" cy="352582"/>
            </a:xfrm>
            <a:custGeom>
              <a:avLst/>
              <a:gdLst>
                <a:gd name="connsiteX0" fmla="*/ 300038 w 2878947"/>
                <a:gd name="connsiteY0" fmla="*/ 214312 h 1071964"/>
                <a:gd name="connsiteX1" fmla="*/ 1328738 w 2878947"/>
                <a:gd name="connsiteY1" fmla="*/ 685800 h 1071964"/>
                <a:gd name="connsiteX2" fmla="*/ 1885950 w 2878947"/>
                <a:gd name="connsiteY2" fmla="*/ 1071562 h 1071964"/>
                <a:gd name="connsiteX3" fmla="*/ 2757488 w 2878947"/>
                <a:gd name="connsiteY3" fmla="*/ 614362 h 1071964"/>
                <a:gd name="connsiteX4" fmla="*/ 2871788 w 2878947"/>
                <a:gd name="connsiteY4" fmla="*/ 0 h 1071964"/>
                <a:gd name="connsiteX5" fmla="*/ 2871788 w 2878947"/>
                <a:gd name="connsiteY5" fmla="*/ 0 h 1071964"/>
                <a:gd name="connsiteX6" fmla="*/ 0 w 2878947"/>
                <a:gd name="connsiteY6" fmla="*/ 42862 h 1071964"/>
                <a:gd name="connsiteX7" fmla="*/ 0 w 2878947"/>
                <a:gd name="connsiteY7" fmla="*/ 42862 h 1071964"/>
                <a:gd name="connsiteX8" fmla="*/ 300038 w 2878947"/>
                <a:gd name="connsiteY8" fmla="*/ 214312 h 107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8947" h="1071964">
                  <a:moveTo>
                    <a:pt x="300038" y="214312"/>
                  </a:moveTo>
                  <a:cubicBezTo>
                    <a:pt x="682228" y="378618"/>
                    <a:pt x="1064419" y="542925"/>
                    <a:pt x="1328738" y="685800"/>
                  </a:cubicBezTo>
                  <a:cubicBezTo>
                    <a:pt x="1593057" y="828675"/>
                    <a:pt x="1647825" y="1083468"/>
                    <a:pt x="1885950" y="1071562"/>
                  </a:cubicBezTo>
                  <a:cubicBezTo>
                    <a:pt x="2124075" y="1059656"/>
                    <a:pt x="2593182" y="792956"/>
                    <a:pt x="2757488" y="614362"/>
                  </a:cubicBezTo>
                  <a:cubicBezTo>
                    <a:pt x="2921794" y="435768"/>
                    <a:pt x="2871788" y="0"/>
                    <a:pt x="2871788" y="0"/>
                  </a:cubicBezTo>
                  <a:lnTo>
                    <a:pt x="2871788" y="0"/>
                  </a:lnTo>
                  <a:lnTo>
                    <a:pt x="0" y="42862"/>
                  </a:lnTo>
                  <a:lnTo>
                    <a:pt x="0" y="42862"/>
                  </a:lnTo>
                  <a:lnTo>
                    <a:pt x="300038" y="2143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474787F-6E56-6942-8DFA-D932A5689D99}"/>
                </a:ext>
              </a:extLst>
            </p:cNvPr>
            <p:cNvSpPr/>
            <p:nvPr/>
          </p:nvSpPr>
          <p:spPr>
            <a:xfrm flipH="1">
              <a:off x="4899918" y="1838316"/>
              <a:ext cx="1642027" cy="352582"/>
            </a:xfrm>
            <a:custGeom>
              <a:avLst/>
              <a:gdLst>
                <a:gd name="connsiteX0" fmla="*/ 300038 w 2878947"/>
                <a:gd name="connsiteY0" fmla="*/ 214312 h 1071964"/>
                <a:gd name="connsiteX1" fmla="*/ 1328738 w 2878947"/>
                <a:gd name="connsiteY1" fmla="*/ 685800 h 1071964"/>
                <a:gd name="connsiteX2" fmla="*/ 1885950 w 2878947"/>
                <a:gd name="connsiteY2" fmla="*/ 1071562 h 1071964"/>
                <a:gd name="connsiteX3" fmla="*/ 2757488 w 2878947"/>
                <a:gd name="connsiteY3" fmla="*/ 614362 h 1071964"/>
                <a:gd name="connsiteX4" fmla="*/ 2871788 w 2878947"/>
                <a:gd name="connsiteY4" fmla="*/ 0 h 1071964"/>
                <a:gd name="connsiteX5" fmla="*/ 2871788 w 2878947"/>
                <a:gd name="connsiteY5" fmla="*/ 0 h 1071964"/>
                <a:gd name="connsiteX6" fmla="*/ 0 w 2878947"/>
                <a:gd name="connsiteY6" fmla="*/ 42862 h 1071964"/>
                <a:gd name="connsiteX7" fmla="*/ 0 w 2878947"/>
                <a:gd name="connsiteY7" fmla="*/ 42862 h 1071964"/>
                <a:gd name="connsiteX8" fmla="*/ 300038 w 2878947"/>
                <a:gd name="connsiteY8" fmla="*/ 214312 h 107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8947" h="1071964">
                  <a:moveTo>
                    <a:pt x="300038" y="214312"/>
                  </a:moveTo>
                  <a:cubicBezTo>
                    <a:pt x="682228" y="378618"/>
                    <a:pt x="1064419" y="542925"/>
                    <a:pt x="1328738" y="685800"/>
                  </a:cubicBezTo>
                  <a:cubicBezTo>
                    <a:pt x="1593057" y="828675"/>
                    <a:pt x="1647825" y="1083468"/>
                    <a:pt x="1885950" y="1071562"/>
                  </a:cubicBezTo>
                  <a:cubicBezTo>
                    <a:pt x="2124075" y="1059656"/>
                    <a:pt x="2593182" y="792956"/>
                    <a:pt x="2757488" y="614362"/>
                  </a:cubicBezTo>
                  <a:cubicBezTo>
                    <a:pt x="2921794" y="435768"/>
                    <a:pt x="2871788" y="0"/>
                    <a:pt x="2871788" y="0"/>
                  </a:cubicBezTo>
                  <a:lnTo>
                    <a:pt x="2871788" y="0"/>
                  </a:lnTo>
                  <a:lnTo>
                    <a:pt x="0" y="42862"/>
                  </a:lnTo>
                  <a:lnTo>
                    <a:pt x="0" y="42862"/>
                  </a:lnTo>
                  <a:lnTo>
                    <a:pt x="300038" y="2143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BCB6C3F-917B-B04A-9633-ED9B3257944D}"/>
                </a:ext>
              </a:extLst>
            </p:cNvPr>
            <p:cNvSpPr/>
            <p:nvPr/>
          </p:nvSpPr>
          <p:spPr>
            <a:xfrm flipH="1">
              <a:off x="5065229" y="2104173"/>
              <a:ext cx="1596752" cy="352582"/>
            </a:xfrm>
            <a:custGeom>
              <a:avLst/>
              <a:gdLst>
                <a:gd name="connsiteX0" fmla="*/ 300038 w 2878947"/>
                <a:gd name="connsiteY0" fmla="*/ 214312 h 1071964"/>
                <a:gd name="connsiteX1" fmla="*/ 1328738 w 2878947"/>
                <a:gd name="connsiteY1" fmla="*/ 685800 h 1071964"/>
                <a:gd name="connsiteX2" fmla="*/ 1885950 w 2878947"/>
                <a:gd name="connsiteY2" fmla="*/ 1071562 h 1071964"/>
                <a:gd name="connsiteX3" fmla="*/ 2757488 w 2878947"/>
                <a:gd name="connsiteY3" fmla="*/ 614362 h 1071964"/>
                <a:gd name="connsiteX4" fmla="*/ 2871788 w 2878947"/>
                <a:gd name="connsiteY4" fmla="*/ 0 h 1071964"/>
                <a:gd name="connsiteX5" fmla="*/ 2871788 w 2878947"/>
                <a:gd name="connsiteY5" fmla="*/ 0 h 1071964"/>
                <a:gd name="connsiteX6" fmla="*/ 0 w 2878947"/>
                <a:gd name="connsiteY6" fmla="*/ 42862 h 1071964"/>
                <a:gd name="connsiteX7" fmla="*/ 0 w 2878947"/>
                <a:gd name="connsiteY7" fmla="*/ 42862 h 1071964"/>
                <a:gd name="connsiteX8" fmla="*/ 300038 w 2878947"/>
                <a:gd name="connsiteY8" fmla="*/ 214312 h 107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8947" h="1071964">
                  <a:moveTo>
                    <a:pt x="300038" y="214312"/>
                  </a:moveTo>
                  <a:cubicBezTo>
                    <a:pt x="682228" y="378618"/>
                    <a:pt x="1064419" y="542925"/>
                    <a:pt x="1328738" y="685800"/>
                  </a:cubicBezTo>
                  <a:cubicBezTo>
                    <a:pt x="1593057" y="828675"/>
                    <a:pt x="1647825" y="1083468"/>
                    <a:pt x="1885950" y="1071562"/>
                  </a:cubicBezTo>
                  <a:cubicBezTo>
                    <a:pt x="2124075" y="1059656"/>
                    <a:pt x="2593182" y="792956"/>
                    <a:pt x="2757488" y="614362"/>
                  </a:cubicBezTo>
                  <a:cubicBezTo>
                    <a:pt x="2921794" y="435768"/>
                    <a:pt x="2871788" y="0"/>
                    <a:pt x="2871788" y="0"/>
                  </a:cubicBezTo>
                  <a:lnTo>
                    <a:pt x="2871788" y="0"/>
                  </a:lnTo>
                  <a:lnTo>
                    <a:pt x="0" y="42862"/>
                  </a:lnTo>
                  <a:lnTo>
                    <a:pt x="0" y="42862"/>
                  </a:lnTo>
                  <a:lnTo>
                    <a:pt x="300038" y="2143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1AB649F1-70C2-4F4A-B755-37EE6FA59FDC}"/>
                </a:ext>
              </a:extLst>
            </p:cNvPr>
            <p:cNvSpPr/>
            <p:nvPr/>
          </p:nvSpPr>
          <p:spPr>
            <a:xfrm flipH="1">
              <a:off x="5230539" y="2383919"/>
              <a:ext cx="1395831" cy="352582"/>
            </a:xfrm>
            <a:custGeom>
              <a:avLst/>
              <a:gdLst>
                <a:gd name="connsiteX0" fmla="*/ 300038 w 2878947"/>
                <a:gd name="connsiteY0" fmla="*/ 214312 h 1071964"/>
                <a:gd name="connsiteX1" fmla="*/ 1328738 w 2878947"/>
                <a:gd name="connsiteY1" fmla="*/ 685800 h 1071964"/>
                <a:gd name="connsiteX2" fmla="*/ 1885950 w 2878947"/>
                <a:gd name="connsiteY2" fmla="*/ 1071562 h 1071964"/>
                <a:gd name="connsiteX3" fmla="*/ 2757488 w 2878947"/>
                <a:gd name="connsiteY3" fmla="*/ 614362 h 1071964"/>
                <a:gd name="connsiteX4" fmla="*/ 2871788 w 2878947"/>
                <a:gd name="connsiteY4" fmla="*/ 0 h 1071964"/>
                <a:gd name="connsiteX5" fmla="*/ 2871788 w 2878947"/>
                <a:gd name="connsiteY5" fmla="*/ 0 h 1071964"/>
                <a:gd name="connsiteX6" fmla="*/ 0 w 2878947"/>
                <a:gd name="connsiteY6" fmla="*/ 42862 h 1071964"/>
                <a:gd name="connsiteX7" fmla="*/ 0 w 2878947"/>
                <a:gd name="connsiteY7" fmla="*/ 42862 h 1071964"/>
                <a:gd name="connsiteX8" fmla="*/ 300038 w 2878947"/>
                <a:gd name="connsiteY8" fmla="*/ 214312 h 107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8947" h="1071964">
                  <a:moveTo>
                    <a:pt x="300038" y="214312"/>
                  </a:moveTo>
                  <a:cubicBezTo>
                    <a:pt x="682228" y="378618"/>
                    <a:pt x="1064419" y="542925"/>
                    <a:pt x="1328738" y="685800"/>
                  </a:cubicBezTo>
                  <a:cubicBezTo>
                    <a:pt x="1593057" y="828675"/>
                    <a:pt x="1647825" y="1083468"/>
                    <a:pt x="1885950" y="1071562"/>
                  </a:cubicBezTo>
                  <a:cubicBezTo>
                    <a:pt x="2124075" y="1059656"/>
                    <a:pt x="2593182" y="792956"/>
                    <a:pt x="2757488" y="614362"/>
                  </a:cubicBezTo>
                  <a:cubicBezTo>
                    <a:pt x="2921794" y="435768"/>
                    <a:pt x="2871788" y="0"/>
                    <a:pt x="2871788" y="0"/>
                  </a:cubicBezTo>
                  <a:lnTo>
                    <a:pt x="2871788" y="0"/>
                  </a:lnTo>
                  <a:lnTo>
                    <a:pt x="0" y="42862"/>
                  </a:lnTo>
                  <a:lnTo>
                    <a:pt x="0" y="42862"/>
                  </a:lnTo>
                  <a:lnTo>
                    <a:pt x="300038" y="2143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D13C4DB-85D0-9946-B153-3DC7EC1A0F24}"/>
                </a:ext>
              </a:extLst>
            </p:cNvPr>
            <p:cNvSpPr/>
            <p:nvPr/>
          </p:nvSpPr>
          <p:spPr>
            <a:xfrm flipH="1">
              <a:off x="5382939" y="2536319"/>
              <a:ext cx="747453" cy="352582"/>
            </a:xfrm>
            <a:custGeom>
              <a:avLst/>
              <a:gdLst>
                <a:gd name="connsiteX0" fmla="*/ 300038 w 2878947"/>
                <a:gd name="connsiteY0" fmla="*/ 214312 h 1071964"/>
                <a:gd name="connsiteX1" fmla="*/ 1328738 w 2878947"/>
                <a:gd name="connsiteY1" fmla="*/ 685800 h 1071964"/>
                <a:gd name="connsiteX2" fmla="*/ 1885950 w 2878947"/>
                <a:gd name="connsiteY2" fmla="*/ 1071562 h 1071964"/>
                <a:gd name="connsiteX3" fmla="*/ 2757488 w 2878947"/>
                <a:gd name="connsiteY3" fmla="*/ 614362 h 1071964"/>
                <a:gd name="connsiteX4" fmla="*/ 2871788 w 2878947"/>
                <a:gd name="connsiteY4" fmla="*/ 0 h 1071964"/>
                <a:gd name="connsiteX5" fmla="*/ 2871788 w 2878947"/>
                <a:gd name="connsiteY5" fmla="*/ 0 h 1071964"/>
                <a:gd name="connsiteX6" fmla="*/ 0 w 2878947"/>
                <a:gd name="connsiteY6" fmla="*/ 42862 h 1071964"/>
                <a:gd name="connsiteX7" fmla="*/ 0 w 2878947"/>
                <a:gd name="connsiteY7" fmla="*/ 42862 h 1071964"/>
                <a:gd name="connsiteX8" fmla="*/ 300038 w 2878947"/>
                <a:gd name="connsiteY8" fmla="*/ 214312 h 107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8947" h="1071964">
                  <a:moveTo>
                    <a:pt x="300038" y="214312"/>
                  </a:moveTo>
                  <a:cubicBezTo>
                    <a:pt x="682228" y="378618"/>
                    <a:pt x="1064419" y="542925"/>
                    <a:pt x="1328738" y="685800"/>
                  </a:cubicBezTo>
                  <a:cubicBezTo>
                    <a:pt x="1593057" y="828675"/>
                    <a:pt x="1647825" y="1083468"/>
                    <a:pt x="1885950" y="1071562"/>
                  </a:cubicBezTo>
                  <a:cubicBezTo>
                    <a:pt x="2124075" y="1059656"/>
                    <a:pt x="2593182" y="792956"/>
                    <a:pt x="2757488" y="614362"/>
                  </a:cubicBezTo>
                  <a:cubicBezTo>
                    <a:pt x="2921794" y="435768"/>
                    <a:pt x="2871788" y="0"/>
                    <a:pt x="2871788" y="0"/>
                  </a:cubicBezTo>
                  <a:lnTo>
                    <a:pt x="2871788" y="0"/>
                  </a:lnTo>
                  <a:lnTo>
                    <a:pt x="0" y="42862"/>
                  </a:lnTo>
                  <a:lnTo>
                    <a:pt x="0" y="42862"/>
                  </a:lnTo>
                  <a:lnTo>
                    <a:pt x="300038" y="2143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AE11472-0C1F-D44D-8DC1-9202DB3CD219}"/>
                </a:ext>
              </a:extLst>
            </p:cNvPr>
            <p:cNvSpPr/>
            <p:nvPr/>
          </p:nvSpPr>
          <p:spPr>
            <a:xfrm flipH="1">
              <a:off x="5656823" y="2759968"/>
              <a:ext cx="1010973" cy="352582"/>
            </a:xfrm>
            <a:custGeom>
              <a:avLst/>
              <a:gdLst>
                <a:gd name="connsiteX0" fmla="*/ 300038 w 2878947"/>
                <a:gd name="connsiteY0" fmla="*/ 214312 h 1071964"/>
                <a:gd name="connsiteX1" fmla="*/ 1328738 w 2878947"/>
                <a:gd name="connsiteY1" fmla="*/ 685800 h 1071964"/>
                <a:gd name="connsiteX2" fmla="*/ 1885950 w 2878947"/>
                <a:gd name="connsiteY2" fmla="*/ 1071562 h 1071964"/>
                <a:gd name="connsiteX3" fmla="*/ 2757488 w 2878947"/>
                <a:gd name="connsiteY3" fmla="*/ 614362 h 1071964"/>
                <a:gd name="connsiteX4" fmla="*/ 2871788 w 2878947"/>
                <a:gd name="connsiteY4" fmla="*/ 0 h 1071964"/>
                <a:gd name="connsiteX5" fmla="*/ 2871788 w 2878947"/>
                <a:gd name="connsiteY5" fmla="*/ 0 h 1071964"/>
                <a:gd name="connsiteX6" fmla="*/ 0 w 2878947"/>
                <a:gd name="connsiteY6" fmla="*/ 42862 h 1071964"/>
                <a:gd name="connsiteX7" fmla="*/ 0 w 2878947"/>
                <a:gd name="connsiteY7" fmla="*/ 42862 h 1071964"/>
                <a:gd name="connsiteX8" fmla="*/ 300038 w 2878947"/>
                <a:gd name="connsiteY8" fmla="*/ 214312 h 107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8947" h="1071964">
                  <a:moveTo>
                    <a:pt x="300038" y="214312"/>
                  </a:moveTo>
                  <a:cubicBezTo>
                    <a:pt x="682228" y="378618"/>
                    <a:pt x="1064419" y="542925"/>
                    <a:pt x="1328738" y="685800"/>
                  </a:cubicBezTo>
                  <a:cubicBezTo>
                    <a:pt x="1593057" y="828675"/>
                    <a:pt x="1647825" y="1083468"/>
                    <a:pt x="1885950" y="1071562"/>
                  </a:cubicBezTo>
                  <a:cubicBezTo>
                    <a:pt x="2124075" y="1059656"/>
                    <a:pt x="2593182" y="792956"/>
                    <a:pt x="2757488" y="614362"/>
                  </a:cubicBezTo>
                  <a:cubicBezTo>
                    <a:pt x="2921794" y="435768"/>
                    <a:pt x="2871788" y="0"/>
                    <a:pt x="2871788" y="0"/>
                  </a:cubicBezTo>
                  <a:lnTo>
                    <a:pt x="2871788" y="0"/>
                  </a:lnTo>
                  <a:lnTo>
                    <a:pt x="0" y="42862"/>
                  </a:lnTo>
                  <a:lnTo>
                    <a:pt x="0" y="42862"/>
                  </a:lnTo>
                  <a:lnTo>
                    <a:pt x="300038" y="2143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3E95DA1-E077-6D4E-9EBA-7943AF8D029A}"/>
                </a:ext>
              </a:extLst>
            </p:cNvPr>
            <p:cNvSpPr/>
            <p:nvPr/>
          </p:nvSpPr>
          <p:spPr>
            <a:xfrm flipH="1">
              <a:off x="5794493" y="2982844"/>
              <a:ext cx="747453" cy="352582"/>
            </a:xfrm>
            <a:custGeom>
              <a:avLst/>
              <a:gdLst>
                <a:gd name="connsiteX0" fmla="*/ 300038 w 2878947"/>
                <a:gd name="connsiteY0" fmla="*/ 214312 h 1071964"/>
                <a:gd name="connsiteX1" fmla="*/ 1328738 w 2878947"/>
                <a:gd name="connsiteY1" fmla="*/ 685800 h 1071964"/>
                <a:gd name="connsiteX2" fmla="*/ 1885950 w 2878947"/>
                <a:gd name="connsiteY2" fmla="*/ 1071562 h 1071964"/>
                <a:gd name="connsiteX3" fmla="*/ 2757488 w 2878947"/>
                <a:gd name="connsiteY3" fmla="*/ 614362 h 1071964"/>
                <a:gd name="connsiteX4" fmla="*/ 2871788 w 2878947"/>
                <a:gd name="connsiteY4" fmla="*/ 0 h 1071964"/>
                <a:gd name="connsiteX5" fmla="*/ 2871788 w 2878947"/>
                <a:gd name="connsiteY5" fmla="*/ 0 h 1071964"/>
                <a:gd name="connsiteX6" fmla="*/ 0 w 2878947"/>
                <a:gd name="connsiteY6" fmla="*/ 42862 h 1071964"/>
                <a:gd name="connsiteX7" fmla="*/ 0 w 2878947"/>
                <a:gd name="connsiteY7" fmla="*/ 42862 h 1071964"/>
                <a:gd name="connsiteX8" fmla="*/ 300038 w 2878947"/>
                <a:gd name="connsiteY8" fmla="*/ 214312 h 107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8947" h="1071964">
                  <a:moveTo>
                    <a:pt x="300038" y="214312"/>
                  </a:moveTo>
                  <a:cubicBezTo>
                    <a:pt x="682228" y="378618"/>
                    <a:pt x="1064419" y="542925"/>
                    <a:pt x="1328738" y="685800"/>
                  </a:cubicBezTo>
                  <a:cubicBezTo>
                    <a:pt x="1593057" y="828675"/>
                    <a:pt x="1647825" y="1083468"/>
                    <a:pt x="1885950" y="1071562"/>
                  </a:cubicBezTo>
                  <a:cubicBezTo>
                    <a:pt x="2124075" y="1059656"/>
                    <a:pt x="2593182" y="792956"/>
                    <a:pt x="2757488" y="614362"/>
                  </a:cubicBezTo>
                  <a:cubicBezTo>
                    <a:pt x="2921794" y="435768"/>
                    <a:pt x="2871788" y="0"/>
                    <a:pt x="2871788" y="0"/>
                  </a:cubicBezTo>
                  <a:lnTo>
                    <a:pt x="2871788" y="0"/>
                  </a:lnTo>
                  <a:lnTo>
                    <a:pt x="0" y="42862"/>
                  </a:lnTo>
                  <a:lnTo>
                    <a:pt x="0" y="42862"/>
                  </a:lnTo>
                  <a:lnTo>
                    <a:pt x="300038" y="2143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9F23A31-9C1E-C940-B798-0F3257E0A58A}"/>
                </a:ext>
              </a:extLst>
            </p:cNvPr>
            <p:cNvSpPr/>
            <p:nvPr/>
          </p:nvSpPr>
          <p:spPr>
            <a:xfrm flipH="1">
              <a:off x="5972921" y="3292501"/>
              <a:ext cx="1194618" cy="352582"/>
            </a:xfrm>
            <a:custGeom>
              <a:avLst/>
              <a:gdLst>
                <a:gd name="connsiteX0" fmla="*/ 300038 w 2878947"/>
                <a:gd name="connsiteY0" fmla="*/ 214312 h 1071964"/>
                <a:gd name="connsiteX1" fmla="*/ 1328738 w 2878947"/>
                <a:gd name="connsiteY1" fmla="*/ 685800 h 1071964"/>
                <a:gd name="connsiteX2" fmla="*/ 1885950 w 2878947"/>
                <a:gd name="connsiteY2" fmla="*/ 1071562 h 1071964"/>
                <a:gd name="connsiteX3" fmla="*/ 2757488 w 2878947"/>
                <a:gd name="connsiteY3" fmla="*/ 614362 h 1071964"/>
                <a:gd name="connsiteX4" fmla="*/ 2871788 w 2878947"/>
                <a:gd name="connsiteY4" fmla="*/ 0 h 1071964"/>
                <a:gd name="connsiteX5" fmla="*/ 2871788 w 2878947"/>
                <a:gd name="connsiteY5" fmla="*/ 0 h 1071964"/>
                <a:gd name="connsiteX6" fmla="*/ 0 w 2878947"/>
                <a:gd name="connsiteY6" fmla="*/ 42862 h 1071964"/>
                <a:gd name="connsiteX7" fmla="*/ 0 w 2878947"/>
                <a:gd name="connsiteY7" fmla="*/ 42862 h 1071964"/>
                <a:gd name="connsiteX8" fmla="*/ 300038 w 2878947"/>
                <a:gd name="connsiteY8" fmla="*/ 214312 h 107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8947" h="1071964">
                  <a:moveTo>
                    <a:pt x="300038" y="214312"/>
                  </a:moveTo>
                  <a:cubicBezTo>
                    <a:pt x="682228" y="378618"/>
                    <a:pt x="1064419" y="542925"/>
                    <a:pt x="1328738" y="685800"/>
                  </a:cubicBezTo>
                  <a:cubicBezTo>
                    <a:pt x="1593057" y="828675"/>
                    <a:pt x="1647825" y="1083468"/>
                    <a:pt x="1885950" y="1071562"/>
                  </a:cubicBezTo>
                  <a:cubicBezTo>
                    <a:pt x="2124075" y="1059656"/>
                    <a:pt x="2593182" y="792956"/>
                    <a:pt x="2757488" y="614362"/>
                  </a:cubicBezTo>
                  <a:cubicBezTo>
                    <a:pt x="2921794" y="435768"/>
                    <a:pt x="2871788" y="0"/>
                    <a:pt x="2871788" y="0"/>
                  </a:cubicBezTo>
                  <a:lnTo>
                    <a:pt x="2871788" y="0"/>
                  </a:lnTo>
                  <a:lnTo>
                    <a:pt x="0" y="42862"/>
                  </a:lnTo>
                  <a:lnTo>
                    <a:pt x="0" y="42862"/>
                  </a:lnTo>
                  <a:lnTo>
                    <a:pt x="300038" y="2143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4ECA312-FCE1-A742-9BEB-1CFCF2E48546}"/>
                </a:ext>
              </a:extLst>
            </p:cNvPr>
            <p:cNvSpPr/>
            <p:nvPr/>
          </p:nvSpPr>
          <p:spPr>
            <a:xfrm flipV="1">
              <a:off x="6627350" y="1684398"/>
              <a:ext cx="205945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A65F846-80F4-1D41-A12C-EACEA23BEA99}"/>
                </a:ext>
              </a:extLst>
            </p:cNvPr>
            <p:cNvSpPr/>
            <p:nvPr/>
          </p:nvSpPr>
          <p:spPr>
            <a:xfrm flipV="1">
              <a:off x="6428975" y="1850297"/>
              <a:ext cx="1733074" cy="524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D137E91-CF89-AB45-A9DF-6704386EC750}"/>
                </a:ext>
              </a:extLst>
            </p:cNvPr>
            <p:cNvSpPr/>
            <p:nvPr/>
          </p:nvSpPr>
          <p:spPr>
            <a:xfrm flipV="1">
              <a:off x="6457551" y="2402865"/>
              <a:ext cx="1141479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1E3BAA7-DCE1-4440-AD8A-6B500067DD85}"/>
                </a:ext>
              </a:extLst>
            </p:cNvPr>
            <p:cNvSpPr/>
            <p:nvPr/>
          </p:nvSpPr>
          <p:spPr>
            <a:xfrm flipV="1">
              <a:off x="6639221" y="2112301"/>
              <a:ext cx="1141479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7855C4E-1056-DF41-A9DC-42AF8273085A}"/>
                </a:ext>
              </a:extLst>
            </p:cNvPr>
            <p:cNvSpPr/>
            <p:nvPr/>
          </p:nvSpPr>
          <p:spPr>
            <a:xfrm flipV="1">
              <a:off x="6502957" y="2755446"/>
              <a:ext cx="106750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ABB876B-0F6B-624B-BD83-6A314ECE7670}"/>
                </a:ext>
              </a:extLst>
            </p:cNvPr>
            <p:cNvSpPr/>
            <p:nvPr/>
          </p:nvSpPr>
          <p:spPr>
            <a:xfrm>
              <a:off x="6655357" y="2986110"/>
              <a:ext cx="82989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9667AE4-93A3-7C4E-BB7F-D2EDFAFA5F38}"/>
                </a:ext>
              </a:extLst>
            </p:cNvPr>
            <p:cNvSpPr/>
            <p:nvPr/>
          </p:nvSpPr>
          <p:spPr>
            <a:xfrm flipV="1">
              <a:off x="6807757" y="3092790"/>
              <a:ext cx="67749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6D7D659-016A-FC45-A6A6-6B4A7DC59B7E}"/>
                </a:ext>
              </a:extLst>
            </p:cNvPr>
            <p:cNvSpPr/>
            <p:nvPr/>
          </p:nvSpPr>
          <p:spPr>
            <a:xfrm flipV="1">
              <a:off x="6461575" y="2574178"/>
              <a:ext cx="113745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B30FBEC-3F9A-2C48-AEC0-12F3694C45B5}"/>
                </a:ext>
              </a:extLst>
            </p:cNvPr>
            <p:cNvSpPr/>
            <p:nvPr/>
          </p:nvSpPr>
          <p:spPr>
            <a:xfrm flipV="1">
              <a:off x="6588034" y="2240900"/>
              <a:ext cx="1334961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1137D38-5107-4E4F-BEB5-163F737A2442}"/>
                </a:ext>
              </a:extLst>
            </p:cNvPr>
            <p:cNvSpPr/>
            <p:nvPr/>
          </p:nvSpPr>
          <p:spPr>
            <a:xfrm flipV="1">
              <a:off x="6509379" y="1993500"/>
              <a:ext cx="165267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F45D963-7B20-BB42-B5C2-22E7CEDB353D}"/>
                </a:ext>
              </a:extLst>
            </p:cNvPr>
            <p:cNvSpPr/>
            <p:nvPr/>
          </p:nvSpPr>
          <p:spPr>
            <a:xfrm flipV="1">
              <a:off x="6644373" y="1542964"/>
              <a:ext cx="2162208" cy="4801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CE84D6C-1748-6347-A90E-A1BEA726D5A0}"/>
                </a:ext>
              </a:extLst>
            </p:cNvPr>
            <p:cNvSpPr/>
            <p:nvPr/>
          </p:nvSpPr>
          <p:spPr>
            <a:xfrm flipV="1">
              <a:off x="6758579" y="3487954"/>
              <a:ext cx="67749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E9E00B8B-4344-9945-9FA4-6A88B46A23EC}"/>
              </a:ext>
            </a:extLst>
          </p:cNvPr>
          <p:cNvSpPr/>
          <p:nvPr/>
        </p:nvSpPr>
        <p:spPr>
          <a:xfrm>
            <a:off x="6835376" y="4198670"/>
            <a:ext cx="187890" cy="1745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D9E1E2E-BDD5-8745-BC42-20DCF7E778E9}"/>
              </a:ext>
            </a:extLst>
          </p:cNvPr>
          <p:cNvSpPr/>
          <p:nvPr/>
        </p:nvSpPr>
        <p:spPr>
          <a:xfrm>
            <a:off x="6584049" y="4304651"/>
            <a:ext cx="187890" cy="174511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B714D78-5433-954F-A066-D25D93964908}"/>
              </a:ext>
            </a:extLst>
          </p:cNvPr>
          <p:cNvSpPr/>
          <p:nvPr/>
        </p:nvSpPr>
        <p:spPr>
          <a:xfrm>
            <a:off x="6672649" y="4312732"/>
            <a:ext cx="187890" cy="1745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2D3E9AE-2074-6B4E-B762-6C0F869FFF6E}"/>
              </a:ext>
            </a:extLst>
          </p:cNvPr>
          <p:cNvSpPr/>
          <p:nvPr/>
        </p:nvSpPr>
        <p:spPr>
          <a:xfrm>
            <a:off x="6810212" y="4289166"/>
            <a:ext cx="187890" cy="174511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233778E-D0A0-ED41-B840-D9799786089A}"/>
              </a:ext>
            </a:extLst>
          </p:cNvPr>
          <p:cNvSpPr/>
          <p:nvPr/>
        </p:nvSpPr>
        <p:spPr>
          <a:xfrm>
            <a:off x="6541945" y="4176477"/>
            <a:ext cx="187890" cy="1745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0B48776-A4E1-0A41-A56D-4A271028194F}"/>
              </a:ext>
            </a:extLst>
          </p:cNvPr>
          <p:cNvSpPr/>
          <p:nvPr/>
        </p:nvSpPr>
        <p:spPr>
          <a:xfrm>
            <a:off x="6661981" y="4452395"/>
            <a:ext cx="187890" cy="174511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DC79ACA-CC3B-324F-AC6B-E2358119E353}"/>
              </a:ext>
            </a:extLst>
          </p:cNvPr>
          <p:cNvSpPr/>
          <p:nvPr/>
        </p:nvSpPr>
        <p:spPr>
          <a:xfrm>
            <a:off x="6801375" y="4434522"/>
            <a:ext cx="187890" cy="1745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EE3693E-BDE8-7B44-9827-D5C8021D2301}"/>
              </a:ext>
            </a:extLst>
          </p:cNvPr>
          <p:cNvSpPr/>
          <p:nvPr/>
        </p:nvSpPr>
        <p:spPr>
          <a:xfrm>
            <a:off x="6687367" y="4200043"/>
            <a:ext cx="187890" cy="174511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5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A24DA68-0825-C541-9ABD-B914FF8309A9}"/>
              </a:ext>
            </a:extLst>
          </p:cNvPr>
          <p:cNvGrpSpPr/>
          <p:nvPr/>
        </p:nvGrpSpPr>
        <p:grpSpPr>
          <a:xfrm>
            <a:off x="3307642" y="1173480"/>
            <a:ext cx="5576716" cy="3489960"/>
            <a:chOff x="2362200" y="1203960"/>
            <a:chExt cx="7360920" cy="460653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5ACC88C-E99F-AB40-9887-868ECFA9F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3" t="8804" r="5823"/>
            <a:stretch/>
          </p:blipFill>
          <p:spPr>
            <a:xfrm>
              <a:off x="2362200" y="1203960"/>
              <a:ext cx="7360920" cy="460653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81D815B-1E63-BE4E-8AB8-28150D1EC8EE}"/>
                </a:ext>
              </a:extLst>
            </p:cNvPr>
            <p:cNvSpPr/>
            <p:nvPr/>
          </p:nvSpPr>
          <p:spPr>
            <a:xfrm>
              <a:off x="8138160" y="1203960"/>
              <a:ext cx="1569720" cy="259080"/>
            </a:xfrm>
            <a:prstGeom prst="rect">
              <a:avLst/>
            </a:prstGeom>
            <a:solidFill>
              <a:srgbClr val="D8D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69D198D-FFD4-4245-A3BA-FD4E1AFF06D1}"/>
                </a:ext>
              </a:extLst>
            </p:cNvPr>
            <p:cNvSpPr/>
            <p:nvPr/>
          </p:nvSpPr>
          <p:spPr>
            <a:xfrm>
              <a:off x="6042660" y="1706880"/>
              <a:ext cx="2095500" cy="365760"/>
            </a:xfrm>
            <a:prstGeom prst="rect">
              <a:avLst/>
            </a:prstGeom>
            <a:solidFill>
              <a:srgbClr val="D6D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8287F79-913F-5347-9977-BF959673B23B}"/>
                </a:ext>
              </a:extLst>
            </p:cNvPr>
            <p:cNvSpPr/>
            <p:nvPr/>
          </p:nvSpPr>
          <p:spPr>
            <a:xfrm>
              <a:off x="2362200" y="4419600"/>
              <a:ext cx="2590800" cy="396240"/>
            </a:xfrm>
            <a:prstGeom prst="rect">
              <a:avLst/>
            </a:prstGeom>
            <a:solidFill>
              <a:srgbClr val="F7D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58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Euan Soutter</dc:creator>
  <cp:lastModifiedBy>Euan Soutter</cp:lastModifiedBy>
  <cp:revision>10</cp:revision>
  <dcterms:created xsi:type="dcterms:W3CDTF">2020-10-14T15:15:32Z</dcterms:created>
  <dcterms:modified xsi:type="dcterms:W3CDTF">2020-10-14T18:04:07Z</dcterms:modified>
</cp:coreProperties>
</file>