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59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C90AF6-B0D0-BA44-AC3D-6E376D800E03}" v="2" dt="2024-10-17T01:05:33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/>
    <p:restoredTop sz="94715"/>
  </p:normalViewPr>
  <p:slideViewPr>
    <p:cSldViewPr snapToGrid="0">
      <p:cViewPr varScale="1">
        <p:scale>
          <a:sx n="117" d="100"/>
          <a:sy n="117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cer, Emmaline" userId="9fb0acdb-0feb-4638-aad2-6b70626d8df4" providerId="ADAL" clId="{52C90AF6-B0D0-BA44-AC3D-6E376D800E03}"/>
    <pc:docChg chg="undo custSel modSld">
      <pc:chgData name="Mercer, Emmaline" userId="9fb0acdb-0feb-4638-aad2-6b70626d8df4" providerId="ADAL" clId="{52C90AF6-B0D0-BA44-AC3D-6E376D800E03}" dt="2024-10-17T01:07:25.970" v="1310" actId="113"/>
      <pc:docMkLst>
        <pc:docMk/>
      </pc:docMkLst>
      <pc:sldChg chg="modSp mod">
        <pc:chgData name="Mercer, Emmaline" userId="9fb0acdb-0feb-4638-aad2-6b70626d8df4" providerId="ADAL" clId="{52C90AF6-B0D0-BA44-AC3D-6E376D800E03}" dt="2024-10-17T01:05:33.703" v="1222" actId="20577"/>
        <pc:sldMkLst>
          <pc:docMk/>
          <pc:sldMk cId="4052484121" sldId="256"/>
        </pc:sldMkLst>
        <pc:spChg chg="mod">
          <ac:chgData name="Mercer, Emmaline" userId="9fb0acdb-0feb-4638-aad2-6b70626d8df4" providerId="ADAL" clId="{52C90AF6-B0D0-BA44-AC3D-6E376D800E03}" dt="2024-10-17T01:05:33.703" v="1222" actId="20577"/>
          <ac:spMkLst>
            <pc:docMk/>
            <pc:sldMk cId="4052484121" sldId="256"/>
            <ac:spMk id="3" creationId="{8C1841AA-124E-96F3-F306-F6DB32498455}"/>
          </ac:spMkLst>
        </pc:spChg>
      </pc:sldChg>
      <pc:sldChg chg="modSp mod">
        <pc:chgData name="Mercer, Emmaline" userId="9fb0acdb-0feb-4638-aad2-6b70626d8df4" providerId="ADAL" clId="{52C90AF6-B0D0-BA44-AC3D-6E376D800E03}" dt="2024-10-17T01:03:18.127" v="839" actId="20577"/>
        <pc:sldMkLst>
          <pc:docMk/>
          <pc:sldMk cId="3595361203" sldId="260"/>
        </pc:sldMkLst>
        <pc:spChg chg="mod">
          <ac:chgData name="Mercer, Emmaline" userId="9fb0acdb-0feb-4638-aad2-6b70626d8df4" providerId="ADAL" clId="{52C90AF6-B0D0-BA44-AC3D-6E376D800E03}" dt="2024-10-17T01:03:18.127" v="839" actId="20577"/>
          <ac:spMkLst>
            <pc:docMk/>
            <pc:sldMk cId="3595361203" sldId="260"/>
            <ac:spMk id="3" creationId="{0DAC9E02-A109-76E0-335D-7C53E9582630}"/>
          </ac:spMkLst>
        </pc:spChg>
      </pc:sldChg>
      <pc:sldChg chg="modSp mod">
        <pc:chgData name="Mercer, Emmaline" userId="9fb0acdb-0feb-4638-aad2-6b70626d8df4" providerId="ADAL" clId="{52C90AF6-B0D0-BA44-AC3D-6E376D800E03}" dt="2024-10-17T01:06:36.119" v="1302" actId="20577"/>
        <pc:sldMkLst>
          <pc:docMk/>
          <pc:sldMk cId="3966587068" sldId="261"/>
        </pc:sldMkLst>
        <pc:spChg chg="mod">
          <ac:chgData name="Mercer, Emmaline" userId="9fb0acdb-0feb-4638-aad2-6b70626d8df4" providerId="ADAL" clId="{52C90AF6-B0D0-BA44-AC3D-6E376D800E03}" dt="2024-10-17T01:06:36.119" v="1302" actId="20577"/>
          <ac:spMkLst>
            <pc:docMk/>
            <pc:sldMk cId="3966587068" sldId="261"/>
            <ac:spMk id="3" creationId="{AA4EC9E7-AAC7-A2BA-7C83-5411CADAC7FA}"/>
          </ac:spMkLst>
        </pc:spChg>
      </pc:sldChg>
      <pc:sldChg chg="modSp mod">
        <pc:chgData name="Mercer, Emmaline" userId="9fb0acdb-0feb-4638-aad2-6b70626d8df4" providerId="ADAL" clId="{52C90AF6-B0D0-BA44-AC3D-6E376D800E03}" dt="2024-10-17T01:07:25.970" v="1310" actId="113"/>
        <pc:sldMkLst>
          <pc:docMk/>
          <pc:sldMk cId="2113510940" sldId="262"/>
        </pc:sldMkLst>
        <pc:spChg chg="mod">
          <ac:chgData name="Mercer, Emmaline" userId="9fb0acdb-0feb-4638-aad2-6b70626d8df4" providerId="ADAL" clId="{52C90AF6-B0D0-BA44-AC3D-6E376D800E03}" dt="2024-10-17T01:07:25.970" v="1310" actId="113"/>
          <ac:spMkLst>
            <pc:docMk/>
            <pc:sldMk cId="2113510940" sldId="262"/>
            <ac:spMk id="3" creationId="{893678ED-84AF-FB07-0F5D-3E968EF73C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6B7-6403-5345-A0C1-EA79D32D712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E33-6CF7-6041-9F84-412D4EA9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6B7-6403-5345-A0C1-EA79D32D712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E33-6CF7-6041-9F84-412D4EA9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9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6B7-6403-5345-A0C1-EA79D32D712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E33-6CF7-6041-9F84-412D4EA9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4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6B7-6403-5345-A0C1-EA79D32D712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E33-6CF7-6041-9F84-412D4EA9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6B7-6403-5345-A0C1-EA79D32D712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E33-6CF7-6041-9F84-412D4EA9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8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6B7-6403-5345-A0C1-EA79D32D712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E33-6CF7-6041-9F84-412D4EA9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9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6B7-6403-5345-A0C1-EA79D32D712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E33-6CF7-6041-9F84-412D4EA9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0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6B7-6403-5345-A0C1-EA79D32D712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E33-6CF7-6041-9F84-412D4EA9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6B7-6403-5345-A0C1-EA79D32D712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E33-6CF7-6041-9F84-412D4EA9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3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6B7-6403-5345-A0C1-EA79D32D712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E33-6CF7-6041-9F84-412D4EA9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8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6B7-6403-5345-A0C1-EA79D32D712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51E33-6CF7-6041-9F84-412D4EA9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2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E9BC6B7-6403-5345-A0C1-EA79D32D712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3E51E33-6CF7-6041-9F84-412D4EA9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9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wmercer/flashcard_system/tree/main/flashcards" TargetMode="External"/><Relationship Id="rId2" Type="http://schemas.openxmlformats.org/officeDocument/2006/relationships/hyperlink" Target="https://eewmercer.github.io/flashcard_syste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196A-8EC4-90D4-4F42-95A4CA845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CS311 Project 2 Process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841AA-124E-96F3-F306-F6DB32498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647009"/>
            <a:ext cx="12191999" cy="1655762"/>
          </a:xfrm>
        </p:spPr>
        <p:txBody>
          <a:bodyPr>
            <a:normAutofit/>
          </a:bodyPr>
          <a:lstStyle/>
          <a:p>
            <a:r>
              <a:rPr lang="en-US" dirty="0"/>
              <a:t>Emmaline Mercer</a:t>
            </a:r>
          </a:p>
          <a:p>
            <a:r>
              <a:rPr lang="en-US" dirty="0">
                <a:hlinkClick r:id="rId2"/>
              </a:rPr>
              <a:t>https://eewmercer.github.io/flashcard_system/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https://github.com/eewmercer/flashcard_system/tree/main/flashcards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2484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4CB3-D75F-3022-F1A3-E8D2F506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6DA2-B0A3-12F2-598F-37B7A01A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7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7ACE-C081-97E8-E520-9D6B6E21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CD312-E413-9FB3-5BF7-38D87411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reflect upon the experience. What did you struggle with, what did you learn from over coming those struggles, what might you do differently </a:t>
            </a:r>
            <a:r>
              <a:rPr lang="en-US"/>
              <a:t>next time?</a:t>
            </a:r>
          </a:p>
        </p:txBody>
      </p:sp>
    </p:spTree>
    <p:extLst>
      <p:ext uri="{BB962C8B-B14F-4D97-AF65-F5344CB8AC3E}">
        <p14:creationId xmlns:p14="http://schemas.microsoft.com/office/powerpoint/2010/main" val="116410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2A48-3F27-F340-23B4-A2175A4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self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3AF9-0AC4-632C-013E-021D22BE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Bold your self-assessment understanding/mastery on these areas:</a:t>
            </a:r>
          </a:p>
          <a:p>
            <a:endParaRPr lang="en-US" dirty="0"/>
          </a:p>
          <a:p>
            <a:r>
              <a:rPr lang="en-US" dirty="0"/>
              <a:t>Page layout standards:	low	medium	excellent</a:t>
            </a:r>
          </a:p>
          <a:p>
            <a:r>
              <a:rPr lang="en-US" dirty="0"/>
              <a:t>Routing application:		 low	medium	excellent</a:t>
            </a:r>
          </a:p>
          <a:p>
            <a:r>
              <a:rPr lang="en-US" dirty="0"/>
              <a:t>Code cleanliness:		 low	medium	excellent</a:t>
            </a:r>
          </a:p>
          <a:p>
            <a:r>
              <a:rPr lang="en-US" dirty="0"/>
              <a:t>Data accessibility: 		low	medium	excellent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9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6C7A-B54C-AA59-058F-83CC364B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CCC3-C3E9-1960-D613-8E2F7ECE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now you should have:</a:t>
            </a:r>
          </a:p>
          <a:p>
            <a:pPr lvl="1"/>
            <a:r>
              <a:rPr lang="en-US" dirty="0"/>
              <a:t>JSON data begun</a:t>
            </a:r>
          </a:p>
          <a:p>
            <a:pPr lvl="1"/>
            <a:r>
              <a:rPr lang="en-US" dirty="0"/>
              <a:t>Pages / routes established</a:t>
            </a:r>
          </a:p>
          <a:p>
            <a:pPr lvl="1"/>
            <a:r>
              <a:rPr lang="en-US" dirty="0"/>
              <a:t>Outline for pages finished</a:t>
            </a:r>
          </a:p>
          <a:p>
            <a:pPr lvl="1"/>
            <a:r>
              <a:rPr lang="en-US" dirty="0"/>
              <a:t>Data loading and displaying</a:t>
            </a:r>
          </a:p>
        </p:txBody>
      </p:sp>
    </p:spTree>
    <p:extLst>
      <p:ext uri="{BB962C8B-B14F-4D97-AF65-F5344CB8AC3E}">
        <p14:creationId xmlns:p14="http://schemas.microsoft.com/office/powerpoint/2010/main" val="151589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63CA-46A4-F86D-CE48-AC5210BF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9E02-A109-76E0-335D-7C53E9582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6" y="1390195"/>
            <a:ext cx="10787743" cy="53371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With a partner, answer these questions about your projects, summarize your discussion here.</a:t>
            </a:r>
          </a:p>
          <a:p>
            <a:endParaRPr lang="en-US" dirty="0"/>
          </a:p>
          <a:p>
            <a:r>
              <a:rPr lang="en-US" dirty="0"/>
              <a:t>How adequate is your data structure?</a:t>
            </a:r>
          </a:p>
          <a:p>
            <a:pPr lvl="1"/>
            <a:r>
              <a:rPr lang="en-US" dirty="0"/>
              <a:t>It is fairly adequate, but could use more work so that the program runs a little faster.</a:t>
            </a:r>
          </a:p>
          <a:p>
            <a:r>
              <a:rPr lang="en-US" dirty="0"/>
              <a:t>When designing for mobile layouts, what CSS styles should you focus on?</a:t>
            </a:r>
          </a:p>
          <a:p>
            <a:pPr lvl="1"/>
            <a:r>
              <a:rPr lang="en-US" dirty="0"/>
              <a:t>The CSS styles I should focus on are ‘flexbox’. This will allow for more flexibility on shrinking screen sizes like mobile devices.</a:t>
            </a:r>
          </a:p>
          <a:p>
            <a:r>
              <a:rPr lang="en-US" dirty="0"/>
              <a:t>How do you keep routes and pages “neat” when working in a multi-page site?</a:t>
            </a:r>
          </a:p>
          <a:p>
            <a:pPr lvl="1"/>
            <a:r>
              <a:rPr lang="en-US" dirty="0"/>
              <a:t>I keep routes and pages “neat” by creating various components that I nest inside each other. The “Links” for each route are organized in a Navigation component to keep the routes well organized.</a:t>
            </a:r>
          </a:p>
          <a:p>
            <a:r>
              <a:rPr lang="en-US" dirty="0"/>
              <a:t>What is lacking in your user interface for understandability and use?</a:t>
            </a:r>
          </a:p>
          <a:p>
            <a:pPr lvl="1"/>
            <a:r>
              <a:rPr lang="en-US" dirty="0"/>
              <a:t>What is currently lacking in my user interface for understandability and use is visual appeal. The styling is very minimal at the moment, and needs to be improved upon. </a:t>
            </a:r>
          </a:p>
        </p:txBody>
      </p:sp>
    </p:spTree>
    <p:extLst>
      <p:ext uri="{BB962C8B-B14F-4D97-AF65-F5344CB8AC3E}">
        <p14:creationId xmlns:p14="http://schemas.microsoft.com/office/powerpoint/2010/main" val="359536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B0E6-D1E4-4288-F4C6-ECAB3795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C9E7-AAC7-A2BA-7C83-5411CADA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record what you are struggling with, what makes more sense now, what you need to focus on next</a:t>
            </a:r>
          </a:p>
          <a:p>
            <a:pPr lvl="1"/>
            <a:r>
              <a:rPr lang="en-US" dirty="0"/>
              <a:t>What I am currently struggling with is making a proper fetch request with my </a:t>
            </a:r>
            <a:r>
              <a:rPr lang="en-US" dirty="0" err="1"/>
              <a:t>json</a:t>
            </a:r>
            <a:r>
              <a:rPr lang="en-US" dirty="0"/>
              <a:t> data. I’m able to fetch the data, but not able to set its value to a </a:t>
            </a:r>
            <a:r>
              <a:rPr lang="en-US" dirty="0" err="1"/>
              <a:t>useState</a:t>
            </a:r>
            <a:r>
              <a:rPr lang="en-US" dirty="0"/>
              <a:t> variable. I am also struggling with setting up a live GitHub pages link for my site. The routes are what make sense to me at the moment, and my next focus will be designing my JSON dataset more properly.</a:t>
            </a:r>
          </a:p>
        </p:txBody>
      </p:sp>
    </p:spTree>
    <p:extLst>
      <p:ext uri="{BB962C8B-B14F-4D97-AF65-F5344CB8AC3E}">
        <p14:creationId xmlns:p14="http://schemas.microsoft.com/office/powerpoint/2010/main" val="396658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8A73-6D97-3B59-8B2F-04EC4CB2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 Self-assessment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678ED-84AF-FB07-0F5D-3E968EF73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Bold your self-assessment understanding/mastery on these areas:</a:t>
            </a:r>
          </a:p>
          <a:p>
            <a:endParaRPr lang="en-US" dirty="0"/>
          </a:p>
          <a:p>
            <a:r>
              <a:rPr lang="en-US" dirty="0"/>
              <a:t>Page layout standards:	low	</a:t>
            </a:r>
            <a:r>
              <a:rPr lang="en-US" b="1" dirty="0"/>
              <a:t>medium</a:t>
            </a:r>
            <a:r>
              <a:rPr lang="en-US" dirty="0"/>
              <a:t>	excellent</a:t>
            </a:r>
          </a:p>
          <a:p>
            <a:r>
              <a:rPr lang="en-US" dirty="0"/>
              <a:t>Routing application:		 low	medium	</a:t>
            </a:r>
            <a:r>
              <a:rPr lang="en-US" b="1" dirty="0"/>
              <a:t>excellent</a:t>
            </a:r>
          </a:p>
          <a:p>
            <a:r>
              <a:rPr lang="en-US" dirty="0"/>
              <a:t>Code cleanliness:		 low	medium	</a:t>
            </a:r>
            <a:r>
              <a:rPr lang="en-US" b="1" dirty="0"/>
              <a:t>excellent</a:t>
            </a:r>
          </a:p>
          <a:p>
            <a:r>
              <a:rPr lang="en-US" dirty="0"/>
              <a:t>Data accessibility: 		</a:t>
            </a:r>
            <a:r>
              <a:rPr lang="en-US" b="1" dirty="0"/>
              <a:t>low</a:t>
            </a:r>
            <a:r>
              <a:rPr lang="en-US" dirty="0"/>
              <a:t>	medium	excellent</a:t>
            </a:r>
          </a:p>
        </p:txBody>
      </p:sp>
    </p:spTree>
    <p:extLst>
      <p:ext uri="{BB962C8B-B14F-4D97-AF65-F5344CB8AC3E}">
        <p14:creationId xmlns:p14="http://schemas.microsoft.com/office/powerpoint/2010/main" val="211351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FF30-C293-3479-F873-869C15DD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E3C5-7295-32FB-ADB5-DF36520B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now you should have:</a:t>
            </a:r>
          </a:p>
          <a:p>
            <a:pPr lvl="1"/>
            <a:r>
              <a:rPr lang="en-US" dirty="0"/>
              <a:t>Buttons / interactivity completed</a:t>
            </a:r>
          </a:p>
          <a:p>
            <a:pPr lvl="1"/>
            <a:r>
              <a:rPr lang="en-US" dirty="0"/>
              <a:t>Timing / understanding algorithm implemented</a:t>
            </a:r>
          </a:p>
          <a:p>
            <a:pPr lvl="1"/>
            <a:r>
              <a:rPr lang="en-US" dirty="0"/>
              <a:t>Overview page complete</a:t>
            </a:r>
          </a:p>
          <a:p>
            <a:pPr lvl="1"/>
            <a:r>
              <a:rPr lang="en-US" dirty="0"/>
              <a:t>Input page begun</a:t>
            </a:r>
          </a:p>
          <a:p>
            <a:pPr lvl="1"/>
            <a:r>
              <a:rPr lang="en-US" dirty="0"/>
              <a:t>Already run / plans for user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6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75DC-889A-CF37-BC0C-A0445386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F2D2-7AB1-E1C6-27D2-DE6994C3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partner, answer these questions about your projects, summarize your discussion here.</a:t>
            </a:r>
          </a:p>
          <a:p>
            <a:r>
              <a:rPr lang="en-US" dirty="0"/>
              <a:t>Difficulties sorting cards to display in a list of “most relevant”</a:t>
            </a:r>
          </a:p>
          <a:p>
            <a:r>
              <a:rPr lang="en-US" dirty="0"/>
              <a:t>User testing struggles – how to structure, what questions to ask</a:t>
            </a:r>
          </a:p>
          <a:p>
            <a:r>
              <a:rPr lang="en-US" dirty="0"/>
              <a:t>Routing and layout concerns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9461-2E61-08F8-9079-515A5A5C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2759-632A-84C2-6647-6A5B31AD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record what you are struggling with, what makes more sense now, what you need to focus on next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6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F345-9454-C5EF-CA5C-67837E2E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 Self-assessment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A5A4-96B4-E7B4-EFE2-FCD21E57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Bold your self-assessment understanding/mastery on these areas:</a:t>
            </a:r>
          </a:p>
          <a:p>
            <a:endParaRPr lang="en-US" dirty="0"/>
          </a:p>
          <a:p>
            <a:r>
              <a:rPr lang="en-US" dirty="0"/>
              <a:t>Page layout standards:	low	medium	excellent</a:t>
            </a:r>
          </a:p>
          <a:p>
            <a:r>
              <a:rPr lang="en-US" dirty="0"/>
              <a:t>Routing application:		 low	medium	excellent</a:t>
            </a:r>
          </a:p>
          <a:p>
            <a:r>
              <a:rPr lang="en-US" dirty="0"/>
              <a:t>Code cleanliness:		 low	medium	excellent</a:t>
            </a:r>
          </a:p>
          <a:p>
            <a:r>
              <a:rPr lang="en-US" dirty="0"/>
              <a:t>Data accessibility: 		low	medium	excellent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1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639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CS311 Project 2 Process Document</vt:lpstr>
      <vt:lpstr>Milestone 1</vt:lpstr>
      <vt:lpstr>M1 Discussion</vt:lpstr>
      <vt:lpstr>M1 Reflection</vt:lpstr>
      <vt:lpstr>M1 Self-assessment</vt:lpstr>
      <vt:lpstr>Milestone 2</vt:lpstr>
      <vt:lpstr>M2 Discussion</vt:lpstr>
      <vt:lpstr>M2 Reflection</vt:lpstr>
      <vt:lpstr>M2 Self-assessment</vt:lpstr>
      <vt:lpstr>Final Deliverable</vt:lpstr>
      <vt:lpstr>Final reflection</vt:lpstr>
      <vt:lpstr>Final self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CS311 Project 2 Process Document</dc:title>
  <dc:creator>Faas, Travis Byron</dc:creator>
  <cp:lastModifiedBy>Mercer, Emmaline</cp:lastModifiedBy>
  <cp:revision>1</cp:revision>
  <dcterms:created xsi:type="dcterms:W3CDTF">2024-10-02T14:17:36Z</dcterms:created>
  <dcterms:modified xsi:type="dcterms:W3CDTF">2024-10-17T01:07:26Z</dcterms:modified>
</cp:coreProperties>
</file>