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8" r:id="rId2"/>
  </p:sldMasterIdLst>
  <p:sldIdLst>
    <p:sldId id="256"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8" autoAdjust="0"/>
    <p:restoredTop sz="94660"/>
  </p:normalViewPr>
  <p:slideViewPr>
    <p:cSldViewPr snapToGrid="0">
      <p:cViewPr varScale="1">
        <p:scale>
          <a:sx n="67" d="100"/>
          <a:sy n="67" d="100"/>
        </p:scale>
        <p:origin x="60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5344092A-55AC-4278-AC40-BC74C1B2A46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3704497-3EE4-4656-847A-81A138D1B807}">
      <dgm:prSet/>
      <dgm:spPr/>
      <dgm:t>
        <a:bodyPr/>
        <a:lstStyle/>
        <a:p>
          <a:r>
            <a:rPr lang="en-US"/>
            <a:t>Web scraping via Python beautifulsoup package was used to gather a list of neighborhoods in Toronto</a:t>
          </a:r>
        </a:p>
      </dgm:t>
    </dgm:pt>
    <dgm:pt modelId="{E17B65AD-BCC4-479C-9734-96958224274D}" type="parTrans" cxnId="{9F8F709A-BC7E-451E-A880-4804300EF005}">
      <dgm:prSet/>
      <dgm:spPr/>
      <dgm:t>
        <a:bodyPr/>
        <a:lstStyle/>
        <a:p>
          <a:endParaRPr lang="en-US"/>
        </a:p>
      </dgm:t>
    </dgm:pt>
    <dgm:pt modelId="{5F362179-7C13-4E59-82A3-D1B5801EB390}" type="sibTrans" cxnId="{9F8F709A-BC7E-451E-A880-4804300EF005}">
      <dgm:prSet/>
      <dgm:spPr/>
      <dgm:t>
        <a:bodyPr/>
        <a:lstStyle/>
        <a:p>
          <a:endParaRPr lang="en-US"/>
        </a:p>
      </dgm:t>
    </dgm:pt>
    <dgm:pt modelId="{70E86028-6EC1-4000-8BF6-AEEB3C52353E}">
      <dgm:prSet/>
      <dgm:spPr/>
      <dgm:t>
        <a:bodyPr/>
        <a:lstStyle/>
        <a:p>
          <a:r>
            <a:rPr lang="en-US"/>
            <a:t>Subsequently, Geocoder package was used to acquire latitude and longitude of the locations from web scrapping</a:t>
          </a:r>
        </a:p>
      </dgm:t>
    </dgm:pt>
    <dgm:pt modelId="{B9D75694-E1E0-4083-A976-79E65B542FCF}" type="parTrans" cxnId="{63FCADE1-4D81-44C9-8D55-04EE8F2BCF95}">
      <dgm:prSet/>
      <dgm:spPr/>
      <dgm:t>
        <a:bodyPr/>
        <a:lstStyle/>
        <a:p>
          <a:endParaRPr lang="en-US"/>
        </a:p>
      </dgm:t>
    </dgm:pt>
    <dgm:pt modelId="{F41F73DE-940B-491A-ADAA-934E8B20DB24}" type="sibTrans" cxnId="{63FCADE1-4D81-44C9-8D55-04EE8F2BCF95}">
      <dgm:prSet/>
      <dgm:spPr/>
      <dgm:t>
        <a:bodyPr/>
        <a:lstStyle/>
        <a:p>
          <a:endParaRPr lang="en-US"/>
        </a:p>
      </dgm:t>
    </dgm:pt>
    <dgm:pt modelId="{B5D83747-794E-453D-902A-75602D9A117A}">
      <dgm:prSet/>
      <dgm:spPr/>
      <dgm:t>
        <a:bodyPr/>
        <a:lstStyle/>
        <a:p>
          <a:r>
            <a:rPr lang="en-US"/>
            <a:t>Data wrangling was performed to clean and manipulate the data, and then to populate them into Pandas dataframe</a:t>
          </a:r>
        </a:p>
      </dgm:t>
    </dgm:pt>
    <dgm:pt modelId="{E3CE122C-C64D-4CDF-BE69-D0AC65AB2B79}" type="parTrans" cxnId="{6E7BA9DE-4F90-4C26-9211-59EE67EC1280}">
      <dgm:prSet/>
      <dgm:spPr/>
      <dgm:t>
        <a:bodyPr/>
        <a:lstStyle/>
        <a:p>
          <a:endParaRPr lang="en-US"/>
        </a:p>
      </dgm:t>
    </dgm:pt>
    <dgm:pt modelId="{03D706F0-9739-4518-B531-75A7D9A0756D}" type="sibTrans" cxnId="{6E7BA9DE-4F90-4C26-9211-59EE67EC1280}">
      <dgm:prSet/>
      <dgm:spPr/>
      <dgm:t>
        <a:bodyPr/>
        <a:lstStyle/>
        <a:p>
          <a:endParaRPr lang="en-US"/>
        </a:p>
      </dgm:t>
    </dgm:pt>
    <dgm:pt modelId="{CCD5483E-731C-4489-AED2-D517950367E6}">
      <dgm:prSet/>
      <dgm:spPr/>
      <dgm:t>
        <a:bodyPr/>
        <a:lstStyle/>
        <a:p>
          <a:r>
            <a:rPr lang="en-US"/>
            <a:t>Folium package was used to map the locations and thus verify that the correct dataset was gathered for the analysis</a:t>
          </a:r>
        </a:p>
      </dgm:t>
    </dgm:pt>
    <dgm:pt modelId="{B346320A-737F-45AD-BA60-C6177D932C6B}" type="parTrans" cxnId="{3FE6A335-8394-4E38-9BA7-315D96D57CB7}">
      <dgm:prSet/>
      <dgm:spPr/>
      <dgm:t>
        <a:bodyPr/>
        <a:lstStyle/>
        <a:p>
          <a:endParaRPr lang="en-US"/>
        </a:p>
      </dgm:t>
    </dgm:pt>
    <dgm:pt modelId="{4194A80C-F3F6-40CB-BDD7-09A642F3107E}" type="sibTrans" cxnId="{3FE6A335-8394-4E38-9BA7-315D96D57CB7}">
      <dgm:prSet/>
      <dgm:spPr/>
      <dgm:t>
        <a:bodyPr/>
        <a:lstStyle/>
        <a:p>
          <a:endParaRPr lang="en-US"/>
        </a:p>
      </dgm:t>
    </dgm:pt>
    <dgm:pt modelId="{7B37425B-859E-4591-92EE-D78EDAD0B7BC}">
      <dgm:prSet/>
      <dgm:spPr/>
      <dgm:t>
        <a:bodyPr/>
        <a:lstStyle/>
        <a:p>
          <a:r>
            <a:rPr lang="en-US"/>
            <a:t>Foursquare API </a:t>
          </a:r>
        </a:p>
      </dgm:t>
    </dgm:pt>
    <dgm:pt modelId="{9F63FB75-2297-4450-AD8F-894CB6B9B9E9}" type="parTrans" cxnId="{4A40F5DB-97D1-4A52-AA4D-3C53014618FA}">
      <dgm:prSet/>
      <dgm:spPr/>
      <dgm:t>
        <a:bodyPr/>
        <a:lstStyle/>
        <a:p>
          <a:endParaRPr lang="en-US"/>
        </a:p>
      </dgm:t>
    </dgm:pt>
    <dgm:pt modelId="{7B3235BB-5666-49AB-844C-8FE18BD41886}" type="sibTrans" cxnId="{4A40F5DB-97D1-4A52-AA4D-3C53014618FA}">
      <dgm:prSet/>
      <dgm:spPr/>
      <dgm:t>
        <a:bodyPr/>
        <a:lstStyle/>
        <a:p>
          <a:endParaRPr lang="en-US"/>
        </a:p>
      </dgm:t>
    </dgm:pt>
    <dgm:pt modelId="{1F6809BB-5799-4183-A750-B0572F9ADF16}">
      <dgm:prSet/>
      <dgm:spPr/>
      <dgm:t>
        <a:bodyPr/>
        <a:lstStyle/>
        <a:p>
          <a:r>
            <a:rPr lang="en-US"/>
            <a:t>k-means clustering</a:t>
          </a:r>
        </a:p>
      </dgm:t>
    </dgm:pt>
    <dgm:pt modelId="{8ECB898B-5FE9-4D11-ABE4-24FFD2560AC8}" type="parTrans" cxnId="{1781A556-ED38-48CC-B0BE-A0F19B46BC25}">
      <dgm:prSet/>
      <dgm:spPr/>
      <dgm:t>
        <a:bodyPr/>
        <a:lstStyle/>
        <a:p>
          <a:endParaRPr lang="en-US"/>
        </a:p>
      </dgm:t>
    </dgm:pt>
    <dgm:pt modelId="{2DF6C368-451F-436E-9D58-80047237D4C1}" type="sibTrans" cxnId="{1781A556-ED38-48CC-B0BE-A0F19B46BC25}">
      <dgm:prSet/>
      <dgm:spPr/>
      <dgm:t>
        <a:bodyPr/>
        <a:lstStyle/>
        <a:p>
          <a:endParaRPr lang="en-US"/>
        </a:p>
      </dgm:t>
    </dgm:pt>
    <dgm:pt modelId="{0A9FAEC7-7804-47F0-84D4-03C6BEFE9B93}" type="pres">
      <dgm:prSet presAssocID="{5344092A-55AC-4278-AC40-BC74C1B2A46C}" presName="root" presStyleCnt="0">
        <dgm:presLayoutVars>
          <dgm:dir/>
          <dgm:resizeHandles val="exact"/>
        </dgm:presLayoutVars>
      </dgm:prSet>
      <dgm:spPr/>
    </dgm:pt>
    <dgm:pt modelId="{2565D54F-2293-4D76-9421-B5C6FACA8E3F}" type="pres">
      <dgm:prSet presAssocID="{F3704497-3EE4-4656-847A-81A138D1B807}" presName="compNode" presStyleCnt="0"/>
      <dgm:spPr/>
    </dgm:pt>
    <dgm:pt modelId="{49BEE9A6-B6D0-439E-9166-A2271786BBBE}" type="pres">
      <dgm:prSet presAssocID="{F3704497-3EE4-4656-847A-81A138D1B807}" presName="bgRect" presStyleLbl="bgShp" presStyleIdx="0" presStyleCnt="6"/>
      <dgm:spPr/>
    </dgm:pt>
    <dgm:pt modelId="{C06E9B0A-99C8-4F8F-A141-B5BB9BBA9534}" type="pres">
      <dgm:prSet presAssocID="{F3704497-3EE4-4656-847A-81A138D1B80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507CAFF9-3B47-474C-B825-8491B0CB4849}" type="pres">
      <dgm:prSet presAssocID="{F3704497-3EE4-4656-847A-81A138D1B807}" presName="spaceRect" presStyleCnt="0"/>
      <dgm:spPr/>
    </dgm:pt>
    <dgm:pt modelId="{30AB75AA-1D69-47DB-B690-FEDAB59CD12E}" type="pres">
      <dgm:prSet presAssocID="{F3704497-3EE4-4656-847A-81A138D1B807}" presName="parTx" presStyleLbl="revTx" presStyleIdx="0" presStyleCnt="6">
        <dgm:presLayoutVars>
          <dgm:chMax val="0"/>
          <dgm:chPref val="0"/>
        </dgm:presLayoutVars>
      </dgm:prSet>
      <dgm:spPr/>
    </dgm:pt>
    <dgm:pt modelId="{B2F81D04-3498-4D04-8EAE-207F850F05B9}" type="pres">
      <dgm:prSet presAssocID="{5F362179-7C13-4E59-82A3-D1B5801EB390}" presName="sibTrans" presStyleCnt="0"/>
      <dgm:spPr/>
    </dgm:pt>
    <dgm:pt modelId="{4D7F257E-73C2-40FF-91D3-8FB5F6434143}" type="pres">
      <dgm:prSet presAssocID="{70E86028-6EC1-4000-8BF6-AEEB3C52353E}" presName="compNode" presStyleCnt="0"/>
      <dgm:spPr/>
    </dgm:pt>
    <dgm:pt modelId="{2721AA14-F4C0-4EB0-92C6-00DF25FA58E6}" type="pres">
      <dgm:prSet presAssocID="{70E86028-6EC1-4000-8BF6-AEEB3C52353E}" presName="bgRect" presStyleLbl="bgShp" presStyleIdx="1" presStyleCnt="6"/>
      <dgm:spPr/>
    </dgm:pt>
    <dgm:pt modelId="{1E783740-7552-4ECF-898D-BF6529990B5C}" type="pres">
      <dgm:prSet presAssocID="{70E86028-6EC1-4000-8BF6-AEEB3C52353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9F811DB6-0288-4486-89C4-8F3194DE67E1}" type="pres">
      <dgm:prSet presAssocID="{70E86028-6EC1-4000-8BF6-AEEB3C52353E}" presName="spaceRect" presStyleCnt="0"/>
      <dgm:spPr/>
    </dgm:pt>
    <dgm:pt modelId="{4EBA2FF5-83E8-402F-9A95-CC224EFE8C2D}" type="pres">
      <dgm:prSet presAssocID="{70E86028-6EC1-4000-8BF6-AEEB3C52353E}" presName="parTx" presStyleLbl="revTx" presStyleIdx="1" presStyleCnt="6">
        <dgm:presLayoutVars>
          <dgm:chMax val="0"/>
          <dgm:chPref val="0"/>
        </dgm:presLayoutVars>
      </dgm:prSet>
      <dgm:spPr/>
    </dgm:pt>
    <dgm:pt modelId="{648E03E8-CE25-4CA4-86E7-E70A4AF54848}" type="pres">
      <dgm:prSet presAssocID="{F41F73DE-940B-491A-ADAA-934E8B20DB24}" presName="sibTrans" presStyleCnt="0"/>
      <dgm:spPr/>
    </dgm:pt>
    <dgm:pt modelId="{A81EF430-99D0-4223-AB57-F41AA0BDB793}" type="pres">
      <dgm:prSet presAssocID="{B5D83747-794E-453D-902A-75602D9A117A}" presName="compNode" presStyleCnt="0"/>
      <dgm:spPr/>
    </dgm:pt>
    <dgm:pt modelId="{3E1B6064-21EB-4578-B3F4-2ED3CBAC83A8}" type="pres">
      <dgm:prSet presAssocID="{B5D83747-794E-453D-902A-75602D9A117A}" presName="bgRect" presStyleLbl="bgShp" presStyleIdx="2" presStyleCnt="6"/>
      <dgm:spPr/>
    </dgm:pt>
    <dgm:pt modelId="{B4D33299-56A7-4E6F-81D3-B554FE7A4248}" type="pres">
      <dgm:prSet presAssocID="{B5D83747-794E-453D-902A-75602D9A117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A15473B1-DD00-420B-B4DC-4873F747BD62}" type="pres">
      <dgm:prSet presAssocID="{B5D83747-794E-453D-902A-75602D9A117A}" presName="spaceRect" presStyleCnt="0"/>
      <dgm:spPr/>
    </dgm:pt>
    <dgm:pt modelId="{89847378-23F2-4AD2-A0EA-47FE0B8F4B7D}" type="pres">
      <dgm:prSet presAssocID="{B5D83747-794E-453D-902A-75602D9A117A}" presName="parTx" presStyleLbl="revTx" presStyleIdx="2" presStyleCnt="6">
        <dgm:presLayoutVars>
          <dgm:chMax val="0"/>
          <dgm:chPref val="0"/>
        </dgm:presLayoutVars>
      </dgm:prSet>
      <dgm:spPr/>
    </dgm:pt>
    <dgm:pt modelId="{3446E551-B303-4B50-8525-BA53E615A11D}" type="pres">
      <dgm:prSet presAssocID="{03D706F0-9739-4518-B531-75A7D9A0756D}" presName="sibTrans" presStyleCnt="0"/>
      <dgm:spPr/>
    </dgm:pt>
    <dgm:pt modelId="{1DA01B68-869F-4AC3-8D6D-236A66350556}" type="pres">
      <dgm:prSet presAssocID="{CCD5483E-731C-4489-AED2-D517950367E6}" presName="compNode" presStyleCnt="0"/>
      <dgm:spPr/>
    </dgm:pt>
    <dgm:pt modelId="{E37FDAD0-3947-4F36-8358-3CE7327C256A}" type="pres">
      <dgm:prSet presAssocID="{CCD5483E-731C-4489-AED2-D517950367E6}" presName="bgRect" presStyleLbl="bgShp" presStyleIdx="3" presStyleCnt="6"/>
      <dgm:spPr/>
    </dgm:pt>
    <dgm:pt modelId="{F78D0126-1F8C-4923-A543-B51327E10EE7}" type="pres">
      <dgm:prSet presAssocID="{CCD5483E-731C-4489-AED2-D517950367E6}"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lter"/>
        </a:ext>
      </dgm:extLst>
    </dgm:pt>
    <dgm:pt modelId="{A2D75940-890A-46AD-AA8D-A956DF0B60CB}" type="pres">
      <dgm:prSet presAssocID="{CCD5483E-731C-4489-AED2-D517950367E6}" presName="spaceRect" presStyleCnt="0"/>
      <dgm:spPr/>
    </dgm:pt>
    <dgm:pt modelId="{F9911360-B05E-4B0A-9226-7D8630B09024}" type="pres">
      <dgm:prSet presAssocID="{CCD5483E-731C-4489-AED2-D517950367E6}" presName="parTx" presStyleLbl="revTx" presStyleIdx="3" presStyleCnt="6">
        <dgm:presLayoutVars>
          <dgm:chMax val="0"/>
          <dgm:chPref val="0"/>
        </dgm:presLayoutVars>
      </dgm:prSet>
      <dgm:spPr/>
    </dgm:pt>
    <dgm:pt modelId="{1536D34D-EF99-4605-B59E-045F48B3C4BC}" type="pres">
      <dgm:prSet presAssocID="{4194A80C-F3F6-40CB-BDD7-09A642F3107E}" presName="sibTrans" presStyleCnt="0"/>
      <dgm:spPr/>
    </dgm:pt>
    <dgm:pt modelId="{9F7258B2-5602-440D-B5F4-BEFB03DE1207}" type="pres">
      <dgm:prSet presAssocID="{7B37425B-859E-4591-92EE-D78EDAD0B7BC}" presName="compNode" presStyleCnt="0"/>
      <dgm:spPr/>
    </dgm:pt>
    <dgm:pt modelId="{6C889ECA-B3BE-411D-9F0C-673ECD6BDFEB}" type="pres">
      <dgm:prSet presAssocID="{7B37425B-859E-4591-92EE-D78EDAD0B7BC}" presName="bgRect" presStyleLbl="bgShp" presStyleIdx="4" presStyleCnt="6"/>
      <dgm:spPr/>
    </dgm:pt>
    <dgm:pt modelId="{61C90793-8DFD-424A-AF3F-162A1060E6B9}" type="pres">
      <dgm:prSet presAssocID="{7B37425B-859E-4591-92EE-D78EDAD0B7B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yncing Cloud"/>
        </a:ext>
      </dgm:extLst>
    </dgm:pt>
    <dgm:pt modelId="{3404F740-58A2-4614-8D23-96100C3634DC}" type="pres">
      <dgm:prSet presAssocID="{7B37425B-859E-4591-92EE-D78EDAD0B7BC}" presName="spaceRect" presStyleCnt="0"/>
      <dgm:spPr/>
    </dgm:pt>
    <dgm:pt modelId="{DC00BD1A-2990-4B28-8630-9011DCA24728}" type="pres">
      <dgm:prSet presAssocID="{7B37425B-859E-4591-92EE-D78EDAD0B7BC}" presName="parTx" presStyleLbl="revTx" presStyleIdx="4" presStyleCnt="6">
        <dgm:presLayoutVars>
          <dgm:chMax val="0"/>
          <dgm:chPref val="0"/>
        </dgm:presLayoutVars>
      </dgm:prSet>
      <dgm:spPr/>
    </dgm:pt>
    <dgm:pt modelId="{24B14C22-250B-4493-A8C4-8D819925ABB2}" type="pres">
      <dgm:prSet presAssocID="{7B3235BB-5666-49AB-844C-8FE18BD41886}" presName="sibTrans" presStyleCnt="0"/>
      <dgm:spPr/>
    </dgm:pt>
    <dgm:pt modelId="{0C17983A-8B05-4C90-87D2-2A1D33503592}" type="pres">
      <dgm:prSet presAssocID="{1F6809BB-5799-4183-A750-B0572F9ADF16}" presName="compNode" presStyleCnt="0"/>
      <dgm:spPr/>
    </dgm:pt>
    <dgm:pt modelId="{400BA588-1636-4A84-AFA4-E130A1244521}" type="pres">
      <dgm:prSet presAssocID="{1F6809BB-5799-4183-A750-B0572F9ADF16}" presName="bgRect" presStyleLbl="bgShp" presStyleIdx="5" presStyleCnt="6"/>
      <dgm:spPr/>
    </dgm:pt>
    <dgm:pt modelId="{40C30BF2-D570-4802-81A6-45BE93D3E427}" type="pres">
      <dgm:prSet presAssocID="{1F6809BB-5799-4183-A750-B0572F9ADF1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NA"/>
        </a:ext>
      </dgm:extLst>
    </dgm:pt>
    <dgm:pt modelId="{9FD38B8E-35ED-494B-A2F8-A5BEDEE5A963}" type="pres">
      <dgm:prSet presAssocID="{1F6809BB-5799-4183-A750-B0572F9ADF16}" presName="spaceRect" presStyleCnt="0"/>
      <dgm:spPr/>
    </dgm:pt>
    <dgm:pt modelId="{2AB36F1E-9EB8-4065-AEC0-F8B05AAC20E5}" type="pres">
      <dgm:prSet presAssocID="{1F6809BB-5799-4183-A750-B0572F9ADF16}" presName="parTx" presStyleLbl="revTx" presStyleIdx="5" presStyleCnt="6">
        <dgm:presLayoutVars>
          <dgm:chMax val="0"/>
          <dgm:chPref val="0"/>
        </dgm:presLayoutVars>
      </dgm:prSet>
      <dgm:spPr/>
    </dgm:pt>
  </dgm:ptLst>
  <dgm:cxnLst>
    <dgm:cxn modelId="{3FE6A335-8394-4E38-9BA7-315D96D57CB7}" srcId="{5344092A-55AC-4278-AC40-BC74C1B2A46C}" destId="{CCD5483E-731C-4489-AED2-D517950367E6}" srcOrd="3" destOrd="0" parTransId="{B346320A-737F-45AD-BA60-C6177D932C6B}" sibTransId="{4194A80C-F3F6-40CB-BDD7-09A642F3107E}"/>
    <dgm:cxn modelId="{3FFF1E66-5F0D-4B15-9181-6EFEFCEA95A5}" type="presOf" srcId="{F3704497-3EE4-4656-847A-81A138D1B807}" destId="{30AB75AA-1D69-47DB-B690-FEDAB59CD12E}" srcOrd="0" destOrd="0" presId="urn:microsoft.com/office/officeart/2018/2/layout/IconVerticalSolidList"/>
    <dgm:cxn modelId="{6F0DAF52-893D-416E-96EA-9684082941C1}" type="presOf" srcId="{7B37425B-859E-4591-92EE-D78EDAD0B7BC}" destId="{DC00BD1A-2990-4B28-8630-9011DCA24728}" srcOrd="0" destOrd="0" presId="urn:microsoft.com/office/officeart/2018/2/layout/IconVerticalSolidList"/>
    <dgm:cxn modelId="{1781A556-ED38-48CC-B0BE-A0F19B46BC25}" srcId="{5344092A-55AC-4278-AC40-BC74C1B2A46C}" destId="{1F6809BB-5799-4183-A750-B0572F9ADF16}" srcOrd="5" destOrd="0" parTransId="{8ECB898B-5FE9-4D11-ABE4-24FFD2560AC8}" sibTransId="{2DF6C368-451F-436E-9D58-80047237D4C1}"/>
    <dgm:cxn modelId="{A394DF7A-FF50-47D4-80EB-4F35D55376C0}" type="presOf" srcId="{1F6809BB-5799-4183-A750-B0572F9ADF16}" destId="{2AB36F1E-9EB8-4065-AEC0-F8B05AAC20E5}" srcOrd="0" destOrd="0" presId="urn:microsoft.com/office/officeart/2018/2/layout/IconVerticalSolidList"/>
    <dgm:cxn modelId="{A311E38D-A6DD-41D1-A4AD-58017848791E}" type="presOf" srcId="{CCD5483E-731C-4489-AED2-D517950367E6}" destId="{F9911360-B05E-4B0A-9226-7D8630B09024}" srcOrd="0" destOrd="0" presId="urn:microsoft.com/office/officeart/2018/2/layout/IconVerticalSolidList"/>
    <dgm:cxn modelId="{88B16898-9FEB-453A-B256-52EDF3AFBCD5}" type="presOf" srcId="{B5D83747-794E-453D-902A-75602D9A117A}" destId="{89847378-23F2-4AD2-A0EA-47FE0B8F4B7D}" srcOrd="0" destOrd="0" presId="urn:microsoft.com/office/officeart/2018/2/layout/IconVerticalSolidList"/>
    <dgm:cxn modelId="{9F8F709A-BC7E-451E-A880-4804300EF005}" srcId="{5344092A-55AC-4278-AC40-BC74C1B2A46C}" destId="{F3704497-3EE4-4656-847A-81A138D1B807}" srcOrd="0" destOrd="0" parTransId="{E17B65AD-BCC4-479C-9734-96958224274D}" sibTransId="{5F362179-7C13-4E59-82A3-D1B5801EB390}"/>
    <dgm:cxn modelId="{9F04D2D0-D8DC-4F94-8A95-A336839F5F27}" type="presOf" srcId="{70E86028-6EC1-4000-8BF6-AEEB3C52353E}" destId="{4EBA2FF5-83E8-402F-9A95-CC224EFE8C2D}" srcOrd="0" destOrd="0" presId="urn:microsoft.com/office/officeart/2018/2/layout/IconVerticalSolidList"/>
    <dgm:cxn modelId="{4A40F5DB-97D1-4A52-AA4D-3C53014618FA}" srcId="{5344092A-55AC-4278-AC40-BC74C1B2A46C}" destId="{7B37425B-859E-4591-92EE-D78EDAD0B7BC}" srcOrd="4" destOrd="0" parTransId="{9F63FB75-2297-4450-AD8F-894CB6B9B9E9}" sibTransId="{7B3235BB-5666-49AB-844C-8FE18BD41886}"/>
    <dgm:cxn modelId="{6E7BA9DE-4F90-4C26-9211-59EE67EC1280}" srcId="{5344092A-55AC-4278-AC40-BC74C1B2A46C}" destId="{B5D83747-794E-453D-902A-75602D9A117A}" srcOrd="2" destOrd="0" parTransId="{E3CE122C-C64D-4CDF-BE69-D0AC65AB2B79}" sibTransId="{03D706F0-9739-4518-B531-75A7D9A0756D}"/>
    <dgm:cxn modelId="{63FCADE1-4D81-44C9-8D55-04EE8F2BCF95}" srcId="{5344092A-55AC-4278-AC40-BC74C1B2A46C}" destId="{70E86028-6EC1-4000-8BF6-AEEB3C52353E}" srcOrd="1" destOrd="0" parTransId="{B9D75694-E1E0-4083-A976-79E65B542FCF}" sibTransId="{F41F73DE-940B-491A-ADAA-934E8B20DB24}"/>
    <dgm:cxn modelId="{37F6F7FB-7E68-4341-9CB5-C61D7C922615}" type="presOf" srcId="{5344092A-55AC-4278-AC40-BC74C1B2A46C}" destId="{0A9FAEC7-7804-47F0-84D4-03C6BEFE9B93}" srcOrd="0" destOrd="0" presId="urn:microsoft.com/office/officeart/2018/2/layout/IconVerticalSolidList"/>
    <dgm:cxn modelId="{BAE6800D-ED1A-4623-8F81-158696E3B096}" type="presParOf" srcId="{0A9FAEC7-7804-47F0-84D4-03C6BEFE9B93}" destId="{2565D54F-2293-4D76-9421-B5C6FACA8E3F}" srcOrd="0" destOrd="0" presId="urn:microsoft.com/office/officeart/2018/2/layout/IconVerticalSolidList"/>
    <dgm:cxn modelId="{CC7DD45D-8BC0-4471-96A1-4D3151119C66}" type="presParOf" srcId="{2565D54F-2293-4D76-9421-B5C6FACA8E3F}" destId="{49BEE9A6-B6D0-439E-9166-A2271786BBBE}" srcOrd="0" destOrd="0" presId="urn:microsoft.com/office/officeart/2018/2/layout/IconVerticalSolidList"/>
    <dgm:cxn modelId="{10FEE657-95EB-4D9F-84FC-31775743E2AD}" type="presParOf" srcId="{2565D54F-2293-4D76-9421-B5C6FACA8E3F}" destId="{C06E9B0A-99C8-4F8F-A141-B5BB9BBA9534}" srcOrd="1" destOrd="0" presId="urn:microsoft.com/office/officeart/2018/2/layout/IconVerticalSolidList"/>
    <dgm:cxn modelId="{E9277B90-A023-4ACF-A665-64708483320C}" type="presParOf" srcId="{2565D54F-2293-4D76-9421-B5C6FACA8E3F}" destId="{507CAFF9-3B47-474C-B825-8491B0CB4849}" srcOrd="2" destOrd="0" presId="urn:microsoft.com/office/officeart/2018/2/layout/IconVerticalSolidList"/>
    <dgm:cxn modelId="{91534684-A888-4D5E-A929-8E544E840032}" type="presParOf" srcId="{2565D54F-2293-4D76-9421-B5C6FACA8E3F}" destId="{30AB75AA-1D69-47DB-B690-FEDAB59CD12E}" srcOrd="3" destOrd="0" presId="urn:microsoft.com/office/officeart/2018/2/layout/IconVerticalSolidList"/>
    <dgm:cxn modelId="{589B91C8-670B-497C-A060-B5DCCACC05B7}" type="presParOf" srcId="{0A9FAEC7-7804-47F0-84D4-03C6BEFE9B93}" destId="{B2F81D04-3498-4D04-8EAE-207F850F05B9}" srcOrd="1" destOrd="0" presId="urn:microsoft.com/office/officeart/2018/2/layout/IconVerticalSolidList"/>
    <dgm:cxn modelId="{99A731F1-2A28-4F9E-A484-2299BE6DA9D3}" type="presParOf" srcId="{0A9FAEC7-7804-47F0-84D4-03C6BEFE9B93}" destId="{4D7F257E-73C2-40FF-91D3-8FB5F6434143}" srcOrd="2" destOrd="0" presId="urn:microsoft.com/office/officeart/2018/2/layout/IconVerticalSolidList"/>
    <dgm:cxn modelId="{A8F9B68B-81D0-4BD0-B408-3DA505B847DE}" type="presParOf" srcId="{4D7F257E-73C2-40FF-91D3-8FB5F6434143}" destId="{2721AA14-F4C0-4EB0-92C6-00DF25FA58E6}" srcOrd="0" destOrd="0" presId="urn:microsoft.com/office/officeart/2018/2/layout/IconVerticalSolidList"/>
    <dgm:cxn modelId="{51FBC4D0-A627-4975-9B24-37226DB57769}" type="presParOf" srcId="{4D7F257E-73C2-40FF-91D3-8FB5F6434143}" destId="{1E783740-7552-4ECF-898D-BF6529990B5C}" srcOrd="1" destOrd="0" presId="urn:microsoft.com/office/officeart/2018/2/layout/IconVerticalSolidList"/>
    <dgm:cxn modelId="{7BB7DB50-6639-4D1F-ADA7-C666C5001DB7}" type="presParOf" srcId="{4D7F257E-73C2-40FF-91D3-8FB5F6434143}" destId="{9F811DB6-0288-4486-89C4-8F3194DE67E1}" srcOrd="2" destOrd="0" presId="urn:microsoft.com/office/officeart/2018/2/layout/IconVerticalSolidList"/>
    <dgm:cxn modelId="{B4379B23-B907-4519-B8CA-3A1157170FD2}" type="presParOf" srcId="{4D7F257E-73C2-40FF-91D3-8FB5F6434143}" destId="{4EBA2FF5-83E8-402F-9A95-CC224EFE8C2D}" srcOrd="3" destOrd="0" presId="urn:microsoft.com/office/officeart/2018/2/layout/IconVerticalSolidList"/>
    <dgm:cxn modelId="{74291AB1-0AB9-4129-809B-1A040206E278}" type="presParOf" srcId="{0A9FAEC7-7804-47F0-84D4-03C6BEFE9B93}" destId="{648E03E8-CE25-4CA4-86E7-E70A4AF54848}" srcOrd="3" destOrd="0" presId="urn:microsoft.com/office/officeart/2018/2/layout/IconVerticalSolidList"/>
    <dgm:cxn modelId="{E501802A-47CD-4557-8FF5-46A7F49FCCC9}" type="presParOf" srcId="{0A9FAEC7-7804-47F0-84D4-03C6BEFE9B93}" destId="{A81EF430-99D0-4223-AB57-F41AA0BDB793}" srcOrd="4" destOrd="0" presId="urn:microsoft.com/office/officeart/2018/2/layout/IconVerticalSolidList"/>
    <dgm:cxn modelId="{06B7AACB-2D5E-408B-A62D-5F7C12DFE0BE}" type="presParOf" srcId="{A81EF430-99D0-4223-AB57-F41AA0BDB793}" destId="{3E1B6064-21EB-4578-B3F4-2ED3CBAC83A8}" srcOrd="0" destOrd="0" presId="urn:microsoft.com/office/officeart/2018/2/layout/IconVerticalSolidList"/>
    <dgm:cxn modelId="{5C5821E3-88CC-4DE7-BBBD-AA1E0E7B77AF}" type="presParOf" srcId="{A81EF430-99D0-4223-AB57-F41AA0BDB793}" destId="{B4D33299-56A7-4E6F-81D3-B554FE7A4248}" srcOrd="1" destOrd="0" presId="urn:microsoft.com/office/officeart/2018/2/layout/IconVerticalSolidList"/>
    <dgm:cxn modelId="{E97094B5-B27F-49D9-B50B-7725F8156B63}" type="presParOf" srcId="{A81EF430-99D0-4223-AB57-F41AA0BDB793}" destId="{A15473B1-DD00-420B-B4DC-4873F747BD62}" srcOrd="2" destOrd="0" presId="urn:microsoft.com/office/officeart/2018/2/layout/IconVerticalSolidList"/>
    <dgm:cxn modelId="{C53C33CD-BADF-4DB2-94E4-1BFD0EC2CF6C}" type="presParOf" srcId="{A81EF430-99D0-4223-AB57-F41AA0BDB793}" destId="{89847378-23F2-4AD2-A0EA-47FE0B8F4B7D}" srcOrd="3" destOrd="0" presId="urn:microsoft.com/office/officeart/2018/2/layout/IconVerticalSolidList"/>
    <dgm:cxn modelId="{C73C8784-A73B-4A76-AA64-837B44623EF3}" type="presParOf" srcId="{0A9FAEC7-7804-47F0-84D4-03C6BEFE9B93}" destId="{3446E551-B303-4B50-8525-BA53E615A11D}" srcOrd="5" destOrd="0" presId="urn:microsoft.com/office/officeart/2018/2/layout/IconVerticalSolidList"/>
    <dgm:cxn modelId="{F88DDB14-74A4-4A95-9AB7-C8953F090561}" type="presParOf" srcId="{0A9FAEC7-7804-47F0-84D4-03C6BEFE9B93}" destId="{1DA01B68-869F-4AC3-8D6D-236A66350556}" srcOrd="6" destOrd="0" presId="urn:microsoft.com/office/officeart/2018/2/layout/IconVerticalSolidList"/>
    <dgm:cxn modelId="{485C572F-A328-495C-A480-274725435189}" type="presParOf" srcId="{1DA01B68-869F-4AC3-8D6D-236A66350556}" destId="{E37FDAD0-3947-4F36-8358-3CE7327C256A}" srcOrd="0" destOrd="0" presId="urn:microsoft.com/office/officeart/2018/2/layout/IconVerticalSolidList"/>
    <dgm:cxn modelId="{5807BE2F-134A-474B-AD72-586D0CF74725}" type="presParOf" srcId="{1DA01B68-869F-4AC3-8D6D-236A66350556}" destId="{F78D0126-1F8C-4923-A543-B51327E10EE7}" srcOrd="1" destOrd="0" presId="urn:microsoft.com/office/officeart/2018/2/layout/IconVerticalSolidList"/>
    <dgm:cxn modelId="{857E5590-063B-4539-A4C4-A6E133ACBA21}" type="presParOf" srcId="{1DA01B68-869F-4AC3-8D6D-236A66350556}" destId="{A2D75940-890A-46AD-AA8D-A956DF0B60CB}" srcOrd="2" destOrd="0" presId="urn:microsoft.com/office/officeart/2018/2/layout/IconVerticalSolidList"/>
    <dgm:cxn modelId="{F7A39912-07DD-4258-8398-6704A0F5E15D}" type="presParOf" srcId="{1DA01B68-869F-4AC3-8D6D-236A66350556}" destId="{F9911360-B05E-4B0A-9226-7D8630B09024}" srcOrd="3" destOrd="0" presId="urn:microsoft.com/office/officeart/2018/2/layout/IconVerticalSolidList"/>
    <dgm:cxn modelId="{10E84424-0119-4346-A586-A7DF5056206D}" type="presParOf" srcId="{0A9FAEC7-7804-47F0-84D4-03C6BEFE9B93}" destId="{1536D34D-EF99-4605-B59E-045F48B3C4BC}" srcOrd="7" destOrd="0" presId="urn:microsoft.com/office/officeart/2018/2/layout/IconVerticalSolidList"/>
    <dgm:cxn modelId="{DD3430CF-1E6F-419E-8F36-CA5B989EBBC5}" type="presParOf" srcId="{0A9FAEC7-7804-47F0-84D4-03C6BEFE9B93}" destId="{9F7258B2-5602-440D-B5F4-BEFB03DE1207}" srcOrd="8" destOrd="0" presId="urn:microsoft.com/office/officeart/2018/2/layout/IconVerticalSolidList"/>
    <dgm:cxn modelId="{FD7A248E-0105-4987-A71F-8B54ADF220AA}" type="presParOf" srcId="{9F7258B2-5602-440D-B5F4-BEFB03DE1207}" destId="{6C889ECA-B3BE-411D-9F0C-673ECD6BDFEB}" srcOrd="0" destOrd="0" presId="urn:microsoft.com/office/officeart/2018/2/layout/IconVerticalSolidList"/>
    <dgm:cxn modelId="{F1705AFF-63BF-4009-B2B2-9215C82A0E8D}" type="presParOf" srcId="{9F7258B2-5602-440D-B5F4-BEFB03DE1207}" destId="{61C90793-8DFD-424A-AF3F-162A1060E6B9}" srcOrd="1" destOrd="0" presId="urn:microsoft.com/office/officeart/2018/2/layout/IconVerticalSolidList"/>
    <dgm:cxn modelId="{A5E72FC6-CDE2-4C35-8266-699494F0784B}" type="presParOf" srcId="{9F7258B2-5602-440D-B5F4-BEFB03DE1207}" destId="{3404F740-58A2-4614-8D23-96100C3634DC}" srcOrd="2" destOrd="0" presId="urn:microsoft.com/office/officeart/2018/2/layout/IconVerticalSolidList"/>
    <dgm:cxn modelId="{AEE1DB85-40B5-48D9-8B03-5493F82CA53E}" type="presParOf" srcId="{9F7258B2-5602-440D-B5F4-BEFB03DE1207}" destId="{DC00BD1A-2990-4B28-8630-9011DCA24728}" srcOrd="3" destOrd="0" presId="urn:microsoft.com/office/officeart/2018/2/layout/IconVerticalSolidList"/>
    <dgm:cxn modelId="{5D23EC83-EF5F-4840-89F8-FC843039F2FD}" type="presParOf" srcId="{0A9FAEC7-7804-47F0-84D4-03C6BEFE9B93}" destId="{24B14C22-250B-4493-A8C4-8D819925ABB2}" srcOrd="9" destOrd="0" presId="urn:microsoft.com/office/officeart/2018/2/layout/IconVerticalSolidList"/>
    <dgm:cxn modelId="{919D7E62-CAB7-4DC0-BBC9-022606D05D7C}" type="presParOf" srcId="{0A9FAEC7-7804-47F0-84D4-03C6BEFE9B93}" destId="{0C17983A-8B05-4C90-87D2-2A1D33503592}" srcOrd="10" destOrd="0" presId="urn:microsoft.com/office/officeart/2018/2/layout/IconVerticalSolidList"/>
    <dgm:cxn modelId="{55167575-2B28-41E3-AFB6-331F9F5C089B}" type="presParOf" srcId="{0C17983A-8B05-4C90-87D2-2A1D33503592}" destId="{400BA588-1636-4A84-AFA4-E130A1244521}" srcOrd="0" destOrd="0" presId="urn:microsoft.com/office/officeart/2018/2/layout/IconVerticalSolidList"/>
    <dgm:cxn modelId="{6AEA8230-CD74-4436-8CD9-DA50E643372F}" type="presParOf" srcId="{0C17983A-8B05-4C90-87D2-2A1D33503592}" destId="{40C30BF2-D570-4802-81A6-45BE93D3E427}" srcOrd="1" destOrd="0" presId="urn:microsoft.com/office/officeart/2018/2/layout/IconVerticalSolidList"/>
    <dgm:cxn modelId="{CDBCA3D0-3BCA-4F27-ADFD-81CD040A8FF1}" type="presParOf" srcId="{0C17983A-8B05-4C90-87D2-2A1D33503592}" destId="{9FD38B8E-35ED-494B-A2F8-A5BEDEE5A963}" srcOrd="2" destOrd="0" presId="urn:microsoft.com/office/officeart/2018/2/layout/IconVerticalSolidList"/>
    <dgm:cxn modelId="{22797B9B-492D-4FE1-97B4-A0B441C45986}" type="presParOf" srcId="{0C17983A-8B05-4C90-87D2-2A1D33503592}" destId="{2AB36F1E-9EB8-4065-AEC0-F8B05AAC20E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BEE9A6-B6D0-439E-9166-A2271786BBBE}">
      <dsp:nvSpPr>
        <dsp:cNvPr id="0" name=""/>
        <dsp:cNvSpPr/>
      </dsp:nvSpPr>
      <dsp:spPr>
        <a:xfrm>
          <a:off x="0" y="1903"/>
          <a:ext cx="6513603" cy="811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6E9B0A-99C8-4F8F-A141-B5BB9BBA9534}">
      <dsp:nvSpPr>
        <dsp:cNvPr id="0" name=""/>
        <dsp:cNvSpPr/>
      </dsp:nvSpPr>
      <dsp:spPr>
        <a:xfrm>
          <a:off x="245405" y="184436"/>
          <a:ext cx="446191" cy="4461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AB75AA-1D69-47DB-B690-FEDAB59CD12E}">
      <dsp:nvSpPr>
        <dsp:cNvPr id="0" name=""/>
        <dsp:cNvSpPr/>
      </dsp:nvSpPr>
      <dsp:spPr>
        <a:xfrm>
          <a:off x="937002" y="1903"/>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755650">
            <a:lnSpc>
              <a:spcPct val="90000"/>
            </a:lnSpc>
            <a:spcBef>
              <a:spcPct val="0"/>
            </a:spcBef>
            <a:spcAft>
              <a:spcPct val="35000"/>
            </a:spcAft>
            <a:buNone/>
          </a:pPr>
          <a:r>
            <a:rPr lang="en-US" sz="1700" kern="1200"/>
            <a:t>Web scraping via Python beautifulsoup package was used to gather a list of neighborhoods in Toronto</a:t>
          </a:r>
        </a:p>
      </dsp:txBody>
      <dsp:txXfrm>
        <a:off x="937002" y="1903"/>
        <a:ext cx="5576601" cy="811257"/>
      </dsp:txXfrm>
    </dsp:sp>
    <dsp:sp modelId="{2721AA14-F4C0-4EB0-92C6-00DF25FA58E6}">
      <dsp:nvSpPr>
        <dsp:cNvPr id="0" name=""/>
        <dsp:cNvSpPr/>
      </dsp:nvSpPr>
      <dsp:spPr>
        <a:xfrm>
          <a:off x="0" y="1015975"/>
          <a:ext cx="6513603" cy="811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783740-7552-4ECF-898D-BF6529990B5C}">
      <dsp:nvSpPr>
        <dsp:cNvPr id="0" name=""/>
        <dsp:cNvSpPr/>
      </dsp:nvSpPr>
      <dsp:spPr>
        <a:xfrm>
          <a:off x="245405" y="1198508"/>
          <a:ext cx="446191" cy="4461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BA2FF5-83E8-402F-9A95-CC224EFE8C2D}">
      <dsp:nvSpPr>
        <dsp:cNvPr id="0" name=""/>
        <dsp:cNvSpPr/>
      </dsp:nvSpPr>
      <dsp:spPr>
        <a:xfrm>
          <a:off x="937002" y="1015975"/>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755650">
            <a:lnSpc>
              <a:spcPct val="90000"/>
            </a:lnSpc>
            <a:spcBef>
              <a:spcPct val="0"/>
            </a:spcBef>
            <a:spcAft>
              <a:spcPct val="35000"/>
            </a:spcAft>
            <a:buNone/>
          </a:pPr>
          <a:r>
            <a:rPr lang="en-US" sz="1700" kern="1200"/>
            <a:t>Subsequently, Geocoder package was used to acquire latitude and longitude of the locations from web scrapping</a:t>
          </a:r>
        </a:p>
      </dsp:txBody>
      <dsp:txXfrm>
        <a:off x="937002" y="1015975"/>
        <a:ext cx="5576601" cy="811257"/>
      </dsp:txXfrm>
    </dsp:sp>
    <dsp:sp modelId="{3E1B6064-21EB-4578-B3F4-2ED3CBAC83A8}">
      <dsp:nvSpPr>
        <dsp:cNvPr id="0" name=""/>
        <dsp:cNvSpPr/>
      </dsp:nvSpPr>
      <dsp:spPr>
        <a:xfrm>
          <a:off x="0" y="2030048"/>
          <a:ext cx="6513603" cy="81125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D33299-56A7-4E6F-81D3-B554FE7A4248}">
      <dsp:nvSpPr>
        <dsp:cNvPr id="0" name=""/>
        <dsp:cNvSpPr/>
      </dsp:nvSpPr>
      <dsp:spPr>
        <a:xfrm>
          <a:off x="245405" y="2212581"/>
          <a:ext cx="446191" cy="4461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847378-23F2-4AD2-A0EA-47FE0B8F4B7D}">
      <dsp:nvSpPr>
        <dsp:cNvPr id="0" name=""/>
        <dsp:cNvSpPr/>
      </dsp:nvSpPr>
      <dsp:spPr>
        <a:xfrm>
          <a:off x="937002" y="2030048"/>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755650">
            <a:lnSpc>
              <a:spcPct val="90000"/>
            </a:lnSpc>
            <a:spcBef>
              <a:spcPct val="0"/>
            </a:spcBef>
            <a:spcAft>
              <a:spcPct val="35000"/>
            </a:spcAft>
            <a:buNone/>
          </a:pPr>
          <a:r>
            <a:rPr lang="en-US" sz="1700" kern="1200"/>
            <a:t>Data wrangling was performed to clean and manipulate the data, and then to populate them into Pandas dataframe</a:t>
          </a:r>
        </a:p>
      </dsp:txBody>
      <dsp:txXfrm>
        <a:off x="937002" y="2030048"/>
        <a:ext cx="5576601" cy="811257"/>
      </dsp:txXfrm>
    </dsp:sp>
    <dsp:sp modelId="{E37FDAD0-3947-4F36-8358-3CE7327C256A}">
      <dsp:nvSpPr>
        <dsp:cNvPr id="0" name=""/>
        <dsp:cNvSpPr/>
      </dsp:nvSpPr>
      <dsp:spPr>
        <a:xfrm>
          <a:off x="0" y="3044120"/>
          <a:ext cx="6513603" cy="81125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8D0126-1F8C-4923-A543-B51327E10EE7}">
      <dsp:nvSpPr>
        <dsp:cNvPr id="0" name=""/>
        <dsp:cNvSpPr/>
      </dsp:nvSpPr>
      <dsp:spPr>
        <a:xfrm>
          <a:off x="245405" y="3226653"/>
          <a:ext cx="446191" cy="4461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911360-B05E-4B0A-9226-7D8630B09024}">
      <dsp:nvSpPr>
        <dsp:cNvPr id="0" name=""/>
        <dsp:cNvSpPr/>
      </dsp:nvSpPr>
      <dsp:spPr>
        <a:xfrm>
          <a:off x="937002" y="3044120"/>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755650">
            <a:lnSpc>
              <a:spcPct val="90000"/>
            </a:lnSpc>
            <a:spcBef>
              <a:spcPct val="0"/>
            </a:spcBef>
            <a:spcAft>
              <a:spcPct val="35000"/>
            </a:spcAft>
            <a:buNone/>
          </a:pPr>
          <a:r>
            <a:rPr lang="en-US" sz="1700" kern="1200"/>
            <a:t>Folium package was used to map the locations and thus verify that the correct dataset was gathered for the analysis</a:t>
          </a:r>
        </a:p>
      </dsp:txBody>
      <dsp:txXfrm>
        <a:off x="937002" y="3044120"/>
        <a:ext cx="5576601" cy="811257"/>
      </dsp:txXfrm>
    </dsp:sp>
    <dsp:sp modelId="{6C889ECA-B3BE-411D-9F0C-673ECD6BDFEB}">
      <dsp:nvSpPr>
        <dsp:cNvPr id="0" name=""/>
        <dsp:cNvSpPr/>
      </dsp:nvSpPr>
      <dsp:spPr>
        <a:xfrm>
          <a:off x="0" y="4058192"/>
          <a:ext cx="6513603" cy="811257"/>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C90793-8DFD-424A-AF3F-162A1060E6B9}">
      <dsp:nvSpPr>
        <dsp:cNvPr id="0" name=""/>
        <dsp:cNvSpPr/>
      </dsp:nvSpPr>
      <dsp:spPr>
        <a:xfrm>
          <a:off x="245405" y="4240725"/>
          <a:ext cx="446191" cy="4461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00BD1A-2990-4B28-8630-9011DCA24728}">
      <dsp:nvSpPr>
        <dsp:cNvPr id="0" name=""/>
        <dsp:cNvSpPr/>
      </dsp:nvSpPr>
      <dsp:spPr>
        <a:xfrm>
          <a:off x="937002" y="4058192"/>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755650">
            <a:lnSpc>
              <a:spcPct val="90000"/>
            </a:lnSpc>
            <a:spcBef>
              <a:spcPct val="0"/>
            </a:spcBef>
            <a:spcAft>
              <a:spcPct val="35000"/>
            </a:spcAft>
            <a:buNone/>
          </a:pPr>
          <a:r>
            <a:rPr lang="en-US" sz="1700" kern="1200"/>
            <a:t>Foursquare API </a:t>
          </a:r>
        </a:p>
      </dsp:txBody>
      <dsp:txXfrm>
        <a:off x="937002" y="4058192"/>
        <a:ext cx="5576601" cy="811257"/>
      </dsp:txXfrm>
    </dsp:sp>
    <dsp:sp modelId="{400BA588-1636-4A84-AFA4-E130A1244521}">
      <dsp:nvSpPr>
        <dsp:cNvPr id="0" name=""/>
        <dsp:cNvSpPr/>
      </dsp:nvSpPr>
      <dsp:spPr>
        <a:xfrm>
          <a:off x="0" y="5072264"/>
          <a:ext cx="6513603" cy="811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C30BF2-D570-4802-81A6-45BE93D3E427}">
      <dsp:nvSpPr>
        <dsp:cNvPr id="0" name=""/>
        <dsp:cNvSpPr/>
      </dsp:nvSpPr>
      <dsp:spPr>
        <a:xfrm>
          <a:off x="245405" y="5254797"/>
          <a:ext cx="446191" cy="44619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B36F1E-9EB8-4065-AEC0-F8B05AAC20E5}">
      <dsp:nvSpPr>
        <dsp:cNvPr id="0" name=""/>
        <dsp:cNvSpPr/>
      </dsp:nvSpPr>
      <dsp:spPr>
        <a:xfrm>
          <a:off x="937002" y="5072264"/>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755650">
            <a:lnSpc>
              <a:spcPct val="90000"/>
            </a:lnSpc>
            <a:spcBef>
              <a:spcPct val="0"/>
            </a:spcBef>
            <a:spcAft>
              <a:spcPct val="35000"/>
            </a:spcAft>
            <a:buNone/>
          </a:pPr>
          <a:r>
            <a:rPr lang="en-US" sz="1700" kern="1200"/>
            <a:t>k-means clustering</a:t>
          </a:r>
        </a:p>
      </dsp:txBody>
      <dsp:txXfrm>
        <a:off x="937002" y="5072264"/>
        <a:ext cx="5576601" cy="81125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B53E7-884E-406A-9E28-F8E7AA7E60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295906-B2B1-48F7-9DE1-4E322374C4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B33F2E-401A-46E5-BA9F-D048E5E1DC10}"/>
              </a:ext>
            </a:extLst>
          </p:cNvPr>
          <p:cNvSpPr>
            <a:spLocks noGrp="1"/>
          </p:cNvSpPr>
          <p:nvPr>
            <p:ph type="dt" sz="half" idx="10"/>
          </p:nvPr>
        </p:nvSpPr>
        <p:spPr/>
        <p:txBody>
          <a:bodyPr/>
          <a:lstStyle/>
          <a:p>
            <a:fld id="{DF9330D7-E41C-40D1-B6E2-AB4DBD644F86}" type="datetimeFigureOut">
              <a:rPr lang="en-US" smtClean="0"/>
              <a:t>5/31/2019</a:t>
            </a:fld>
            <a:endParaRPr lang="en-US"/>
          </a:p>
        </p:txBody>
      </p:sp>
      <p:sp>
        <p:nvSpPr>
          <p:cNvPr id="5" name="Footer Placeholder 4">
            <a:extLst>
              <a:ext uri="{FF2B5EF4-FFF2-40B4-BE49-F238E27FC236}">
                <a16:creationId xmlns:a16="http://schemas.microsoft.com/office/drawing/2014/main" id="{24AA4BFA-5306-40B0-8C0B-5716AFAFF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E0660E-0DDC-4BC4-BC8C-8A426F767775}"/>
              </a:ext>
            </a:extLst>
          </p:cNvPr>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3437353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3E32D-05F0-45B5-81A2-A549BDA804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BFD1B8-0843-4B23-9963-6AE9A281AC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76E1A2-EC4A-4FEE-8012-F317180F57D9}"/>
              </a:ext>
            </a:extLst>
          </p:cNvPr>
          <p:cNvSpPr>
            <a:spLocks noGrp="1"/>
          </p:cNvSpPr>
          <p:nvPr>
            <p:ph type="dt" sz="half" idx="10"/>
          </p:nvPr>
        </p:nvSpPr>
        <p:spPr/>
        <p:txBody>
          <a:bodyPr/>
          <a:lstStyle/>
          <a:p>
            <a:fld id="{DF9330D7-E41C-40D1-B6E2-AB4DBD644F86}" type="datetimeFigureOut">
              <a:rPr lang="en-US" smtClean="0"/>
              <a:t>5/31/2019</a:t>
            </a:fld>
            <a:endParaRPr lang="en-US"/>
          </a:p>
        </p:txBody>
      </p:sp>
      <p:sp>
        <p:nvSpPr>
          <p:cNvPr id="5" name="Footer Placeholder 4">
            <a:extLst>
              <a:ext uri="{FF2B5EF4-FFF2-40B4-BE49-F238E27FC236}">
                <a16:creationId xmlns:a16="http://schemas.microsoft.com/office/drawing/2014/main" id="{E202287B-C2AD-4EAC-AD12-411046AC4E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5A49C4-3D24-48B1-86D6-BEE8BA30AA73}"/>
              </a:ext>
            </a:extLst>
          </p:cNvPr>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4184093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8811AE-7A3E-4813-B9A6-B696CEA93C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1B43FF-C36A-4B24-AEF5-12930E0B7D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FDC771-04E9-4BD4-B278-101B08A36099}"/>
              </a:ext>
            </a:extLst>
          </p:cNvPr>
          <p:cNvSpPr>
            <a:spLocks noGrp="1"/>
          </p:cNvSpPr>
          <p:nvPr>
            <p:ph type="dt" sz="half" idx="10"/>
          </p:nvPr>
        </p:nvSpPr>
        <p:spPr/>
        <p:txBody>
          <a:bodyPr/>
          <a:lstStyle/>
          <a:p>
            <a:fld id="{DF9330D7-E41C-40D1-B6E2-AB4DBD644F86}" type="datetimeFigureOut">
              <a:rPr lang="en-US" smtClean="0"/>
              <a:t>5/31/2019</a:t>
            </a:fld>
            <a:endParaRPr lang="en-US"/>
          </a:p>
        </p:txBody>
      </p:sp>
      <p:sp>
        <p:nvSpPr>
          <p:cNvPr id="5" name="Footer Placeholder 4">
            <a:extLst>
              <a:ext uri="{FF2B5EF4-FFF2-40B4-BE49-F238E27FC236}">
                <a16:creationId xmlns:a16="http://schemas.microsoft.com/office/drawing/2014/main" id="{845ECFC0-6744-4E79-BE28-8140196F56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01987E-1A40-4B3B-9591-80A867019061}"/>
              </a:ext>
            </a:extLst>
          </p:cNvPr>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298757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9330D7-E41C-40D1-B6E2-AB4DBD644F86}"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3607086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9330D7-E41C-40D1-B6E2-AB4DBD644F86}"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1885443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9330D7-E41C-40D1-B6E2-AB4DBD644F86}"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41899804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9330D7-E41C-40D1-B6E2-AB4DBD644F86}" type="datetimeFigureOut">
              <a:rPr lang="en-US" smtClean="0"/>
              <a:t>5/31/2019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10405220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9330D7-E41C-40D1-B6E2-AB4DBD644F86}" type="datetimeFigureOut">
              <a:rPr lang="en-US" smtClean="0"/>
              <a:t>5/31/2019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21528675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9330D7-E41C-40D1-B6E2-AB4DBD644F86}" type="datetimeFigureOut">
              <a:rPr lang="en-US" smtClean="0"/>
              <a:t>5/31/2019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8241323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9330D7-E41C-40D1-B6E2-AB4DBD644F86}" type="datetimeFigureOut">
              <a:rPr lang="en-US" smtClean="0"/>
              <a:t>5/31/2019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5161832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9330D7-E41C-40D1-B6E2-AB4DBD644F86}" type="datetimeFigureOut">
              <a:rPr lang="en-US" smtClean="0"/>
              <a:t>5/31/2019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1496612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CC7C7-FB19-4A6C-9A04-00245522B3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6CC103-B82F-46C0-874E-3E32D76E25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E2D6A-4436-4C69-9185-AB95F303FD5B}"/>
              </a:ext>
            </a:extLst>
          </p:cNvPr>
          <p:cNvSpPr>
            <a:spLocks noGrp="1"/>
          </p:cNvSpPr>
          <p:nvPr>
            <p:ph type="dt" sz="half" idx="10"/>
          </p:nvPr>
        </p:nvSpPr>
        <p:spPr/>
        <p:txBody>
          <a:bodyPr/>
          <a:lstStyle/>
          <a:p>
            <a:fld id="{DF9330D7-E41C-40D1-B6E2-AB4DBD644F86}" type="datetimeFigureOut">
              <a:rPr lang="en-US" smtClean="0"/>
              <a:t>5/31/2019</a:t>
            </a:fld>
            <a:endParaRPr lang="en-US"/>
          </a:p>
        </p:txBody>
      </p:sp>
      <p:sp>
        <p:nvSpPr>
          <p:cNvPr id="5" name="Footer Placeholder 4">
            <a:extLst>
              <a:ext uri="{FF2B5EF4-FFF2-40B4-BE49-F238E27FC236}">
                <a16:creationId xmlns:a16="http://schemas.microsoft.com/office/drawing/2014/main" id="{053ADA7B-19B4-4854-878E-E33AD4E822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EB8107-EC43-46B2-808A-917F6CD7D329}"/>
              </a:ext>
            </a:extLst>
          </p:cNvPr>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42312543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9330D7-E41C-40D1-B6E2-AB4DBD644F86}" type="datetimeFigureOut">
              <a:rPr lang="en-US" smtClean="0"/>
              <a:t>5/31/2019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22341427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9330D7-E41C-40D1-B6E2-AB4DBD644F86}"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3749661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9330D7-E41C-40D1-B6E2-AB4DBD644F86}"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BC17F-4940-40B6-807C-D4DB5FE7ED8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50918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9330D7-E41C-40D1-B6E2-AB4DBD644F86}"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28014145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9330D7-E41C-40D1-B6E2-AB4DBD644F86}"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BC17F-4940-40B6-807C-D4DB5FE7ED8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26705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9330D7-E41C-40D1-B6E2-AB4DBD644F86}"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8255224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9330D7-E41C-40D1-B6E2-AB4DBD644F86}"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10737003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9330D7-E41C-40D1-B6E2-AB4DBD644F86}"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2764454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DA04-2FB5-4AEA-806A-E55D576A36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2C0FC0-DE8D-45F2-B8BA-997D795450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0D02B6-72AC-4E77-BAEA-17991047183C}"/>
              </a:ext>
            </a:extLst>
          </p:cNvPr>
          <p:cNvSpPr>
            <a:spLocks noGrp="1"/>
          </p:cNvSpPr>
          <p:nvPr>
            <p:ph type="dt" sz="half" idx="10"/>
          </p:nvPr>
        </p:nvSpPr>
        <p:spPr/>
        <p:txBody>
          <a:bodyPr/>
          <a:lstStyle/>
          <a:p>
            <a:fld id="{DF9330D7-E41C-40D1-B6E2-AB4DBD644F86}" type="datetimeFigureOut">
              <a:rPr lang="en-US" smtClean="0"/>
              <a:t>5/31/2019</a:t>
            </a:fld>
            <a:endParaRPr lang="en-US"/>
          </a:p>
        </p:txBody>
      </p:sp>
      <p:sp>
        <p:nvSpPr>
          <p:cNvPr id="5" name="Footer Placeholder 4">
            <a:extLst>
              <a:ext uri="{FF2B5EF4-FFF2-40B4-BE49-F238E27FC236}">
                <a16:creationId xmlns:a16="http://schemas.microsoft.com/office/drawing/2014/main" id="{8B7D7ABA-A469-4FD7-A587-CDB8DD126C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1D4B5B-5289-4051-9563-B16EDD7D7925}"/>
              </a:ext>
            </a:extLst>
          </p:cNvPr>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2753724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B4211-E5B2-43B5-B81C-C1D3D5E22A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4D0283-8B03-4576-AF9C-8E95A0C606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6CE894-B882-4B0E-A5A2-484302AD19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7633B5-675F-404C-A723-0C8FB938EED5}"/>
              </a:ext>
            </a:extLst>
          </p:cNvPr>
          <p:cNvSpPr>
            <a:spLocks noGrp="1"/>
          </p:cNvSpPr>
          <p:nvPr>
            <p:ph type="dt" sz="half" idx="10"/>
          </p:nvPr>
        </p:nvSpPr>
        <p:spPr/>
        <p:txBody>
          <a:bodyPr/>
          <a:lstStyle/>
          <a:p>
            <a:fld id="{DF9330D7-E41C-40D1-B6E2-AB4DBD644F86}" type="datetimeFigureOut">
              <a:rPr lang="en-US" smtClean="0"/>
              <a:t>5/31/2019</a:t>
            </a:fld>
            <a:endParaRPr lang="en-US"/>
          </a:p>
        </p:txBody>
      </p:sp>
      <p:sp>
        <p:nvSpPr>
          <p:cNvPr id="6" name="Footer Placeholder 5">
            <a:extLst>
              <a:ext uri="{FF2B5EF4-FFF2-40B4-BE49-F238E27FC236}">
                <a16:creationId xmlns:a16="http://schemas.microsoft.com/office/drawing/2014/main" id="{890FB75E-0587-436E-934F-F025633800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B2BA8B-0B18-44BE-80A7-95DC59283376}"/>
              </a:ext>
            </a:extLst>
          </p:cNvPr>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2965674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B3606-DB35-4E0E-8D66-B005BA8CC6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E50504-9586-4D0F-BE0C-15511BA18C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FD9EC1-51DD-4666-ADC7-94355D52C5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DC48CE-C715-4E6E-8A8A-E718E079DD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7AF363-FA1E-48A6-B1AC-E63EB23B2D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382068-F2BE-4294-B26D-0EEE7091C83A}"/>
              </a:ext>
            </a:extLst>
          </p:cNvPr>
          <p:cNvSpPr>
            <a:spLocks noGrp="1"/>
          </p:cNvSpPr>
          <p:nvPr>
            <p:ph type="dt" sz="half" idx="10"/>
          </p:nvPr>
        </p:nvSpPr>
        <p:spPr/>
        <p:txBody>
          <a:bodyPr/>
          <a:lstStyle/>
          <a:p>
            <a:fld id="{DF9330D7-E41C-40D1-B6E2-AB4DBD644F86}" type="datetimeFigureOut">
              <a:rPr lang="en-US" smtClean="0"/>
              <a:t>5/31/2019</a:t>
            </a:fld>
            <a:endParaRPr lang="en-US"/>
          </a:p>
        </p:txBody>
      </p:sp>
      <p:sp>
        <p:nvSpPr>
          <p:cNvPr id="8" name="Footer Placeholder 7">
            <a:extLst>
              <a:ext uri="{FF2B5EF4-FFF2-40B4-BE49-F238E27FC236}">
                <a16:creationId xmlns:a16="http://schemas.microsoft.com/office/drawing/2014/main" id="{2AAE7A4F-9BF2-40EB-B85D-233AC858E4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5DA04E-9615-4E51-B334-BE3B83B81F22}"/>
              </a:ext>
            </a:extLst>
          </p:cNvPr>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2620902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726C8-5AF0-4739-BC57-7FACA02549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91D72D-178D-4208-934F-3BF9670BBDE5}"/>
              </a:ext>
            </a:extLst>
          </p:cNvPr>
          <p:cNvSpPr>
            <a:spLocks noGrp="1"/>
          </p:cNvSpPr>
          <p:nvPr>
            <p:ph type="dt" sz="half" idx="10"/>
          </p:nvPr>
        </p:nvSpPr>
        <p:spPr/>
        <p:txBody>
          <a:bodyPr/>
          <a:lstStyle/>
          <a:p>
            <a:fld id="{DF9330D7-E41C-40D1-B6E2-AB4DBD644F86}" type="datetimeFigureOut">
              <a:rPr lang="en-US" smtClean="0"/>
              <a:t>5/31/2019</a:t>
            </a:fld>
            <a:endParaRPr lang="en-US"/>
          </a:p>
        </p:txBody>
      </p:sp>
      <p:sp>
        <p:nvSpPr>
          <p:cNvPr id="4" name="Footer Placeholder 3">
            <a:extLst>
              <a:ext uri="{FF2B5EF4-FFF2-40B4-BE49-F238E27FC236}">
                <a16:creationId xmlns:a16="http://schemas.microsoft.com/office/drawing/2014/main" id="{C9D2442E-DBFE-421A-96E8-18BF4BFF54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C4A7B1-6493-4ECA-913B-EEDEADEEC267}"/>
              </a:ext>
            </a:extLst>
          </p:cNvPr>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1580600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A94A8C-A530-4AE7-AE19-FE7245844D7B}"/>
              </a:ext>
            </a:extLst>
          </p:cNvPr>
          <p:cNvSpPr>
            <a:spLocks noGrp="1"/>
          </p:cNvSpPr>
          <p:nvPr>
            <p:ph type="dt" sz="half" idx="10"/>
          </p:nvPr>
        </p:nvSpPr>
        <p:spPr/>
        <p:txBody>
          <a:bodyPr/>
          <a:lstStyle/>
          <a:p>
            <a:fld id="{DF9330D7-E41C-40D1-B6E2-AB4DBD644F86}" type="datetimeFigureOut">
              <a:rPr lang="en-US" smtClean="0"/>
              <a:t>5/31/2019</a:t>
            </a:fld>
            <a:endParaRPr lang="en-US"/>
          </a:p>
        </p:txBody>
      </p:sp>
      <p:sp>
        <p:nvSpPr>
          <p:cNvPr id="3" name="Footer Placeholder 2">
            <a:extLst>
              <a:ext uri="{FF2B5EF4-FFF2-40B4-BE49-F238E27FC236}">
                <a16:creationId xmlns:a16="http://schemas.microsoft.com/office/drawing/2014/main" id="{52270886-804F-4989-9667-6676F4B4E2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2BBA08-88D3-4881-BCCF-A95D14283B46}"/>
              </a:ext>
            </a:extLst>
          </p:cNvPr>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1330702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D4894-4C88-4F0A-A2DE-D5F54EDB75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393321-EBFC-4D56-B925-13ABBECC7D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EA5077-BDBE-4790-9DEC-4308A5071F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D32110-F681-4966-95AE-A0DFB9EB2123}"/>
              </a:ext>
            </a:extLst>
          </p:cNvPr>
          <p:cNvSpPr>
            <a:spLocks noGrp="1"/>
          </p:cNvSpPr>
          <p:nvPr>
            <p:ph type="dt" sz="half" idx="10"/>
          </p:nvPr>
        </p:nvSpPr>
        <p:spPr/>
        <p:txBody>
          <a:bodyPr/>
          <a:lstStyle/>
          <a:p>
            <a:fld id="{DF9330D7-E41C-40D1-B6E2-AB4DBD644F86}" type="datetimeFigureOut">
              <a:rPr lang="en-US" smtClean="0"/>
              <a:t>5/31/2019</a:t>
            </a:fld>
            <a:endParaRPr lang="en-US"/>
          </a:p>
        </p:txBody>
      </p:sp>
      <p:sp>
        <p:nvSpPr>
          <p:cNvPr id="6" name="Footer Placeholder 5">
            <a:extLst>
              <a:ext uri="{FF2B5EF4-FFF2-40B4-BE49-F238E27FC236}">
                <a16:creationId xmlns:a16="http://schemas.microsoft.com/office/drawing/2014/main" id="{DEF7922C-7466-4F4B-A262-10932FFD53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DB3C1E-7BD3-4783-AB6E-E2962A1588D5}"/>
              </a:ext>
            </a:extLst>
          </p:cNvPr>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816540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D21B8-41A2-42FF-98A8-AFCBB3A495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108152-D9CB-4A06-A159-38394A7219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658881-9A58-45BA-8972-4D145F6DBF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6C9951-F34E-4E13-9858-C2CCBEE6A90A}"/>
              </a:ext>
            </a:extLst>
          </p:cNvPr>
          <p:cNvSpPr>
            <a:spLocks noGrp="1"/>
          </p:cNvSpPr>
          <p:nvPr>
            <p:ph type="dt" sz="half" idx="10"/>
          </p:nvPr>
        </p:nvSpPr>
        <p:spPr/>
        <p:txBody>
          <a:bodyPr/>
          <a:lstStyle/>
          <a:p>
            <a:fld id="{DF9330D7-E41C-40D1-B6E2-AB4DBD644F86}" type="datetimeFigureOut">
              <a:rPr lang="en-US" smtClean="0"/>
              <a:t>5/31/2019</a:t>
            </a:fld>
            <a:endParaRPr lang="en-US"/>
          </a:p>
        </p:txBody>
      </p:sp>
      <p:sp>
        <p:nvSpPr>
          <p:cNvPr id="6" name="Footer Placeholder 5">
            <a:extLst>
              <a:ext uri="{FF2B5EF4-FFF2-40B4-BE49-F238E27FC236}">
                <a16:creationId xmlns:a16="http://schemas.microsoft.com/office/drawing/2014/main" id="{E776E1D3-4B98-4BA6-8E52-166806D5A3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278EF2-5DF6-4805-83EF-D912A3E1B86C}"/>
              </a:ext>
            </a:extLst>
          </p:cNvPr>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2052019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43E7B9-2878-41E7-B212-30BD1A1EA5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49483A-7AD8-4E93-B999-9190EF0328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EA7329-C5B7-4F24-83B9-C60D9BEB9B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9330D7-E41C-40D1-B6E2-AB4DBD644F86}" type="datetimeFigureOut">
              <a:rPr lang="en-US" smtClean="0"/>
              <a:t>5/31/2019</a:t>
            </a:fld>
            <a:endParaRPr lang="en-US"/>
          </a:p>
        </p:txBody>
      </p:sp>
      <p:sp>
        <p:nvSpPr>
          <p:cNvPr id="5" name="Footer Placeholder 4">
            <a:extLst>
              <a:ext uri="{FF2B5EF4-FFF2-40B4-BE49-F238E27FC236}">
                <a16:creationId xmlns:a16="http://schemas.microsoft.com/office/drawing/2014/main" id="{921259EF-0606-403E-9965-9CA613C1EE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6D083A-C6AF-4837-BE20-7CD9FB2A98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6BC17F-4940-40B6-807C-D4DB5FE7ED86}" type="slidenum">
              <a:rPr lang="en-US" smtClean="0"/>
              <a:t>‹#›</a:t>
            </a:fld>
            <a:endParaRPr lang="en-US"/>
          </a:p>
        </p:txBody>
      </p:sp>
    </p:spTree>
    <p:extLst>
      <p:ext uri="{BB962C8B-B14F-4D97-AF65-F5344CB8AC3E}">
        <p14:creationId xmlns:p14="http://schemas.microsoft.com/office/powerpoint/2010/main" val="2468206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F9330D7-E41C-40D1-B6E2-AB4DBD644F86}" type="datetimeFigureOut">
              <a:rPr lang="en-US" smtClean="0"/>
              <a:t>5/31/2019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26BC17F-4940-40B6-807C-D4DB5FE7ED86}" type="slidenum">
              <a:rPr lang="en-US" smtClean="0"/>
              <a:t>‹#›</a:t>
            </a:fld>
            <a:endParaRPr lang="en-US"/>
          </a:p>
        </p:txBody>
      </p:sp>
    </p:spTree>
    <p:extLst>
      <p:ext uri="{BB962C8B-B14F-4D97-AF65-F5344CB8AC3E}">
        <p14:creationId xmlns:p14="http://schemas.microsoft.com/office/powerpoint/2010/main" val="47788651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6973-546E-491C-8CD8-118064E1514E}"/>
              </a:ext>
            </a:extLst>
          </p:cNvPr>
          <p:cNvSpPr>
            <a:spLocks noGrp="1"/>
          </p:cNvSpPr>
          <p:nvPr>
            <p:ph type="ctrTitle"/>
          </p:nvPr>
        </p:nvSpPr>
        <p:spPr/>
        <p:txBody>
          <a:bodyPr>
            <a:normAutofit fontScale="90000"/>
          </a:bodyPr>
          <a:lstStyle/>
          <a:p>
            <a:r>
              <a:rPr lang="en-US" b="1" dirty="0"/>
              <a:t>Capstone Project: </a:t>
            </a:r>
            <a:br>
              <a:rPr lang="en-US" b="1" dirty="0"/>
            </a:br>
            <a:r>
              <a:rPr lang="en-US" b="1" dirty="0"/>
              <a:t>Building a Public Park in Toronto</a:t>
            </a:r>
            <a:br>
              <a:rPr lang="en-US" dirty="0"/>
            </a:br>
            <a:endParaRPr lang="en-US" dirty="0"/>
          </a:p>
        </p:txBody>
      </p:sp>
      <p:sp>
        <p:nvSpPr>
          <p:cNvPr id="3" name="Subtitle 2">
            <a:extLst>
              <a:ext uri="{FF2B5EF4-FFF2-40B4-BE49-F238E27FC236}">
                <a16:creationId xmlns:a16="http://schemas.microsoft.com/office/drawing/2014/main" id="{5682ADCC-3D15-4648-B8FB-A354895CC8FC}"/>
              </a:ext>
            </a:extLst>
          </p:cNvPr>
          <p:cNvSpPr>
            <a:spLocks noGrp="1"/>
          </p:cNvSpPr>
          <p:nvPr>
            <p:ph type="subTitle" idx="1"/>
          </p:nvPr>
        </p:nvSpPr>
        <p:spPr/>
        <p:txBody>
          <a:bodyPr/>
          <a:lstStyle/>
          <a:p>
            <a:r>
              <a:rPr lang="en-US" dirty="0"/>
              <a:t>Wilson</a:t>
            </a:r>
          </a:p>
          <a:p>
            <a:r>
              <a:rPr lang="en-US" dirty="0"/>
              <a:t>May 31</a:t>
            </a:r>
            <a:r>
              <a:rPr lang="en-US" baseline="30000" dirty="0"/>
              <a:t>st</a:t>
            </a:r>
            <a:r>
              <a:rPr lang="en-US" dirty="0"/>
              <a:t>, 2019</a:t>
            </a:r>
          </a:p>
        </p:txBody>
      </p:sp>
    </p:spTree>
    <p:extLst>
      <p:ext uri="{BB962C8B-B14F-4D97-AF65-F5344CB8AC3E}">
        <p14:creationId xmlns:p14="http://schemas.microsoft.com/office/powerpoint/2010/main" val="3885989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29DCB-B480-446D-8F27-7FE489075A12}"/>
              </a:ext>
            </a:extLst>
          </p:cNvPr>
          <p:cNvSpPr>
            <a:spLocks noGrp="1"/>
          </p:cNvSpPr>
          <p:nvPr>
            <p:ph type="title"/>
          </p:nvPr>
        </p:nvSpPr>
        <p:spPr/>
        <p:txBody>
          <a:bodyPr/>
          <a:lstStyle/>
          <a:p>
            <a:r>
              <a:rPr lang="en-US" b="1" dirty="0"/>
              <a:t>Introduction / Business Problem</a:t>
            </a:r>
            <a:endParaRPr lang="en-US" dirty="0"/>
          </a:p>
        </p:txBody>
      </p:sp>
      <p:sp>
        <p:nvSpPr>
          <p:cNvPr id="3" name="Content Placeholder 2">
            <a:extLst>
              <a:ext uri="{FF2B5EF4-FFF2-40B4-BE49-F238E27FC236}">
                <a16:creationId xmlns:a16="http://schemas.microsoft.com/office/drawing/2014/main" id="{81BA8A20-1ACB-44D6-A66B-B7952840DA66}"/>
              </a:ext>
            </a:extLst>
          </p:cNvPr>
          <p:cNvSpPr>
            <a:spLocks noGrp="1"/>
          </p:cNvSpPr>
          <p:nvPr>
            <p:ph idx="1"/>
          </p:nvPr>
        </p:nvSpPr>
        <p:spPr/>
        <p:txBody>
          <a:bodyPr/>
          <a:lstStyle/>
          <a:p>
            <a:pPr marL="0" indent="0">
              <a:buNone/>
            </a:pPr>
            <a:r>
              <a:rPr lang="en-US" dirty="0"/>
              <a:t>Major cities with dense population such as Toronto often lack public areas designated for outdoor leisure. This project will use Foursquare API to understand at a high level the infrastructures of Toronto and determine an ideal location to build a public park.</a:t>
            </a:r>
          </a:p>
        </p:txBody>
      </p:sp>
    </p:spTree>
    <p:extLst>
      <p:ext uri="{BB962C8B-B14F-4D97-AF65-F5344CB8AC3E}">
        <p14:creationId xmlns:p14="http://schemas.microsoft.com/office/powerpoint/2010/main" val="612774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304B81C-41D5-434C-BCD1-DDD4B622418C}"/>
              </a:ext>
            </a:extLst>
          </p:cNvPr>
          <p:cNvSpPr>
            <a:spLocks noGrp="1"/>
          </p:cNvSpPr>
          <p:nvPr>
            <p:ph type="title"/>
          </p:nvPr>
        </p:nvSpPr>
        <p:spPr>
          <a:xfrm>
            <a:off x="640079" y="2053641"/>
            <a:ext cx="3669161" cy="2760098"/>
          </a:xfrm>
        </p:spPr>
        <p:txBody>
          <a:bodyPr>
            <a:normAutofit/>
          </a:bodyPr>
          <a:lstStyle/>
          <a:p>
            <a:r>
              <a:rPr lang="en-US">
                <a:solidFill>
                  <a:srgbClr val="FFFFFF"/>
                </a:solidFill>
              </a:rPr>
              <a:t>Data</a:t>
            </a:r>
          </a:p>
        </p:txBody>
      </p:sp>
      <p:sp>
        <p:nvSpPr>
          <p:cNvPr id="3" name="Content Placeholder 2">
            <a:extLst>
              <a:ext uri="{FF2B5EF4-FFF2-40B4-BE49-F238E27FC236}">
                <a16:creationId xmlns:a16="http://schemas.microsoft.com/office/drawing/2014/main" id="{DF6E5D88-624C-4ADC-AD95-64FA3B659A38}"/>
              </a:ext>
            </a:extLst>
          </p:cNvPr>
          <p:cNvSpPr>
            <a:spLocks noGrp="1"/>
          </p:cNvSpPr>
          <p:nvPr>
            <p:ph idx="1"/>
          </p:nvPr>
        </p:nvSpPr>
        <p:spPr>
          <a:xfrm>
            <a:off x="6090574" y="801866"/>
            <a:ext cx="5306084" cy="5230634"/>
          </a:xfrm>
        </p:spPr>
        <p:txBody>
          <a:bodyPr anchor="ctr">
            <a:normAutofit/>
          </a:bodyPr>
          <a:lstStyle/>
          <a:p>
            <a:pPr marL="457200" indent="-457200">
              <a:buFont typeface="+mj-lt"/>
              <a:buAutoNum type="arabicPeriod"/>
            </a:pPr>
            <a:r>
              <a:rPr lang="en-US" sz="1700">
                <a:solidFill>
                  <a:srgbClr val="000000"/>
                </a:solidFill>
              </a:rPr>
              <a:t>The Wikipedia page used in week 3 of this course contains a list of neighborhoods and establishments in Toronto. </a:t>
            </a:r>
          </a:p>
          <a:p>
            <a:pPr marL="457200" indent="-457200">
              <a:buFont typeface="+mj-lt"/>
              <a:buAutoNum type="arabicPeriod"/>
            </a:pPr>
            <a:r>
              <a:rPr lang="en-US" sz="1700">
                <a:solidFill>
                  <a:srgbClr val="000000"/>
                </a:solidFill>
              </a:rPr>
              <a:t>Web scraping techniques were used to extract the data from the web page using various packages from Python. </a:t>
            </a:r>
          </a:p>
          <a:p>
            <a:pPr marL="457200" indent="-457200">
              <a:buFont typeface="+mj-lt"/>
              <a:buAutoNum type="arabicPeriod"/>
            </a:pPr>
            <a:r>
              <a:rPr lang="en-US" sz="1700">
                <a:solidFill>
                  <a:srgbClr val="000000"/>
                </a:solidFill>
              </a:rPr>
              <a:t>Then geographic coordinates of the different locations will be acquired using Python Geocoder package. </a:t>
            </a:r>
          </a:p>
          <a:p>
            <a:pPr marL="457200" indent="-457200">
              <a:buFont typeface="+mj-lt"/>
              <a:buAutoNum type="arabicPeriod"/>
            </a:pPr>
            <a:r>
              <a:rPr lang="en-US" sz="1700">
                <a:solidFill>
                  <a:srgbClr val="000000"/>
                </a:solidFill>
              </a:rPr>
              <a:t>Lastly, Foursquare API will be used to get the detailed venue data to determine an ideal location for a new park.</a:t>
            </a:r>
          </a:p>
          <a:p>
            <a:pPr marL="0" indent="0">
              <a:buNone/>
            </a:pPr>
            <a:endParaRPr lang="en-US" sz="1700" u="sng">
              <a:solidFill>
                <a:srgbClr val="000000"/>
              </a:solidFill>
            </a:endParaRPr>
          </a:p>
          <a:p>
            <a:pPr marL="0" indent="0">
              <a:buNone/>
            </a:pPr>
            <a:r>
              <a:rPr lang="en-US" sz="1700" u="sng">
                <a:solidFill>
                  <a:srgbClr val="000000"/>
                </a:solidFill>
              </a:rPr>
              <a:t>Data Required:</a:t>
            </a:r>
            <a:endParaRPr lang="en-US" sz="1700">
              <a:solidFill>
                <a:srgbClr val="000000"/>
              </a:solidFill>
            </a:endParaRPr>
          </a:p>
          <a:p>
            <a:pPr lvl="0"/>
            <a:r>
              <a:rPr lang="en-US" sz="1700">
                <a:solidFill>
                  <a:srgbClr val="000000"/>
                </a:solidFill>
              </a:rPr>
              <a:t>List of neighborhoods in Toronto</a:t>
            </a:r>
          </a:p>
          <a:p>
            <a:pPr lvl="0"/>
            <a:r>
              <a:rPr lang="en-US" sz="1700">
                <a:solidFill>
                  <a:srgbClr val="000000"/>
                </a:solidFill>
              </a:rPr>
              <a:t>Geographic coordinates and map of Toronto</a:t>
            </a:r>
          </a:p>
          <a:p>
            <a:pPr lvl="0"/>
            <a:r>
              <a:rPr lang="en-US" sz="1700">
                <a:solidFill>
                  <a:srgbClr val="000000"/>
                </a:solidFill>
              </a:rPr>
              <a:t>Venue data from Foursquare</a:t>
            </a:r>
          </a:p>
          <a:p>
            <a:endParaRPr lang="en-US" sz="1700">
              <a:solidFill>
                <a:srgbClr val="000000"/>
              </a:solidFill>
            </a:endParaRPr>
          </a:p>
        </p:txBody>
      </p:sp>
    </p:spTree>
    <p:extLst>
      <p:ext uri="{BB962C8B-B14F-4D97-AF65-F5344CB8AC3E}">
        <p14:creationId xmlns:p14="http://schemas.microsoft.com/office/powerpoint/2010/main" val="3859760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EC4087C-A867-417B-8A41-0FD94F19592F}"/>
              </a:ext>
            </a:extLst>
          </p:cNvPr>
          <p:cNvSpPr>
            <a:spLocks noGrp="1"/>
          </p:cNvSpPr>
          <p:nvPr>
            <p:ph type="title"/>
          </p:nvPr>
        </p:nvSpPr>
        <p:spPr>
          <a:xfrm>
            <a:off x="863029" y="1012004"/>
            <a:ext cx="3416158" cy="4795408"/>
          </a:xfrm>
        </p:spPr>
        <p:txBody>
          <a:bodyPr>
            <a:normAutofit/>
          </a:bodyPr>
          <a:lstStyle/>
          <a:p>
            <a:r>
              <a:rPr lang="en-US" b="1">
                <a:solidFill>
                  <a:srgbClr val="FFFFFF"/>
                </a:solidFill>
              </a:rPr>
              <a:t>Methodology</a:t>
            </a:r>
            <a:endParaRPr lang="en-US">
              <a:solidFill>
                <a:srgbClr val="FFFFFF"/>
              </a:solidFill>
            </a:endParaRPr>
          </a:p>
        </p:txBody>
      </p:sp>
      <p:graphicFrame>
        <p:nvGraphicFramePr>
          <p:cNvPr id="5" name="Content Placeholder 2">
            <a:extLst>
              <a:ext uri="{FF2B5EF4-FFF2-40B4-BE49-F238E27FC236}">
                <a16:creationId xmlns:a16="http://schemas.microsoft.com/office/drawing/2014/main" id="{C2B59059-8794-46D1-AA86-78F887E4BCD2}"/>
              </a:ext>
            </a:extLst>
          </p:cNvPr>
          <p:cNvGraphicFramePr>
            <a:graphicFrameLocks noGrp="1"/>
          </p:cNvGraphicFramePr>
          <p:nvPr>
            <p:ph idx="1"/>
            <p:extLst>
              <p:ext uri="{D42A27DB-BD31-4B8C-83A1-F6EECF244321}">
                <p14:modId xmlns:p14="http://schemas.microsoft.com/office/powerpoint/2010/main" val="47958246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5358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299060-8A24-4779-B380-8E9B0E3D9CE2}"/>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b="1">
                <a:solidFill>
                  <a:schemeClr val="bg1"/>
                </a:solidFill>
              </a:rPr>
              <a:t>Results</a:t>
            </a:r>
            <a:endParaRPr lang="en-US" sz="2800">
              <a:solidFill>
                <a:schemeClr val="bg1"/>
              </a:solidFill>
            </a:endParaRPr>
          </a:p>
        </p:txBody>
      </p:sp>
      <p:sp>
        <p:nvSpPr>
          <p:cNvPr id="3" name="Content Placeholder 2">
            <a:extLst>
              <a:ext uri="{FF2B5EF4-FFF2-40B4-BE49-F238E27FC236}">
                <a16:creationId xmlns:a16="http://schemas.microsoft.com/office/drawing/2014/main" id="{0CD43699-9B69-4CA7-ADC6-C3FA279FBECB}"/>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Three clusters were created. Red being Cluster 0, blue being Cluster 1, and green being Cluster 3. Cluster 1 has many (relatively) while cluster 2 has moderate number of parks. Cluster 0 on the other hand has little to no parks. Cluster 0 also has the most neighborhoods.</a:t>
            </a:r>
          </a:p>
          <a:p>
            <a:endParaRPr lang="en-US" sz="2000" dirty="0">
              <a:solidFill>
                <a:schemeClr val="bg1"/>
              </a:solidFill>
            </a:endParaRPr>
          </a:p>
        </p:txBody>
      </p:sp>
      <p:pic>
        <p:nvPicPr>
          <p:cNvPr id="4" name="Picture 3">
            <a:extLst>
              <a:ext uri="{FF2B5EF4-FFF2-40B4-BE49-F238E27FC236}">
                <a16:creationId xmlns:a16="http://schemas.microsoft.com/office/drawing/2014/main" id="{7B5E32C0-D822-4914-9A2C-79433E95EB7C}"/>
              </a:ext>
            </a:extLst>
          </p:cNvPr>
          <p:cNvPicPr/>
          <p:nvPr/>
        </p:nvPicPr>
        <p:blipFill>
          <a:blip r:embed="rId2"/>
          <a:stretch>
            <a:fillRect/>
          </a:stretch>
        </p:blipFill>
        <p:spPr>
          <a:xfrm>
            <a:off x="5097738" y="1087967"/>
            <a:ext cx="6703737" cy="4682065"/>
          </a:xfrm>
          <a:prstGeom prst="rect">
            <a:avLst/>
          </a:prstGeom>
        </p:spPr>
      </p:pic>
    </p:spTree>
    <p:extLst>
      <p:ext uri="{BB962C8B-B14F-4D97-AF65-F5344CB8AC3E}">
        <p14:creationId xmlns:p14="http://schemas.microsoft.com/office/powerpoint/2010/main" val="934859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4D271-F067-4E45-BFB1-81D850D77B9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CD78C9F-3BC5-40F6-81A0-7C667B85337F}"/>
              </a:ext>
            </a:extLst>
          </p:cNvPr>
          <p:cNvSpPr>
            <a:spLocks noGrp="1"/>
          </p:cNvSpPr>
          <p:nvPr>
            <p:ph idx="1"/>
          </p:nvPr>
        </p:nvSpPr>
        <p:spPr/>
        <p:txBody>
          <a:bodyPr/>
          <a:lstStyle/>
          <a:p>
            <a:pPr marL="0" indent="0">
              <a:buNone/>
            </a:pPr>
            <a:r>
              <a:rPr lang="en-US" dirty="0"/>
              <a:t>In this Capstone project, business problem was identified, data requirement was specified, data wrangling was performed, and machine learning by clustering was performed. The conclusion to the business question raised in the introduction section is the following: The neighborhoods in cluster 0 have little to no public parks and thus the most preferred locations to open one. The conclusion can be used by stakeholders to improve public infrastructure in Toronto.</a:t>
            </a:r>
          </a:p>
        </p:txBody>
      </p:sp>
    </p:spTree>
    <p:extLst>
      <p:ext uri="{BB962C8B-B14F-4D97-AF65-F5344CB8AC3E}">
        <p14:creationId xmlns:p14="http://schemas.microsoft.com/office/powerpoint/2010/main" val="1743930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Slice</Template>
  <TotalTime>2</TotalTime>
  <Words>366</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vt:i4>
      </vt:variant>
    </vt:vector>
  </HeadingPairs>
  <TitlesOfParts>
    <vt:vector size="13" baseType="lpstr">
      <vt:lpstr>Arial</vt:lpstr>
      <vt:lpstr>Calibri</vt:lpstr>
      <vt:lpstr>Calibri Light</vt:lpstr>
      <vt:lpstr>Trebuchet MS</vt:lpstr>
      <vt:lpstr>Wingdings 3</vt:lpstr>
      <vt:lpstr>Office Theme</vt:lpstr>
      <vt:lpstr>Facet</vt:lpstr>
      <vt:lpstr>Capstone Project:  Building a Public Park in Toronto </vt:lpstr>
      <vt:lpstr>Introduction / Business Problem</vt:lpstr>
      <vt:lpstr>Data</vt:lpstr>
      <vt:lpstr>Methodology</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Building a Public Park in Toronto </dc:title>
  <dc:creator>Lee, Wilson</dc:creator>
  <cp:lastModifiedBy>Lee, Wilson</cp:lastModifiedBy>
  <cp:revision>1</cp:revision>
  <dcterms:created xsi:type="dcterms:W3CDTF">2019-05-31T15:32:05Z</dcterms:created>
  <dcterms:modified xsi:type="dcterms:W3CDTF">2019-05-31T15:34:18Z</dcterms:modified>
</cp:coreProperties>
</file>